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F86"/>
    <a:srgbClr val="005697"/>
    <a:srgbClr val="003F87"/>
    <a:srgbClr val="33CCCC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6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6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55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2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7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7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0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75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073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8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BA835-12AC-4E8F-955A-EA3F4DE2791F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4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C2108-FF0B-A120-BD8E-F2FBF507B7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86001"/>
            <a:ext cx="9144000" cy="242316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005F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SSWG Report to ROS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A7BE3A-3C3F-DFF4-47C3-FE1AEE9C2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65776"/>
            <a:ext cx="9144000" cy="1792224"/>
          </a:xfrm>
        </p:spPr>
        <p:txBody>
          <a:bodyPr/>
          <a:lstStyle/>
          <a:p>
            <a:pPr algn="l"/>
            <a:r>
              <a:rPr lang="en-US" sz="1800" b="1" dirty="0">
                <a:solidFill>
                  <a:srgbClr val="005F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5, 2026</a:t>
            </a:r>
          </a:p>
          <a:p>
            <a:pPr algn="l"/>
            <a:r>
              <a:rPr lang="en-US" sz="1800" dirty="0">
                <a:solidFill>
                  <a:srgbClr val="005F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Chair: Chris Ramirez (cramirez@wettllc.com)</a:t>
            </a:r>
          </a:p>
          <a:p>
            <a:pPr algn="l"/>
            <a:r>
              <a:rPr lang="en-US" sz="1800" dirty="0">
                <a:solidFill>
                  <a:srgbClr val="005F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 Chair: Weiwei Hu (weiwei.hu@austinenergy.com)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23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984D8-2A99-DA8D-22B8-BA2D858D5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"/>
            <a:ext cx="10649712" cy="133502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5F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SSWG Report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A32FB-AB61-6A57-E208-46F46396D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975" y="886968"/>
            <a:ext cx="10917937" cy="59710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dirty="0">
                <a:solidFill>
                  <a:srgbClr val="8600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Updates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buClr>
                <a:srgbClr val="007698"/>
              </a:buClr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26SSWG Update 1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Case Build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9488" lvl="2" indent="-285750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Cases and TPIT posted to MIS on 10/23. </a:t>
            </a:r>
          </a:p>
          <a:p>
            <a:pPr marL="979488" lvl="2" indent="-285750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Contingency Definitions and Planning Data Dictionary to be posted to MIS on 11/6. </a:t>
            </a:r>
          </a:p>
          <a:p>
            <a:pPr marL="693738" lvl="2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007698"/>
              </a:buClr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SSWG Procedure Manual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Procedure Manual revision adds zones in the SSWG cases for identifying EXDS units aligning with PGRR127. 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revision will be ready for presentation and submission for combo ballot vote at next ROS meeting. 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007698"/>
              </a:buClr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CTG/PDD Application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ERCOT, with input from TSPs, working with vendor to develop web application for updating Planning Data Dictionary and contingency definitions. 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Project is still in planning phase and is targeting implementation for next case build (alongside current submission method).   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007698"/>
              </a:buClr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Next Business Meeting: November 18</a:t>
            </a:r>
            <a:r>
              <a:rPr lang="en-US" sz="1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78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183</TotalTime>
  <Words>156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2013 - 2022 Theme</vt:lpstr>
      <vt:lpstr>SSWG Report to ROS</vt:lpstr>
      <vt:lpstr>SSWG Report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Ramirez</dc:creator>
  <cp:lastModifiedBy>Chris Ramirez</cp:lastModifiedBy>
  <cp:revision>7</cp:revision>
  <dcterms:created xsi:type="dcterms:W3CDTF">2026-04-30T17:45:42Z</dcterms:created>
  <dcterms:modified xsi:type="dcterms:W3CDTF">2026-10-29T18:24:37Z</dcterms:modified>
</cp:coreProperties>
</file>