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  <p:sldMasterId id="2147483660" r:id="rId5"/>
  </p:sldMasterIdLst>
  <p:notesMasterIdLst>
    <p:notesMasterId r:id="rId16"/>
  </p:notesMasterIdLst>
  <p:handoutMasterIdLst>
    <p:handoutMasterId r:id="rId17"/>
  </p:handoutMasterIdLst>
  <p:sldIdLst>
    <p:sldId id="272" r:id="rId6"/>
    <p:sldId id="2147478763" r:id="rId7"/>
    <p:sldId id="2147478769" r:id="rId8"/>
    <p:sldId id="2147478768" r:id="rId9"/>
    <p:sldId id="2147478779" r:id="rId10"/>
    <p:sldId id="2147478778" r:id="rId11"/>
    <p:sldId id="2147478771" r:id="rId12"/>
    <p:sldId id="2147478791" r:id="rId13"/>
    <p:sldId id="2147478790" r:id="rId14"/>
    <p:sldId id="26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94A4"/>
    <a:srgbClr val="00829B"/>
    <a:srgbClr val="B1E5ED"/>
    <a:srgbClr val="00343B"/>
    <a:srgbClr val="E6EBF0"/>
    <a:srgbClr val="FFFFFF"/>
    <a:srgbClr val="DADCDE"/>
    <a:srgbClr val="A9E5EA"/>
    <a:srgbClr val="00AEC7"/>
    <a:srgbClr val="D6D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08084D-BCEB-4671-9818-F6E4F8C56A5F}" v="19" dt="2026-10-22T13:45:17.2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05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son-Ofoegbu, Adaora" userId="44bf0b52-c5f4-483d-a0e4-21eae4e87e7c" providerId="ADAL" clId="{5D886181-7A7D-48D6-8289-DC51F6BDE997}"/>
    <pc:docChg chg="undo redo custSel delSld modSld">
      <pc:chgData name="Johnson-Ofoegbu, Adaora" userId="44bf0b52-c5f4-483d-a0e4-21eae4e87e7c" providerId="ADAL" clId="{5D886181-7A7D-48D6-8289-DC51F6BDE997}" dt="2026-10-22T13:46:31.681" v="425" actId="20577"/>
      <pc:docMkLst>
        <pc:docMk/>
      </pc:docMkLst>
      <pc:sldChg chg="addSp delSp modSp mod">
        <pc:chgData name="Johnson-Ofoegbu, Adaora" userId="44bf0b52-c5f4-483d-a0e4-21eae4e87e7c" providerId="ADAL" clId="{5D886181-7A7D-48D6-8289-DC51F6BDE997}" dt="2026-10-21T20:38:58.385" v="365" actId="1076"/>
        <pc:sldMkLst>
          <pc:docMk/>
          <pc:sldMk cId="2764781431" sldId="261"/>
        </pc:sldMkLst>
        <pc:spChg chg="add del mod">
          <ac:chgData name="Johnson-Ofoegbu, Adaora" userId="44bf0b52-c5f4-483d-a0e4-21eae4e87e7c" providerId="ADAL" clId="{5D886181-7A7D-48D6-8289-DC51F6BDE997}" dt="2026-10-21T20:38:26.429" v="363" actId="478"/>
          <ac:spMkLst>
            <pc:docMk/>
            <pc:sldMk cId="2764781431" sldId="261"/>
            <ac:spMk id="3" creationId="{BD8A4144-7D9B-2F03-18C3-B4294C3A8F16}"/>
          </ac:spMkLst>
        </pc:spChg>
        <pc:spChg chg="mod">
          <ac:chgData name="Johnson-Ofoegbu, Adaora" userId="44bf0b52-c5f4-483d-a0e4-21eae4e87e7c" providerId="ADAL" clId="{5D886181-7A7D-48D6-8289-DC51F6BDE997}" dt="2026-10-21T20:38:58.385" v="365" actId="1076"/>
          <ac:spMkLst>
            <pc:docMk/>
            <pc:sldMk cId="2764781431" sldId="261"/>
            <ac:spMk id="20" creationId="{C5B32BFE-B73E-B6A0-D6F1-B0BDBD288C77}"/>
          </ac:spMkLst>
        </pc:spChg>
        <pc:spChg chg="del">
          <ac:chgData name="Johnson-Ofoegbu, Adaora" userId="44bf0b52-c5f4-483d-a0e4-21eae4e87e7c" providerId="ADAL" clId="{5D886181-7A7D-48D6-8289-DC51F6BDE997}" dt="2026-10-21T20:38:21.565" v="362" actId="478"/>
          <ac:spMkLst>
            <pc:docMk/>
            <pc:sldMk cId="2764781431" sldId="261"/>
            <ac:spMk id="32" creationId="{74F9DF0B-10DE-1217-3D4A-12A1DB39672A}"/>
          </ac:spMkLst>
        </pc:spChg>
      </pc:sldChg>
      <pc:sldChg chg="modSp mod">
        <pc:chgData name="Johnson-Ofoegbu, Adaora" userId="44bf0b52-c5f4-483d-a0e4-21eae4e87e7c" providerId="ADAL" clId="{5D886181-7A7D-48D6-8289-DC51F6BDE997}" dt="2026-10-21T15:57:26.335" v="41" actId="14100"/>
        <pc:sldMkLst>
          <pc:docMk/>
          <pc:sldMk cId="3584611109" sldId="272"/>
        </pc:sldMkLst>
        <pc:spChg chg="mod">
          <ac:chgData name="Johnson-Ofoegbu, Adaora" userId="44bf0b52-c5f4-483d-a0e4-21eae4e87e7c" providerId="ADAL" clId="{5D886181-7A7D-48D6-8289-DC51F6BDE997}" dt="2026-10-21T15:56:08.343" v="26" actId="1076"/>
          <ac:spMkLst>
            <pc:docMk/>
            <pc:sldMk cId="3584611109" sldId="272"/>
            <ac:spMk id="4" creationId="{AD499839-B798-E7B3-DB15-49FAE56390EE}"/>
          </ac:spMkLst>
        </pc:spChg>
        <pc:spChg chg="mod">
          <ac:chgData name="Johnson-Ofoegbu, Adaora" userId="44bf0b52-c5f4-483d-a0e4-21eae4e87e7c" providerId="ADAL" clId="{5D886181-7A7D-48D6-8289-DC51F6BDE997}" dt="2026-10-21T15:57:26.335" v="41" actId="14100"/>
          <ac:spMkLst>
            <pc:docMk/>
            <pc:sldMk cId="3584611109" sldId="272"/>
            <ac:spMk id="13" creationId="{619804EA-9740-9589-9164-5FD489B897C1}"/>
          </ac:spMkLst>
        </pc:spChg>
      </pc:sldChg>
      <pc:sldChg chg="addSp modSp mod">
        <pc:chgData name="Johnson-Ofoegbu, Adaora" userId="44bf0b52-c5f4-483d-a0e4-21eae4e87e7c" providerId="ADAL" clId="{5D886181-7A7D-48D6-8289-DC51F6BDE997}" dt="2026-10-21T16:02:10.830" v="60" actId="1076"/>
        <pc:sldMkLst>
          <pc:docMk/>
          <pc:sldMk cId="1876632128" sldId="2147478763"/>
        </pc:sldMkLst>
        <pc:spChg chg="mod">
          <ac:chgData name="Johnson-Ofoegbu, Adaora" userId="44bf0b52-c5f4-483d-a0e4-21eae4e87e7c" providerId="ADAL" clId="{5D886181-7A7D-48D6-8289-DC51F6BDE997}" dt="2026-10-21T15:58:00.231" v="50" actId="20577"/>
          <ac:spMkLst>
            <pc:docMk/>
            <pc:sldMk cId="1876632128" sldId="2147478763"/>
            <ac:spMk id="2" creationId="{0076C0C0-0BCB-DB26-662D-330CD3E12C91}"/>
          </ac:spMkLst>
        </pc:spChg>
        <pc:spChg chg="add mod">
          <ac:chgData name="Johnson-Ofoegbu, Adaora" userId="44bf0b52-c5f4-483d-a0e4-21eae4e87e7c" providerId="ADAL" clId="{5D886181-7A7D-48D6-8289-DC51F6BDE997}" dt="2026-10-21T16:02:10.830" v="60" actId="1076"/>
          <ac:spMkLst>
            <pc:docMk/>
            <pc:sldMk cId="1876632128" sldId="2147478763"/>
            <ac:spMk id="5" creationId="{6CB68233-3B1B-C706-DBC6-9714031B0ABD}"/>
          </ac:spMkLst>
        </pc:spChg>
        <pc:graphicFrameChg chg="mod modGraphic">
          <ac:chgData name="Johnson-Ofoegbu, Adaora" userId="44bf0b52-c5f4-483d-a0e4-21eae4e87e7c" providerId="ADAL" clId="{5D886181-7A7D-48D6-8289-DC51F6BDE997}" dt="2026-10-21T16:01:49.652" v="57" actId="1076"/>
          <ac:graphicFrameMkLst>
            <pc:docMk/>
            <pc:sldMk cId="1876632128" sldId="2147478763"/>
            <ac:graphicFrameMk id="9" creationId="{42E076C4-1BED-2173-562C-D00937077ED4}"/>
          </ac:graphicFrameMkLst>
        </pc:graphicFrameChg>
      </pc:sldChg>
      <pc:sldChg chg="addSp delSp modSp mod">
        <pc:chgData name="Johnson-Ofoegbu, Adaora" userId="44bf0b52-c5f4-483d-a0e4-21eae4e87e7c" providerId="ADAL" clId="{5D886181-7A7D-48D6-8289-DC51F6BDE997}" dt="2026-10-21T20:53:05.525" v="383" actId="255"/>
        <pc:sldMkLst>
          <pc:docMk/>
          <pc:sldMk cId="1590275175" sldId="2147478768"/>
        </pc:sldMkLst>
        <pc:spChg chg="mod">
          <ac:chgData name="Johnson-Ofoegbu, Adaora" userId="44bf0b52-c5f4-483d-a0e4-21eae4e87e7c" providerId="ADAL" clId="{5D886181-7A7D-48D6-8289-DC51F6BDE997}" dt="2026-10-21T20:00:44.722" v="288" actId="20577"/>
          <ac:spMkLst>
            <pc:docMk/>
            <pc:sldMk cId="1590275175" sldId="2147478768"/>
            <ac:spMk id="2" creationId="{9C965207-B74E-45A8-4B26-FC7019B7521C}"/>
          </ac:spMkLst>
        </pc:spChg>
        <pc:graphicFrameChg chg="add del mod modGraphic">
          <ac:chgData name="Johnson-Ofoegbu, Adaora" userId="44bf0b52-c5f4-483d-a0e4-21eae4e87e7c" providerId="ADAL" clId="{5D886181-7A7D-48D6-8289-DC51F6BDE997}" dt="2026-10-21T20:39:30.172" v="366" actId="478"/>
          <ac:graphicFrameMkLst>
            <pc:docMk/>
            <pc:sldMk cId="1590275175" sldId="2147478768"/>
            <ac:graphicFrameMk id="3" creationId="{DF9B2262-7A59-6492-9CFB-AA398B921542}"/>
          </ac:graphicFrameMkLst>
        </pc:graphicFrameChg>
        <pc:graphicFrameChg chg="add del mod modGraphic">
          <ac:chgData name="Johnson-Ofoegbu, Adaora" userId="44bf0b52-c5f4-483d-a0e4-21eae4e87e7c" providerId="ADAL" clId="{5D886181-7A7D-48D6-8289-DC51F6BDE997}" dt="2026-10-21T20:52:35.406" v="376" actId="478"/>
          <ac:graphicFrameMkLst>
            <pc:docMk/>
            <pc:sldMk cId="1590275175" sldId="2147478768"/>
            <ac:graphicFrameMk id="5" creationId="{9CAE3F63-258C-D3AE-B967-1EF94A34CE36}"/>
          </ac:graphicFrameMkLst>
        </pc:graphicFrameChg>
        <pc:graphicFrameChg chg="add mod modGraphic">
          <ac:chgData name="Johnson-Ofoegbu, Adaora" userId="44bf0b52-c5f4-483d-a0e4-21eae4e87e7c" providerId="ADAL" clId="{5D886181-7A7D-48D6-8289-DC51F6BDE997}" dt="2026-10-21T20:53:05.525" v="383" actId="255"/>
          <ac:graphicFrameMkLst>
            <pc:docMk/>
            <pc:sldMk cId="1590275175" sldId="2147478768"/>
            <ac:graphicFrameMk id="6" creationId="{6DB3BEF7-733E-7992-8F7F-D4B4DDD56454}"/>
          </ac:graphicFrameMkLst>
        </pc:graphicFrameChg>
        <pc:graphicFrameChg chg="del mod">
          <ac:chgData name="Johnson-Ofoegbu, Adaora" userId="44bf0b52-c5f4-483d-a0e4-21eae4e87e7c" providerId="ADAL" clId="{5D886181-7A7D-48D6-8289-DC51F6BDE997}" dt="2026-10-21T20:20:30.346" v="306" actId="478"/>
          <ac:graphicFrameMkLst>
            <pc:docMk/>
            <pc:sldMk cId="1590275175" sldId="2147478768"/>
            <ac:graphicFrameMk id="7" creationId="{4B27FC86-2B02-6B23-5155-AFDBE5DF2AA5}"/>
          </ac:graphicFrameMkLst>
        </pc:graphicFrameChg>
      </pc:sldChg>
      <pc:sldChg chg="addSp delSp modSp mod">
        <pc:chgData name="Johnson-Ofoegbu, Adaora" userId="44bf0b52-c5f4-483d-a0e4-21eae4e87e7c" providerId="ADAL" clId="{5D886181-7A7D-48D6-8289-DC51F6BDE997}" dt="2026-10-21T19:59:57.720" v="279" actId="20577"/>
        <pc:sldMkLst>
          <pc:docMk/>
          <pc:sldMk cId="4095457131" sldId="2147478769"/>
        </pc:sldMkLst>
        <pc:spChg chg="mod">
          <ac:chgData name="Johnson-Ofoegbu, Adaora" userId="44bf0b52-c5f4-483d-a0e4-21eae4e87e7c" providerId="ADAL" clId="{5D886181-7A7D-48D6-8289-DC51F6BDE997}" dt="2026-10-21T19:57:43.787" v="263" actId="20577"/>
          <ac:spMkLst>
            <pc:docMk/>
            <pc:sldMk cId="4095457131" sldId="2147478769"/>
            <ac:spMk id="2" creationId="{32D3FDB8-23F5-1BFB-6124-1C9D86D15A91}"/>
          </ac:spMkLst>
        </pc:spChg>
        <pc:spChg chg="add mod">
          <ac:chgData name="Johnson-Ofoegbu, Adaora" userId="44bf0b52-c5f4-483d-a0e4-21eae4e87e7c" providerId="ADAL" clId="{5D886181-7A7D-48D6-8289-DC51F6BDE997}" dt="2026-10-21T19:59:57.720" v="279" actId="20577"/>
          <ac:spMkLst>
            <pc:docMk/>
            <pc:sldMk cId="4095457131" sldId="2147478769"/>
            <ac:spMk id="8" creationId="{EB2EDD91-F0DD-ADB2-7C0E-599D4349E884}"/>
          </ac:spMkLst>
        </pc:spChg>
        <pc:graphicFrameChg chg="del mod modGraphic">
          <ac:chgData name="Johnson-Ofoegbu, Adaora" userId="44bf0b52-c5f4-483d-a0e4-21eae4e87e7c" providerId="ADAL" clId="{5D886181-7A7D-48D6-8289-DC51F6BDE997}" dt="2026-10-21T19:56:43.832" v="246" actId="478"/>
          <ac:graphicFrameMkLst>
            <pc:docMk/>
            <pc:sldMk cId="4095457131" sldId="2147478769"/>
            <ac:graphicFrameMk id="3" creationId="{49C67857-0521-54A3-335B-948962A3BAD2}"/>
          </ac:graphicFrameMkLst>
        </pc:graphicFrameChg>
        <pc:graphicFrameChg chg="add mod modGraphic">
          <ac:chgData name="Johnson-Ofoegbu, Adaora" userId="44bf0b52-c5f4-483d-a0e4-21eae4e87e7c" providerId="ADAL" clId="{5D886181-7A7D-48D6-8289-DC51F6BDE997}" dt="2026-10-21T19:57:36.363" v="254" actId="1076"/>
          <ac:graphicFrameMkLst>
            <pc:docMk/>
            <pc:sldMk cId="4095457131" sldId="2147478769"/>
            <ac:graphicFrameMk id="6" creationId="{641B4AE0-5ACE-A9F8-8EAB-F5E8A87A6979}"/>
          </ac:graphicFrameMkLst>
        </pc:graphicFrameChg>
      </pc:sldChg>
      <pc:sldChg chg="addSp delSp modSp mod">
        <pc:chgData name="Johnson-Ofoegbu, Adaora" userId="44bf0b52-c5f4-483d-a0e4-21eae4e87e7c" providerId="ADAL" clId="{5D886181-7A7D-48D6-8289-DC51F6BDE997}" dt="2026-10-21T20:28:39.904" v="322" actId="20577"/>
        <pc:sldMkLst>
          <pc:docMk/>
          <pc:sldMk cId="2642683504" sldId="2147478771"/>
        </pc:sldMkLst>
        <pc:spChg chg="mod">
          <ac:chgData name="Johnson-Ofoegbu, Adaora" userId="44bf0b52-c5f4-483d-a0e4-21eae4e87e7c" providerId="ADAL" clId="{5D886181-7A7D-48D6-8289-DC51F6BDE997}" dt="2026-10-21T20:28:39.904" v="322" actId="20577"/>
          <ac:spMkLst>
            <pc:docMk/>
            <pc:sldMk cId="2642683504" sldId="2147478771"/>
            <ac:spMk id="2" creationId="{22BE1752-ED46-8925-DEDA-3C513AEB5E87}"/>
          </ac:spMkLst>
        </pc:spChg>
        <pc:graphicFrameChg chg="add">
          <ac:chgData name="Johnson-Ofoegbu, Adaora" userId="44bf0b52-c5f4-483d-a0e4-21eae4e87e7c" providerId="ADAL" clId="{5D886181-7A7D-48D6-8289-DC51F6BDE997}" dt="2026-10-21T20:28:15.670" v="313" actId="22"/>
          <ac:graphicFrameMkLst>
            <pc:docMk/>
            <pc:sldMk cId="2642683504" sldId="2147478771"/>
            <ac:graphicFrameMk id="5" creationId="{64714E4F-52B8-AB47-C4D5-DE6EE2C04D51}"/>
          </ac:graphicFrameMkLst>
        </pc:graphicFrameChg>
        <pc:graphicFrameChg chg="del">
          <ac:chgData name="Johnson-Ofoegbu, Adaora" userId="44bf0b52-c5f4-483d-a0e4-21eae4e87e7c" providerId="ADAL" clId="{5D886181-7A7D-48D6-8289-DC51F6BDE997}" dt="2026-10-21T20:28:13.809" v="312" actId="478"/>
          <ac:graphicFrameMkLst>
            <pc:docMk/>
            <pc:sldMk cId="2642683504" sldId="2147478771"/>
            <ac:graphicFrameMk id="7" creationId="{3F32D1B4-2800-2864-9280-F8CE557EF21A}"/>
          </ac:graphicFrameMkLst>
        </pc:graphicFrameChg>
      </pc:sldChg>
      <pc:sldChg chg="del">
        <pc:chgData name="Johnson-Ofoegbu, Adaora" userId="44bf0b52-c5f4-483d-a0e4-21eae4e87e7c" providerId="ADAL" clId="{5D886181-7A7D-48D6-8289-DC51F6BDE997}" dt="2026-10-22T13:46:11.657" v="405" actId="47"/>
        <pc:sldMkLst>
          <pc:docMk/>
          <pc:sldMk cId="1751206365" sldId="2147478772"/>
        </pc:sldMkLst>
      </pc:sldChg>
      <pc:sldChg chg="del">
        <pc:chgData name="Johnson-Ofoegbu, Adaora" userId="44bf0b52-c5f4-483d-a0e4-21eae4e87e7c" providerId="ADAL" clId="{5D886181-7A7D-48D6-8289-DC51F6BDE997}" dt="2026-10-22T13:46:09.536" v="404" actId="47"/>
        <pc:sldMkLst>
          <pc:docMk/>
          <pc:sldMk cId="3111151774" sldId="2147478773"/>
        </pc:sldMkLst>
      </pc:sldChg>
      <pc:sldChg chg="del">
        <pc:chgData name="Johnson-Ofoegbu, Adaora" userId="44bf0b52-c5f4-483d-a0e4-21eae4e87e7c" providerId="ADAL" clId="{5D886181-7A7D-48D6-8289-DC51F6BDE997}" dt="2026-10-22T13:46:07.176" v="403" actId="47"/>
        <pc:sldMkLst>
          <pc:docMk/>
          <pc:sldMk cId="2258286855" sldId="2147478774"/>
        </pc:sldMkLst>
      </pc:sldChg>
      <pc:sldChg chg="del">
        <pc:chgData name="Johnson-Ofoegbu, Adaora" userId="44bf0b52-c5f4-483d-a0e4-21eae4e87e7c" providerId="ADAL" clId="{5D886181-7A7D-48D6-8289-DC51F6BDE997}" dt="2026-10-22T13:46:04.077" v="402" actId="47"/>
        <pc:sldMkLst>
          <pc:docMk/>
          <pc:sldMk cId="1473647500" sldId="2147478775"/>
        </pc:sldMkLst>
      </pc:sldChg>
      <pc:sldChg chg="del">
        <pc:chgData name="Johnson-Ofoegbu, Adaora" userId="44bf0b52-c5f4-483d-a0e4-21eae4e87e7c" providerId="ADAL" clId="{5D886181-7A7D-48D6-8289-DC51F6BDE997}" dt="2026-10-22T13:45:59.901" v="401" actId="47"/>
        <pc:sldMkLst>
          <pc:docMk/>
          <pc:sldMk cId="2904661591" sldId="2147478776"/>
        </pc:sldMkLst>
      </pc:sldChg>
      <pc:sldChg chg="del">
        <pc:chgData name="Johnson-Ofoegbu, Adaora" userId="44bf0b52-c5f4-483d-a0e4-21eae4e87e7c" providerId="ADAL" clId="{5D886181-7A7D-48D6-8289-DC51F6BDE997}" dt="2026-10-22T13:45:55.391" v="400" actId="47"/>
        <pc:sldMkLst>
          <pc:docMk/>
          <pc:sldMk cId="2008792918" sldId="2147478777"/>
        </pc:sldMkLst>
      </pc:sldChg>
      <pc:sldChg chg="addSp delSp modSp mod">
        <pc:chgData name="Johnson-Ofoegbu, Adaora" userId="44bf0b52-c5f4-483d-a0e4-21eae4e87e7c" providerId="ADAL" clId="{5D886181-7A7D-48D6-8289-DC51F6BDE997}" dt="2026-10-22T13:46:24.469" v="416" actId="20577"/>
        <pc:sldMkLst>
          <pc:docMk/>
          <pc:sldMk cId="1339896836" sldId="2147478778"/>
        </pc:sldMkLst>
        <pc:spChg chg="mod">
          <ac:chgData name="Johnson-Ofoegbu, Adaora" userId="44bf0b52-c5f4-483d-a0e4-21eae4e87e7c" providerId="ADAL" clId="{5D886181-7A7D-48D6-8289-DC51F6BDE997}" dt="2026-10-22T13:46:24.469" v="416" actId="20577"/>
          <ac:spMkLst>
            <pc:docMk/>
            <pc:sldMk cId="1339896836" sldId="2147478778"/>
            <ac:spMk id="2" creationId="{8317F7BC-8175-5461-48F2-F47CBD71ED02}"/>
          </ac:spMkLst>
        </pc:spChg>
        <pc:graphicFrameChg chg="add mod">
          <ac:chgData name="Johnson-Ofoegbu, Adaora" userId="44bf0b52-c5f4-483d-a0e4-21eae4e87e7c" providerId="ADAL" clId="{5D886181-7A7D-48D6-8289-DC51F6BDE997}" dt="2026-10-22T13:45:12.024" v="393"/>
          <ac:graphicFrameMkLst>
            <pc:docMk/>
            <pc:sldMk cId="1339896836" sldId="2147478778"/>
            <ac:graphicFrameMk id="3" creationId="{D663DCF9-908D-505F-3075-5BA95C6AA9D4}"/>
          </ac:graphicFrameMkLst>
        </pc:graphicFrameChg>
        <pc:graphicFrameChg chg="add mod modGraphic">
          <ac:chgData name="Johnson-Ofoegbu, Adaora" userId="44bf0b52-c5f4-483d-a0e4-21eae4e87e7c" providerId="ADAL" clId="{5D886181-7A7D-48D6-8289-DC51F6BDE997}" dt="2026-10-22T13:45:46.432" v="399" actId="14734"/>
          <ac:graphicFrameMkLst>
            <pc:docMk/>
            <pc:sldMk cId="1339896836" sldId="2147478778"/>
            <ac:graphicFrameMk id="5" creationId="{E0C6087C-3AEA-D518-BC78-3420C17FDF33}"/>
          </ac:graphicFrameMkLst>
        </pc:graphicFrameChg>
        <pc:graphicFrameChg chg="del">
          <ac:chgData name="Johnson-Ofoegbu, Adaora" userId="44bf0b52-c5f4-483d-a0e4-21eae4e87e7c" providerId="ADAL" clId="{5D886181-7A7D-48D6-8289-DC51F6BDE997}" dt="2026-10-22T13:45:03.700" v="392" actId="478"/>
          <ac:graphicFrameMkLst>
            <pc:docMk/>
            <pc:sldMk cId="1339896836" sldId="2147478778"/>
            <ac:graphicFrameMk id="7" creationId="{4A4B1A19-3CDC-F956-242C-3CBE913F3360}"/>
          </ac:graphicFrameMkLst>
        </pc:graphicFrameChg>
      </pc:sldChg>
      <pc:sldChg chg="addSp delSp modSp mod">
        <pc:chgData name="Johnson-Ofoegbu, Adaora" userId="44bf0b52-c5f4-483d-a0e4-21eae4e87e7c" providerId="ADAL" clId="{5D886181-7A7D-48D6-8289-DC51F6BDE997}" dt="2026-10-22T13:46:31.681" v="425" actId="20577"/>
        <pc:sldMkLst>
          <pc:docMk/>
          <pc:sldMk cId="225061155" sldId="2147478779"/>
        </pc:sldMkLst>
        <pc:spChg chg="mod">
          <ac:chgData name="Johnson-Ofoegbu, Adaora" userId="44bf0b52-c5f4-483d-a0e4-21eae4e87e7c" providerId="ADAL" clId="{5D886181-7A7D-48D6-8289-DC51F6BDE997}" dt="2026-10-22T13:46:31.681" v="425" actId="20577"/>
          <ac:spMkLst>
            <pc:docMk/>
            <pc:sldMk cId="225061155" sldId="2147478779"/>
            <ac:spMk id="2" creationId="{BCE6DAA7-5E58-7D4F-806B-C8A20103C847}"/>
          </ac:spMkLst>
        </pc:spChg>
        <pc:graphicFrameChg chg="add mod modGraphic">
          <ac:chgData name="Johnson-Ofoegbu, Adaora" userId="44bf0b52-c5f4-483d-a0e4-21eae4e87e7c" providerId="ADAL" clId="{5D886181-7A7D-48D6-8289-DC51F6BDE997}" dt="2026-10-22T13:44:03.753" v="391" actId="14734"/>
          <ac:graphicFrameMkLst>
            <pc:docMk/>
            <pc:sldMk cId="225061155" sldId="2147478779"/>
            <ac:graphicFrameMk id="3" creationId="{692B1F60-88E9-DE2D-3929-BD33F31C2E1A}"/>
          </ac:graphicFrameMkLst>
        </pc:graphicFrameChg>
        <pc:graphicFrameChg chg="del">
          <ac:chgData name="Johnson-Ofoegbu, Adaora" userId="44bf0b52-c5f4-483d-a0e4-21eae4e87e7c" providerId="ADAL" clId="{5D886181-7A7D-48D6-8289-DC51F6BDE997}" dt="2026-10-22T13:41:40.956" v="384" actId="478"/>
          <ac:graphicFrameMkLst>
            <pc:docMk/>
            <pc:sldMk cId="225061155" sldId="2147478779"/>
            <ac:graphicFrameMk id="7" creationId="{0BCE648B-7B72-C293-0A38-ECF3B5F1030B}"/>
          </ac:graphicFrameMkLst>
        </pc:graphicFrameChg>
      </pc:sldChg>
      <pc:sldChg chg="del">
        <pc:chgData name="Johnson-Ofoegbu, Adaora" userId="44bf0b52-c5f4-483d-a0e4-21eae4e87e7c" providerId="ADAL" clId="{5D886181-7A7D-48D6-8289-DC51F6BDE997}" dt="2026-10-22T13:46:14.170" v="406" actId="47"/>
        <pc:sldMkLst>
          <pc:docMk/>
          <pc:sldMk cId="1603517406" sldId="2147478780"/>
        </pc:sldMkLst>
      </pc:sldChg>
      <pc:sldChg chg="del">
        <pc:chgData name="Johnson-Ofoegbu, Adaora" userId="44bf0b52-c5f4-483d-a0e4-21eae4e87e7c" providerId="ADAL" clId="{5D886181-7A7D-48D6-8289-DC51F6BDE997}" dt="2026-10-22T13:46:15.549" v="407" actId="47"/>
        <pc:sldMkLst>
          <pc:docMk/>
          <pc:sldMk cId="1635675366" sldId="2147478782"/>
        </pc:sldMkLst>
      </pc:sldChg>
      <pc:sldChg chg="del">
        <pc:chgData name="Johnson-Ofoegbu, Adaora" userId="44bf0b52-c5f4-483d-a0e4-21eae4e87e7c" providerId="ADAL" clId="{5D886181-7A7D-48D6-8289-DC51F6BDE997}" dt="2026-10-21T20:37:54.236" v="361" actId="47"/>
        <pc:sldMkLst>
          <pc:docMk/>
          <pc:sldMk cId="4226813402" sldId="2147478787"/>
        </pc:sldMkLst>
      </pc:sldChg>
      <pc:sldChg chg="del">
        <pc:chgData name="Johnson-Ofoegbu, Adaora" userId="44bf0b52-c5f4-483d-a0e4-21eae4e87e7c" providerId="ADAL" clId="{5D886181-7A7D-48D6-8289-DC51F6BDE997}" dt="2026-10-21T20:37:52.502" v="360" actId="47"/>
        <pc:sldMkLst>
          <pc:docMk/>
          <pc:sldMk cId="4023289088" sldId="2147478788"/>
        </pc:sldMkLst>
      </pc:sldChg>
      <pc:sldChg chg="del">
        <pc:chgData name="Johnson-Ofoegbu, Adaora" userId="44bf0b52-c5f4-483d-a0e4-21eae4e87e7c" providerId="ADAL" clId="{5D886181-7A7D-48D6-8289-DC51F6BDE997}" dt="2026-10-21T20:37:50.686" v="359" actId="47"/>
        <pc:sldMkLst>
          <pc:docMk/>
          <pc:sldMk cId="2221189333" sldId="2147478789"/>
        </pc:sldMkLst>
      </pc:sldChg>
      <pc:sldChg chg="addSp delSp modSp mod">
        <pc:chgData name="Johnson-Ofoegbu, Adaora" userId="44bf0b52-c5f4-483d-a0e4-21eae4e87e7c" providerId="ADAL" clId="{5D886181-7A7D-48D6-8289-DC51F6BDE997}" dt="2026-10-21T20:37:31.987" v="358" actId="122"/>
        <pc:sldMkLst>
          <pc:docMk/>
          <pc:sldMk cId="281861273" sldId="2147478790"/>
        </pc:sldMkLst>
        <pc:spChg chg="mod">
          <ac:chgData name="Johnson-Ofoegbu, Adaora" userId="44bf0b52-c5f4-483d-a0e4-21eae4e87e7c" providerId="ADAL" clId="{5D886181-7A7D-48D6-8289-DC51F6BDE997}" dt="2026-10-21T20:36:26.804" v="352" actId="20577"/>
          <ac:spMkLst>
            <pc:docMk/>
            <pc:sldMk cId="281861273" sldId="2147478790"/>
            <ac:spMk id="2" creationId="{AF7ABD0E-686B-BEAF-04CF-C14F7CF554C3}"/>
          </ac:spMkLst>
        </pc:spChg>
        <pc:graphicFrameChg chg="add mod modGraphic">
          <ac:chgData name="Johnson-Ofoegbu, Adaora" userId="44bf0b52-c5f4-483d-a0e4-21eae4e87e7c" providerId="ADAL" clId="{5D886181-7A7D-48D6-8289-DC51F6BDE997}" dt="2026-10-21T20:37:31.987" v="358" actId="122"/>
          <ac:graphicFrameMkLst>
            <pc:docMk/>
            <pc:sldMk cId="281861273" sldId="2147478790"/>
            <ac:graphicFrameMk id="3" creationId="{B321D419-9439-5214-61F6-BC0CA9AC70CC}"/>
          </ac:graphicFrameMkLst>
        </pc:graphicFrameChg>
        <pc:graphicFrameChg chg="del">
          <ac:chgData name="Johnson-Ofoegbu, Adaora" userId="44bf0b52-c5f4-483d-a0e4-21eae4e87e7c" providerId="ADAL" clId="{5D886181-7A7D-48D6-8289-DC51F6BDE997}" dt="2026-10-21T20:36:20.537" v="343" actId="478"/>
          <ac:graphicFrameMkLst>
            <pc:docMk/>
            <pc:sldMk cId="281861273" sldId="2147478790"/>
            <ac:graphicFrameMk id="7" creationId="{F6C35D7F-7C48-64AD-81D5-8FD8231EBD7E}"/>
          </ac:graphicFrameMkLst>
        </pc:graphicFrameChg>
      </pc:sldChg>
      <pc:sldChg chg="addSp delSp modSp mod">
        <pc:chgData name="Johnson-Ofoegbu, Adaora" userId="44bf0b52-c5f4-483d-a0e4-21eae4e87e7c" providerId="ADAL" clId="{5D886181-7A7D-48D6-8289-DC51F6BDE997}" dt="2026-10-21T20:35:58.049" v="342" actId="122"/>
        <pc:sldMkLst>
          <pc:docMk/>
          <pc:sldMk cId="3877920189" sldId="2147478791"/>
        </pc:sldMkLst>
        <pc:spChg chg="mod">
          <ac:chgData name="Johnson-Ofoegbu, Adaora" userId="44bf0b52-c5f4-483d-a0e4-21eae4e87e7c" providerId="ADAL" clId="{5D886181-7A7D-48D6-8289-DC51F6BDE997}" dt="2026-10-21T20:34:52.863" v="333" actId="20577"/>
          <ac:spMkLst>
            <pc:docMk/>
            <pc:sldMk cId="3877920189" sldId="2147478791"/>
            <ac:spMk id="2" creationId="{7F42AABB-B9EA-4068-4720-25A29C81CD17}"/>
          </ac:spMkLst>
        </pc:spChg>
        <pc:graphicFrameChg chg="add mod modGraphic">
          <ac:chgData name="Johnson-Ofoegbu, Adaora" userId="44bf0b52-c5f4-483d-a0e4-21eae4e87e7c" providerId="ADAL" clId="{5D886181-7A7D-48D6-8289-DC51F6BDE997}" dt="2026-10-21T20:35:58.049" v="342" actId="122"/>
          <ac:graphicFrameMkLst>
            <pc:docMk/>
            <pc:sldMk cId="3877920189" sldId="2147478791"/>
            <ac:graphicFrameMk id="3" creationId="{732C1626-8E07-7788-4092-772F20298FA4}"/>
          </ac:graphicFrameMkLst>
        </pc:graphicFrameChg>
        <pc:graphicFrameChg chg="del modGraphic">
          <ac:chgData name="Johnson-Ofoegbu, Adaora" userId="44bf0b52-c5f4-483d-a0e4-21eae4e87e7c" providerId="ADAL" clId="{5D886181-7A7D-48D6-8289-DC51F6BDE997}" dt="2026-10-21T20:34:43.308" v="324" actId="478"/>
          <ac:graphicFrameMkLst>
            <pc:docMk/>
            <pc:sldMk cId="3877920189" sldId="2147478791"/>
            <ac:graphicFrameMk id="7" creationId="{7DC31D53-EC53-C65C-D4A7-AD66642E8127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54C447-F63E-708A-7640-F379BC3B6F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9CD3C-9D08-D54A-E18D-CB66DD985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C7D50-3744-4F5E-B211-7EE7AB53D25A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76D3F-B471-2F90-E003-19CC7E1391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A019F-EAF7-AC1D-CF33-3B24307B5D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B4229-F194-457F-858D-7FD6DC77E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4939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32203-7F7F-406D-A6A3-240BE64C5DFA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4BC6D-B4C2-499C-B968-7B53BF050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3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069" y="2564247"/>
            <a:ext cx="4882568" cy="3999346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ED41D71-8915-53EB-36A0-392D41DD0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427363" y="5054600"/>
            <a:ext cx="5201214" cy="1457037"/>
          </a:xfrm>
          <a:prstGeom prst="foldedCorner">
            <a:avLst>
              <a:gd name="adj" fmla="val 21194"/>
            </a:avLst>
          </a:prstGeom>
          <a:solidFill>
            <a:srgbClr val="E6EBF0">
              <a:alpha val="68000"/>
            </a:srgbClr>
          </a:solidFill>
          <a:ln w="9525" cap="rnd">
            <a:noFill/>
          </a:ln>
          <a:effectLst>
            <a:outerShdw blurRad="50800" dist="38100" dir="10800000" sx="1000" sy="1000" algn="r" rotWithShape="0">
              <a:prstClr val="black">
                <a:alpha val="46000"/>
              </a:prstClr>
            </a:outerShdw>
          </a:effectLst>
        </p:spPr>
        <p:txBody>
          <a:bodyPr vert="horz" wrap="square" lIns="274320" tIns="182880" rIns="640080" bIns="18288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dirty="0" smtClean="0"/>
            </a:lvl2pPr>
            <a:lvl3pPr marL="548640" indent="-18288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◦"/>
              <a:defRPr lang="en-US" sz="1400" dirty="0"/>
            </a:lvl3pPr>
            <a:lvl4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lang="en-US" sz="1400" dirty="0" smtClean="0"/>
            </a:lvl4pPr>
            <a:lvl5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lang="en-US" sz="1400" dirty="0"/>
            </a:lvl5pPr>
            <a:lvl6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A302066-7B9E-F90D-A634-1CEEF4EAA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27365" y="1092200"/>
            <a:ext cx="5201213" cy="25515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/>
            </a:lvl2pPr>
            <a:lvl3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/>
            </a:lvl3pPr>
            <a:lvl4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/>
            </a:lvl4pPr>
            <a:lvl5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45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6F8A40-F0D0-857B-E8A8-1B3161AC4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DC5253-5E42-F62E-EA4E-3AB21BA8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420624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ERCOT logo white on background">
            <a:extLst>
              <a:ext uri="{FF2B5EF4-FFF2-40B4-BE49-F238E27FC236}">
                <a16:creationId xmlns:a16="http://schemas.microsoft.com/office/drawing/2014/main" id="{590365CF-9C80-03DF-D245-DBE4EBA333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A5353-DA71-B6B2-BDDB-2FB68F1F0909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5802D9-2F73-A263-28E7-486C8A489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41ADA3-F564-E7C2-1972-0F9FF557AE05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7A54B6-1CA8-9AE2-BCA6-21205CB4852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81B94DDE-8E3F-CACF-1508-79E6F98F5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4920" y="2062263"/>
            <a:ext cx="6316168" cy="3366409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10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C062-513C-DF24-5E8C-7A974D572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11125200" cy="2387600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C3F11-2763-0216-A1B0-5E8B4FA80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602038"/>
            <a:ext cx="11125200" cy="1655762"/>
          </a:xfrm>
        </p:spPr>
        <p:txBody>
          <a:bodyPr wrap="square"/>
          <a:lstStyle>
            <a:lvl1pPr marL="0" indent="0" algn="ctr">
              <a:buNone/>
              <a:defRPr sz="2400" b="1">
                <a:solidFill>
                  <a:srgbClr val="008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C98B8-43D7-C7B4-9956-25AC1BBC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BF30-5D82-5572-733E-882E0C0D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45B5F-6A76-46F9-AC11-757A044249AE}" type="datetime4">
              <a:rPr lang="en-US" smtClean="0"/>
              <a:t>October 21,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906F4-426A-AD9D-021A-D7E95E34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130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8771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16884" y="6356350"/>
            <a:ext cx="2773273" cy="365125"/>
          </a:xfrm>
        </p:spPr>
        <p:txBody>
          <a:bodyPr/>
          <a:lstStyle/>
          <a:p>
            <a:fld id="{14560760-0B16-41B8-81DA-58FA2187E1CC}" type="datetime4">
              <a:rPr lang="en-US" smtClean="0"/>
              <a:t>October 21, 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74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B62A2-45B4-4ECA-8168-BE9383DA5644}" type="datetime4">
              <a:rPr lang="en-US" smtClean="0"/>
              <a:t>October 21,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637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 in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05638A-F774-C6DB-0DC6-A2F6139BC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6482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E430-0983-479E-8535-00F341009C9B}" type="datetime4">
              <a:rPr lang="en-US" smtClean="0"/>
              <a:t>October 21,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1765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Key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6867525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8CAB249-6E2A-0D66-037F-C8C994EC04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598003" y="1676400"/>
            <a:ext cx="4060596" cy="3190875"/>
          </a:xfrm>
          <a:prstGeom prst="foldedCorner">
            <a:avLst>
              <a:gd name="adj" fmla="val 8542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b="1" dirty="0"/>
            </a:lvl1pPr>
            <a:lvl2pPr marL="548640" indent="-182880">
              <a:buFont typeface="Arial" panose="020B0604020202020204" pitchFamily="34" charset="0"/>
              <a:buChar char="•"/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760-0B16-41B8-81DA-58FA2187E1CC}" type="datetime4">
              <a:rPr lang="en-US" smtClean="0"/>
              <a:t>October 21,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991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EF24F99E-0EFC-4E0E-5FA5-D6E209736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5991225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CB17BE-2CF2-5B69-2FA2-C556C75E78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299" y="1676400"/>
            <a:ext cx="6791325" cy="26098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300" y="4463716"/>
            <a:ext cx="6800850" cy="1744579"/>
          </a:xfrm>
          <a:prstGeom prst="foldedCorner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C5D5F82-2DE8-D31E-AE3D-018BD935DE3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77201" y="533400"/>
            <a:ext cx="3581400" cy="5638799"/>
          </a:xfrm>
        </p:spPr>
        <p:txBody>
          <a:bodyPr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1" y="6356350"/>
            <a:ext cx="6762749" cy="365125"/>
          </a:xfrm>
        </p:spPr>
        <p:txBody>
          <a:bodyPr wrap="square" lIns="0"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October 21, 2026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5086D0-23A2-1C6B-A4BF-B6E909DA9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75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63300" cy="261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299" y="4463716"/>
            <a:ext cx="11163298" cy="1744579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October 21,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351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3A0C87A-E909-99E5-543B-B8CA963F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3EC354D-D331-C418-3300-B354E37BE1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981200"/>
            <a:ext cx="538162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AF89336-B087-2FA3-5FA7-10663E499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43650" y="1971674"/>
            <a:ext cx="5314950" cy="4210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AFFA6-4F88-DA05-B2CA-9691F408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51180-8907-F3FB-F8E0-201D1BE6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BA03-1E8A-4A71-9375-E941FF070046}" type="datetime4">
              <a:rPr lang="en-US" smtClean="0"/>
              <a:t>October 21,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96C78-7C87-2BC7-8FE9-856E3E375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544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5BA45-4981-AC22-EC96-99A5E090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1962"/>
            <a:ext cx="4838700" cy="1527094"/>
          </a:xfrm>
        </p:spPr>
        <p:txBody>
          <a:bodyPr anchor="t">
            <a:normAutofit/>
          </a:bodyPr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73643-F605-4790-3956-B453E9FC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188F8-67CB-419F-AAD4-5AB1C4EFBB40}" type="datetime4">
              <a:rPr lang="en-US" smtClean="0"/>
              <a:t>October 21,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65AF8-0057-EBA2-2E30-0B741139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ADE8A-3AB5-3C00-B26E-3F6DD6EA5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81ED5FB-5036-27D9-26F4-B48307D67C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2181225"/>
            <a:ext cx="5600700" cy="4000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ACB72E-F2A9-AC8B-FAC7-489B47285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7950" y="457200"/>
            <a:ext cx="5200650" cy="572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4595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197228CF-7CDD-26CC-CA47-4AF0A314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838700" cy="12192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277CEE6-13A0-6BA8-8A3C-EA3A8B9CA3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" y="2152650"/>
            <a:ext cx="5602224" cy="401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4E62B-01AB-F5DE-E2D4-85B1DECC9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96050" y="0"/>
            <a:ext cx="569595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3291D-BE72-DBF6-5318-1BD0E7127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53288" y="6356350"/>
            <a:ext cx="1338712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38100-AC14-9CC0-AD86-426AD89D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96E23-B521-5C07-85E1-BA73A20D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D0B2-8800-4E48-BDCE-A19E57C7C5AF}" type="datetime4">
              <a:rPr lang="en-US" smtClean="0"/>
              <a:t>October 21,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A00A7-6A1E-80A0-8EB9-F7F05925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12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21,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48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21,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056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0511CB1D-D7A8-8516-A8D6-FDE88BB3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2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7DB85F87-C4AC-5AA2-4395-ABB6B533D5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2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524951DF-39E3-E4DB-EB22-28C36CEEB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21,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942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 descr="ERCOT logo">
            <a:extLst>
              <a:ext uri="{FF2B5EF4-FFF2-40B4-BE49-F238E27FC236}">
                <a16:creationId xmlns:a16="http://schemas.microsoft.com/office/drawing/2014/main" id="{B751E01E-9D1B-AB32-9537-F544F49949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AB5A33-CD56-3912-4016-20DF30F14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9" y="1430448"/>
            <a:ext cx="4064224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13BE72E-F22F-EA59-A56F-ACBBDAEAF8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9" y="3501136"/>
            <a:ext cx="4078434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05AE35-B341-C586-A0DD-9B916DA1D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6825" y="1371600"/>
            <a:ext cx="65817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21,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 descr="Confidential document label">
            <a:extLst>
              <a:ext uri="{FF2B5EF4-FFF2-40B4-BE49-F238E27FC236}">
                <a16:creationId xmlns:a16="http://schemas.microsoft.com/office/drawing/2014/main" id="{CDD9FF63-9408-EDE4-8E4D-207871A99374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E25432-F52F-28E3-5AF1-36B3BEC45282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B3A409-F400-7551-A8C4-6293E631585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67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3.sv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1678F26-9E3A-1EC0-39CE-8DC562CA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DA6C0-622C-56B9-A11A-C7B46D6B1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ERCOT logo white on background">
            <a:extLst>
              <a:ext uri="{FF2B5EF4-FFF2-40B4-BE49-F238E27FC236}">
                <a16:creationId xmlns:a16="http://schemas.microsoft.com/office/drawing/2014/main" id="{24916EE6-D8BD-2246-322B-E4425F0F9A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C1132D-9952-07F0-B506-0AC57F014644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E356D3-1829-BA32-62D3-D6BBF887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F1A3B-7D9E-6E0C-224F-7FFACD1B9397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2CD704-9BA3-CCE0-2685-8FBAA5974224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13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3ED7C-25D4-4004-0ADC-2942F5EF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7534D-C175-91CE-AB0E-8AF761299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706252"/>
            <a:ext cx="11125201" cy="44707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CF572-2776-A000-A27C-E69A8CD2D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6884" y="6356350"/>
            <a:ext cx="277327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rgbClr val="5B6770"/>
                </a:solidFill>
              </a:defRPr>
            </a:lvl1pPr>
          </a:lstStyle>
          <a:p>
            <a:fld id="{B145F6E8-FE0B-4A87-A96D-6C3DE3AC3724}" type="datetime4">
              <a:rPr lang="en-US" smtClean="0"/>
              <a:t>October 21,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1D105-0AFC-E989-21E7-4A7577224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400" y="6356350"/>
            <a:ext cx="801052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B677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94E2B-7999-A86B-70B0-0CA8AF3AB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8600" y="6356350"/>
            <a:ext cx="533400" cy="3651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fld id="{BCDE79FB-97BA-492B-8D57-F1373F9ADA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3" name="Graphic 22" descr="ERCOT logo">
            <a:extLst>
              <a:ext uri="{FF2B5EF4-FFF2-40B4-BE49-F238E27FC236}">
                <a16:creationId xmlns:a16="http://schemas.microsoft.com/office/drawing/2014/main" id="{860966C1-7702-678E-6F8A-91940323E9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7" name="Group 6" descr="Confidential document label">
            <a:extLst>
              <a:ext uri="{FF2B5EF4-FFF2-40B4-BE49-F238E27FC236}">
                <a16:creationId xmlns:a16="http://schemas.microsoft.com/office/drawing/2014/main" id="{7CE24704-51D7-2CB8-A1DB-A39B7EEEA928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22AAAB4-B1A4-DCFD-AF60-75F135DD9F6D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09C7F2-C29B-60A9-D309-0B97779BE9DF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903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82" r:id="rId3"/>
    <p:sldLayoutId id="2147483683" r:id="rId4"/>
    <p:sldLayoutId id="2147483671" r:id="rId5"/>
    <p:sldLayoutId id="2147483673" r:id="rId6"/>
    <p:sldLayoutId id="2147483672" r:id="rId7"/>
    <p:sldLayoutId id="2147483664" r:id="rId8"/>
    <p:sldLayoutId id="2147483668" r:id="rId9"/>
    <p:sldLayoutId id="2147483669" r:id="rId10"/>
    <p:sldLayoutId id="2147483666" r:id="rId11"/>
    <p:sldLayoutId id="2147483675" r:id="rId12"/>
    <p:sldLayoutId id="2147483679" r:id="rId13"/>
    <p:sldLayoutId id="214748367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◦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44">
          <p15:clr>
            <a:srgbClr val="F26B43"/>
          </p15:clr>
        </p15:guide>
        <p15:guide id="3" pos="3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F31B-7178-C607-17D8-2A2BD0BBE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499839-B798-E7B3-DB15-49FAE5639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422" y="3036195"/>
            <a:ext cx="5201213" cy="2551584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2400" dirty="0"/>
              <a:t>Generation Resource Energy and Regulation Deployment Performance Report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September 2026</a:t>
            </a:r>
            <a:br>
              <a:rPr lang="en-US" sz="3600" dirty="0"/>
            </a:br>
            <a:br>
              <a:rPr lang="en-US" sz="1400" b="0" dirty="0"/>
            </a:br>
            <a:br>
              <a:rPr lang="en-US" sz="1400" b="0" dirty="0"/>
            </a:br>
            <a:br>
              <a:rPr lang="en-US" sz="1400" b="0" dirty="0"/>
            </a:br>
            <a:br>
              <a:rPr lang="en-US" sz="1400" b="0" dirty="0"/>
            </a:br>
            <a:br>
              <a:rPr lang="en-US" sz="1400" b="0" dirty="0"/>
            </a:br>
            <a:br>
              <a:rPr lang="en-US" sz="1400" b="0" dirty="0"/>
            </a:br>
            <a:br>
              <a:rPr lang="en-US" sz="1400" b="0" dirty="0"/>
            </a:br>
            <a:br>
              <a:rPr lang="en-US" sz="1400" b="0" dirty="0"/>
            </a:br>
            <a:br>
              <a:rPr lang="en-US" sz="1400" b="0" dirty="0"/>
            </a:b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19804EA-9740-9589-9164-5FD489B897C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810824" y="1151194"/>
            <a:ext cx="4053822" cy="2551584"/>
          </a:xfrm>
          <a:noFill/>
        </p:spPr>
        <p:txBody>
          <a:bodyPr/>
          <a:lstStyle/>
          <a:p>
            <a:r>
              <a:rPr lang="en-US" sz="2000" dirty="0"/>
              <a:t>Outline:</a:t>
            </a:r>
            <a:endParaRPr lang="en-US" sz="2000" b="0" dirty="0"/>
          </a:p>
          <a:p>
            <a:r>
              <a:rPr lang="en-US" b="0" dirty="0"/>
              <a:t>NON-IRR GREDP</a:t>
            </a:r>
          </a:p>
          <a:p>
            <a:r>
              <a:rPr lang="en-US" b="0" dirty="0"/>
              <a:t>IRR GREDP</a:t>
            </a:r>
          </a:p>
          <a:p>
            <a:r>
              <a:rPr lang="en-US" b="0" dirty="0"/>
              <a:t>IRR ≥ 95%, Scored Intervals ≥ 100 </a:t>
            </a:r>
          </a:p>
          <a:p>
            <a:r>
              <a:rPr lang="en-US" b="0" dirty="0"/>
              <a:t>IRR &lt; 95%, Scored Intervals ≥ 100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611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6C0C0-0BCB-DB26-662D-330CD3E12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Non-IRR GREDP – September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AA175-1712-7D6A-A857-023F303E9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2</a:t>
            </a:fld>
            <a:endParaRPr lang="en-US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2E076C4-1BED-2173-562C-D00937077E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018390"/>
              </p:ext>
            </p:extLst>
          </p:nvPr>
        </p:nvGraphicFramePr>
        <p:xfrm>
          <a:off x="2158407" y="2339476"/>
          <a:ext cx="7875186" cy="1199160"/>
        </p:xfrm>
        <a:graphic>
          <a:graphicData uri="http://schemas.openxmlformats.org/drawingml/2006/table">
            <a:tbl>
              <a:tblPr/>
              <a:tblGrid>
                <a:gridCol w="2072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45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23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50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408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65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Resource Name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Intervals Passed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</a:t>
                      </a:r>
                    </a:p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Intervals Scored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Std. Dev.</a:t>
                      </a:r>
                    </a:p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(GREDP MW)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GREDP </a:t>
                      </a:r>
                    </a:p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Monthly Score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  <a:lumOff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6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Unit 289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81.88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0891"/>
                  </a:ext>
                </a:extLst>
              </a:tr>
            </a:tbl>
          </a:graphicData>
        </a:graphic>
      </p:graphicFrame>
      <p:sp>
        <p:nvSpPr>
          <p:cNvPr id="5" name="TextBox 10">
            <a:extLst>
              <a:ext uri="{FF2B5EF4-FFF2-40B4-BE49-F238E27FC236}">
                <a16:creationId xmlns:a16="http://schemas.microsoft.com/office/drawing/2014/main" id="{6CB68233-3B1B-C706-DBC6-9714031B0A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9545" y="1895329"/>
            <a:ext cx="70968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+mj-lt"/>
              </a:rPr>
              <a:t>Non-IRR Resources below the 85% threshold, September 2026:</a:t>
            </a:r>
          </a:p>
        </p:txBody>
      </p:sp>
    </p:spTree>
    <p:extLst>
      <p:ext uri="{BB962C8B-B14F-4D97-AF65-F5344CB8AC3E}">
        <p14:creationId xmlns:p14="http://schemas.microsoft.com/office/powerpoint/2010/main" val="1876632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3C2DC-C488-731C-CED6-3B43E0366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3FDB8-23F5-1BFB-6124-1C9D86D15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IRR GREDP – September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5F8799-736F-302F-8BC1-92FEC9E75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41B4AE0-5ACE-A9F8-8EAB-F5E8A87A69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870410"/>
              </p:ext>
            </p:extLst>
          </p:nvPr>
        </p:nvGraphicFramePr>
        <p:xfrm>
          <a:off x="2227636" y="2228993"/>
          <a:ext cx="7736727" cy="3066764"/>
        </p:xfrm>
        <a:graphic>
          <a:graphicData uri="http://schemas.openxmlformats.org/drawingml/2006/table">
            <a:tbl>
              <a:tblPr/>
              <a:tblGrid>
                <a:gridCol w="25227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7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73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9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Fleet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GREDP &lt; 95%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Wingdings" panose="05000000000000000000" pitchFamily="2" charset="2"/>
                        <a:buNone/>
                      </a:pP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Intervals ≥ 100,</a:t>
                      </a:r>
                    </a:p>
                    <a:p>
                      <a:pPr marL="0" indent="0" algn="ctr" fontAlgn="ctr">
                        <a:buFont typeface="Wingdings" panose="05000000000000000000" pitchFamily="2" charset="2"/>
                        <a:buNone/>
                      </a:pPr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GREDP &lt; 95%</a:t>
                      </a:r>
                    </a:p>
                    <a:p>
                      <a:pPr algn="ctr" fontAlgn="ctr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90000"/>
                        <a:lumOff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6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GREDP</a:t>
                      </a:r>
                      <a:r>
                        <a:rPr lang="en-US" sz="1800" b="0" u="none" strike="noStrike" baseline="0" dirty="0">
                          <a:solidFill>
                            <a:srgbClr val="000000"/>
                          </a:solidFill>
                          <a:effectLst/>
                        </a:rPr>
                        <a:t> Average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(%)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31" marR="6531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75.45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8072152"/>
                  </a:ext>
                </a:extLst>
              </a:tr>
              <a:tr h="3726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GREDP Median (%)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31" marR="6531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87.01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75.51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75.94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0991048"/>
                  </a:ext>
                </a:extLst>
              </a:tr>
              <a:tr h="3726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Total Intervals Scored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31" marR="6531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31758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15976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830168"/>
                  </a:ext>
                </a:extLst>
              </a:tr>
              <a:tr h="3726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Units with </a:t>
                      </a:r>
                      <a:r>
                        <a:rPr lang="en-US" dirty="0"/>
                        <a:t>≥ 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r>
                        <a:rPr lang="en-US" sz="1800" b="0" u="none" strike="noStrike" baseline="0" dirty="0">
                          <a:solidFill>
                            <a:srgbClr val="000000"/>
                          </a:solidFill>
                          <a:effectLst/>
                        </a:rPr>
                        <a:t> Intervals Scored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31" marR="6531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9755051"/>
                  </a:ext>
                </a:extLst>
              </a:tr>
              <a:tr h="3726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Total Intervals Scored Average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531" marR="6531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507687"/>
                  </a:ext>
                </a:extLst>
              </a:tr>
            </a:tbl>
          </a:graphicData>
        </a:graphic>
      </p:graphicFrame>
      <p:sp>
        <p:nvSpPr>
          <p:cNvPr id="8" name="TextBox 10">
            <a:extLst>
              <a:ext uri="{FF2B5EF4-FFF2-40B4-BE49-F238E27FC236}">
                <a16:creationId xmlns:a16="http://schemas.microsoft.com/office/drawing/2014/main" id="{EB2EDD91-F0DD-ADB2-7C0E-599D4349E8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0825" y="1859661"/>
            <a:ext cx="45448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+mj-lt"/>
              </a:rPr>
              <a:t>IRR Resource Metrics, September 2026:</a:t>
            </a:r>
          </a:p>
        </p:txBody>
      </p:sp>
    </p:spTree>
    <p:extLst>
      <p:ext uri="{BB962C8B-B14F-4D97-AF65-F5344CB8AC3E}">
        <p14:creationId xmlns:p14="http://schemas.microsoft.com/office/powerpoint/2010/main" val="4095457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AAEA2-6408-431A-B382-FA0C7F93E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65207-B74E-45A8-4B26-FC7019B75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IRR ≥ 95%, Scored Intervals ≥ 100 – September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8D5D3-B772-E163-F3DF-931AD6E5F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DB3BEF7-733E-7992-8F7F-D4B4DDD564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905340"/>
              </p:ext>
            </p:extLst>
          </p:nvPr>
        </p:nvGraphicFramePr>
        <p:xfrm>
          <a:off x="1257300" y="1052052"/>
          <a:ext cx="9518855" cy="5649312"/>
        </p:xfrm>
        <a:graphic>
          <a:graphicData uri="http://schemas.openxmlformats.org/drawingml/2006/table">
            <a:tbl>
              <a:tblPr/>
              <a:tblGrid>
                <a:gridCol w="2053726">
                  <a:extLst>
                    <a:ext uri="{9D8B030D-6E8A-4147-A177-3AD203B41FA5}">
                      <a16:colId xmlns:a16="http://schemas.microsoft.com/office/drawing/2014/main" val="1244862922"/>
                    </a:ext>
                  </a:extLst>
                </a:gridCol>
                <a:gridCol w="2412314">
                  <a:extLst>
                    <a:ext uri="{9D8B030D-6E8A-4147-A177-3AD203B41FA5}">
                      <a16:colId xmlns:a16="http://schemas.microsoft.com/office/drawing/2014/main" val="124385203"/>
                    </a:ext>
                  </a:extLst>
                </a:gridCol>
                <a:gridCol w="2607904">
                  <a:extLst>
                    <a:ext uri="{9D8B030D-6E8A-4147-A177-3AD203B41FA5}">
                      <a16:colId xmlns:a16="http://schemas.microsoft.com/office/drawing/2014/main" val="1455936340"/>
                    </a:ext>
                  </a:extLst>
                </a:gridCol>
                <a:gridCol w="2444911">
                  <a:extLst>
                    <a:ext uri="{9D8B030D-6E8A-4147-A177-3AD203B41FA5}">
                      <a16:colId xmlns:a16="http://schemas.microsoft.com/office/drawing/2014/main" val="1593800319"/>
                    </a:ext>
                  </a:extLst>
                </a:gridCol>
              </a:tblGrid>
              <a:tr h="334296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Resource Name</a:t>
                      </a:r>
                    </a:p>
                  </a:txBody>
                  <a:tcPr marL="8099" marR="8099" marT="8099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Total Intervals Passed</a:t>
                      </a:r>
                    </a:p>
                  </a:txBody>
                  <a:tcPr marL="8099" marR="8099" marT="8099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Total Intervals Scored</a:t>
                      </a:r>
                    </a:p>
                  </a:txBody>
                  <a:tcPr marL="8099" marR="8099" marT="8099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Monthly GREDP Score</a:t>
                      </a:r>
                    </a:p>
                  </a:txBody>
                  <a:tcPr marL="8099" marR="8099" marT="8099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8669332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434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447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97.09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911045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10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211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219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96.35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354810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12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154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159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96.86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63045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23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128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131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97.71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6422515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24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716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717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99.86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6774664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27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532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532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6396193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44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188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188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412111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45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191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191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364547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46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317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319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99.37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2922576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53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132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132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9727295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54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126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126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0889093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64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211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214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98.6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877609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65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212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214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99.07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4501323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79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179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182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98.35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1115932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88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276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285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96.84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0473825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89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364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364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8615448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116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211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211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9034676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120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132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137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96.35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3412120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126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289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289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45101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134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113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113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9302273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135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111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114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97.37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5226534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138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291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296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98.31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3996137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139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275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278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98.92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0261377"/>
                  </a:ext>
                </a:extLst>
              </a:tr>
              <a:tr h="1856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144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266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266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8099" marR="8099" marT="8099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793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0275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B6C97-FD72-61E4-B5F6-A73F716B5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6DAA7-5E58-7D4F-806B-C8A20103C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IRR ≥ 95%, Scored Intervals ≥ 100 – September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269AFF-7548-79BA-7CC1-4A005BCC9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92B1F60-88E9-DE2D-3929-BD33F31C2E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724014"/>
              </p:ext>
            </p:extLst>
          </p:nvPr>
        </p:nvGraphicFramePr>
        <p:xfrm>
          <a:off x="1257300" y="1061883"/>
          <a:ext cx="9677400" cy="5415182"/>
        </p:xfrm>
        <a:graphic>
          <a:graphicData uri="http://schemas.openxmlformats.org/drawingml/2006/table">
            <a:tbl>
              <a:tblPr/>
              <a:tblGrid>
                <a:gridCol w="2087933">
                  <a:extLst>
                    <a:ext uri="{9D8B030D-6E8A-4147-A177-3AD203B41FA5}">
                      <a16:colId xmlns:a16="http://schemas.microsoft.com/office/drawing/2014/main" val="552868210"/>
                    </a:ext>
                  </a:extLst>
                </a:gridCol>
                <a:gridCol w="2452491">
                  <a:extLst>
                    <a:ext uri="{9D8B030D-6E8A-4147-A177-3AD203B41FA5}">
                      <a16:colId xmlns:a16="http://schemas.microsoft.com/office/drawing/2014/main" val="3644936031"/>
                    </a:ext>
                  </a:extLst>
                </a:gridCol>
                <a:gridCol w="2651343">
                  <a:extLst>
                    <a:ext uri="{9D8B030D-6E8A-4147-A177-3AD203B41FA5}">
                      <a16:colId xmlns:a16="http://schemas.microsoft.com/office/drawing/2014/main" val="2951282945"/>
                    </a:ext>
                  </a:extLst>
                </a:gridCol>
                <a:gridCol w="2485633">
                  <a:extLst>
                    <a:ext uri="{9D8B030D-6E8A-4147-A177-3AD203B41FA5}">
                      <a16:colId xmlns:a16="http://schemas.microsoft.com/office/drawing/2014/main" val="3004607548"/>
                    </a:ext>
                  </a:extLst>
                </a:gridCol>
              </a:tblGrid>
              <a:tr h="314633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Resource Name</a:t>
                      </a:r>
                    </a:p>
                  </a:txBody>
                  <a:tcPr marL="8403" marR="8403" marT="8403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Total Intervals Passed</a:t>
                      </a:r>
                    </a:p>
                  </a:txBody>
                  <a:tcPr marL="8403" marR="8403" marT="8403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Total Intervals Scored</a:t>
                      </a:r>
                    </a:p>
                  </a:txBody>
                  <a:tcPr marL="8403" marR="8403" marT="8403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Monthly GREDP Score</a:t>
                      </a:r>
                    </a:p>
                  </a:txBody>
                  <a:tcPr marL="8403" marR="8403" marT="8403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495787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146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153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96.23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3081273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152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399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402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99.25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661300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153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122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123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99.19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069245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155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132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132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0204199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163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0378682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167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281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285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98.6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8772234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171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122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127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96.06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2536356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172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198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205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96.59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0543705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179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104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104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909632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188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111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116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95.69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9361054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190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154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154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863505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192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267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277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96.39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0589357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196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313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99.04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2680822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198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165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96.36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2082959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200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221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221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4986530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207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102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105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97.14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925008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208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102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105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97.14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6773078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209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208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99.05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8147087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210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805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813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99.02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7035641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211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175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176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99.43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5236928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213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113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113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7537438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215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657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659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99.7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4047387"/>
                  </a:ext>
                </a:extLst>
              </a:tr>
              <a:tr h="19229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220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334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334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063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061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E2849-3391-3E48-192E-3B064D6DB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7F7BC-8175-5461-48F2-F47CBD71E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IRR ≥ 95%, Scored Intervals ≥ 100 – September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7C491B-3FC9-D86F-69F1-66B07AC8B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0C6087C-3AEA-D518-BC78-3420C17FD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758525"/>
              </p:ext>
            </p:extLst>
          </p:nvPr>
        </p:nvGraphicFramePr>
        <p:xfrm>
          <a:off x="1257300" y="1022556"/>
          <a:ext cx="9677400" cy="2284135"/>
        </p:xfrm>
        <a:graphic>
          <a:graphicData uri="http://schemas.openxmlformats.org/drawingml/2006/table">
            <a:tbl>
              <a:tblPr/>
              <a:tblGrid>
                <a:gridCol w="2087932">
                  <a:extLst>
                    <a:ext uri="{9D8B030D-6E8A-4147-A177-3AD203B41FA5}">
                      <a16:colId xmlns:a16="http://schemas.microsoft.com/office/drawing/2014/main" val="3584600204"/>
                    </a:ext>
                  </a:extLst>
                </a:gridCol>
                <a:gridCol w="2452492">
                  <a:extLst>
                    <a:ext uri="{9D8B030D-6E8A-4147-A177-3AD203B41FA5}">
                      <a16:colId xmlns:a16="http://schemas.microsoft.com/office/drawing/2014/main" val="1736981389"/>
                    </a:ext>
                  </a:extLst>
                </a:gridCol>
                <a:gridCol w="2651342">
                  <a:extLst>
                    <a:ext uri="{9D8B030D-6E8A-4147-A177-3AD203B41FA5}">
                      <a16:colId xmlns:a16="http://schemas.microsoft.com/office/drawing/2014/main" val="3026307292"/>
                    </a:ext>
                  </a:extLst>
                </a:gridCol>
                <a:gridCol w="2485634">
                  <a:extLst>
                    <a:ext uri="{9D8B030D-6E8A-4147-A177-3AD203B41FA5}">
                      <a16:colId xmlns:a16="http://schemas.microsoft.com/office/drawing/2014/main" val="3525197979"/>
                    </a:ext>
                  </a:extLst>
                </a:gridCol>
              </a:tblGrid>
              <a:tr h="324463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Resource Name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Total Intervals Passed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Total Intervals Scored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Monthly GREDP Score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319020"/>
                  </a:ext>
                </a:extLst>
              </a:tr>
              <a:tr h="2449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95.45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052918"/>
                  </a:ext>
                </a:extLst>
              </a:tr>
              <a:tr h="2449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115338"/>
                  </a:ext>
                </a:extLst>
              </a:tr>
              <a:tr h="2449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853660"/>
                  </a:ext>
                </a:extLst>
              </a:tr>
              <a:tr h="2449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6680160"/>
                  </a:ext>
                </a:extLst>
              </a:tr>
              <a:tr h="2449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98.38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345793"/>
                  </a:ext>
                </a:extLst>
              </a:tr>
              <a:tr h="2449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97.54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0882038"/>
                  </a:ext>
                </a:extLst>
              </a:tr>
              <a:tr h="2449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663420"/>
                  </a:ext>
                </a:extLst>
              </a:tr>
              <a:tr h="24495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97.61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393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9896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35299-C026-C2FF-2708-9BDC75C2A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E1752-ED46-8925-DEDA-3C513AEB5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IRR &lt; 95%, Scored Intervals ≥ 100 – September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07CEBA-ED41-11F6-7064-284048F44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4714E4F-52B8-AB47-C4D5-DE6EE2C04D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328271"/>
              </p:ext>
            </p:extLst>
          </p:nvPr>
        </p:nvGraphicFramePr>
        <p:xfrm>
          <a:off x="1061717" y="997959"/>
          <a:ext cx="9743934" cy="5619299"/>
        </p:xfrm>
        <a:graphic>
          <a:graphicData uri="http://schemas.openxmlformats.org/drawingml/2006/table">
            <a:tbl>
              <a:tblPr/>
              <a:tblGrid>
                <a:gridCol w="2102287">
                  <a:extLst>
                    <a:ext uri="{9D8B030D-6E8A-4147-A177-3AD203B41FA5}">
                      <a16:colId xmlns:a16="http://schemas.microsoft.com/office/drawing/2014/main" val="1001747710"/>
                    </a:ext>
                  </a:extLst>
                </a:gridCol>
                <a:gridCol w="2469354">
                  <a:extLst>
                    <a:ext uri="{9D8B030D-6E8A-4147-A177-3AD203B41FA5}">
                      <a16:colId xmlns:a16="http://schemas.microsoft.com/office/drawing/2014/main" val="3006551491"/>
                    </a:ext>
                  </a:extLst>
                </a:gridCol>
                <a:gridCol w="2669570">
                  <a:extLst>
                    <a:ext uri="{9D8B030D-6E8A-4147-A177-3AD203B41FA5}">
                      <a16:colId xmlns:a16="http://schemas.microsoft.com/office/drawing/2014/main" val="1600234134"/>
                    </a:ext>
                  </a:extLst>
                </a:gridCol>
                <a:gridCol w="2502723">
                  <a:extLst>
                    <a:ext uri="{9D8B030D-6E8A-4147-A177-3AD203B41FA5}">
                      <a16:colId xmlns:a16="http://schemas.microsoft.com/office/drawing/2014/main" val="4238593186"/>
                    </a:ext>
                  </a:extLst>
                </a:gridCol>
              </a:tblGrid>
              <a:tr h="506376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Resource Name</a:t>
                      </a:r>
                    </a:p>
                  </a:txBody>
                  <a:tcPr marL="8941" marR="8941" marT="8941" marB="0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Intervals Passed</a:t>
                      </a:r>
                    </a:p>
                  </a:txBody>
                  <a:tcPr marL="8941" marR="8941" marT="8941" marB="0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Intervals Scored</a:t>
                      </a:r>
                    </a:p>
                  </a:txBody>
                  <a:tcPr marL="8941" marR="8941" marT="8941" marB="0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buNone/>
                      </a:pPr>
                      <a:r>
                        <a:rPr lang="en-US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Monthly GREDP Score</a:t>
                      </a:r>
                    </a:p>
                  </a:txBody>
                  <a:tcPr marL="8941" marR="8941" marT="8941" marB="0" anchor="ctr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895685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133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228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58.33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0047086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3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214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231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92.64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69287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5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411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951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43.22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859275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6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123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78.86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6492728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7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154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37.66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412530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9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175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235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74.47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631233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19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59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110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53.64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554255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21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135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178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75.84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3517424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26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124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137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90.51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0818175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28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125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146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85.62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7573390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34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139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183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75.96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113709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35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154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183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84.15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7000327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41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80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163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49.08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155219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42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91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107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85.05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9433638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55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226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253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89.33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529904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94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112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203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55.17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3668771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95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117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85.47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066978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98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200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242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82.64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199336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100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91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109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83.49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7470968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101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113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27.43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8699530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105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114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171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66.67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0050555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106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181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191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94.76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496403"/>
                  </a:ext>
                </a:extLst>
              </a:tr>
              <a:tr h="2179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107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340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382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89.01</a:t>
                      </a:r>
                    </a:p>
                  </a:txBody>
                  <a:tcPr marL="8941" marR="8941" marT="8941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496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683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80A10-B015-39D8-CB8F-1883CD37D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2AABB-B9EA-4068-4720-25A29C81C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IRR &lt; 95%, Scored Intervals ≥ 100 – September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B32A56-B2F2-33D2-D9CB-23A8E27C8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32C1626-8E07-7788-4092-772F20298F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90430"/>
              </p:ext>
            </p:extLst>
          </p:nvPr>
        </p:nvGraphicFramePr>
        <p:xfrm>
          <a:off x="1257300" y="983226"/>
          <a:ext cx="9774494" cy="5513504"/>
        </p:xfrm>
        <a:graphic>
          <a:graphicData uri="http://schemas.openxmlformats.org/drawingml/2006/table">
            <a:tbl>
              <a:tblPr/>
              <a:tblGrid>
                <a:gridCol w="2108881">
                  <a:extLst>
                    <a:ext uri="{9D8B030D-6E8A-4147-A177-3AD203B41FA5}">
                      <a16:colId xmlns:a16="http://schemas.microsoft.com/office/drawing/2014/main" val="1250278097"/>
                    </a:ext>
                  </a:extLst>
                </a:gridCol>
                <a:gridCol w="2477097">
                  <a:extLst>
                    <a:ext uri="{9D8B030D-6E8A-4147-A177-3AD203B41FA5}">
                      <a16:colId xmlns:a16="http://schemas.microsoft.com/office/drawing/2014/main" val="2294452566"/>
                    </a:ext>
                  </a:extLst>
                </a:gridCol>
                <a:gridCol w="2677944">
                  <a:extLst>
                    <a:ext uri="{9D8B030D-6E8A-4147-A177-3AD203B41FA5}">
                      <a16:colId xmlns:a16="http://schemas.microsoft.com/office/drawing/2014/main" val="1222009019"/>
                    </a:ext>
                  </a:extLst>
                </a:gridCol>
                <a:gridCol w="2510572">
                  <a:extLst>
                    <a:ext uri="{9D8B030D-6E8A-4147-A177-3AD203B41FA5}">
                      <a16:colId xmlns:a16="http://schemas.microsoft.com/office/drawing/2014/main" val="1076640409"/>
                    </a:ext>
                  </a:extLst>
                </a:gridCol>
              </a:tblGrid>
              <a:tr h="412955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Resource Name</a:t>
                      </a:r>
                    </a:p>
                  </a:txBody>
                  <a:tcPr marL="8403" marR="8403" marT="8403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Total Intervals Passed</a:t>
                      </a:r>
                    </a:p>
                  </a:txBody>
                  <a:tcPr marL="8403" marR="8403" marT="8403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Total Intervals Scored</a:t>
                      </a:r>
                    </a:p>
                  </a:txBody>
                  <a:tcPr marL="8403" marR="8403" marT="8403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Monthly GREDP Score</a:t>
                      </a:r>
                    </a:p>
                  </a:txBody>
                  <a:tcPr marL="8403" marR="8403" marT="8403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988292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108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532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567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93.83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5937463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109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522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561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93.05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531496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111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137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91.33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871329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112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247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262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94.27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9688988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115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255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74.12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941002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117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64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152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42.11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032726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121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359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387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92.76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1940051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129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148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158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93.67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794550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145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211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94.79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922090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158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211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75.36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341027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159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172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213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80.75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2100495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162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669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80.72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8768921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170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244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421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57.96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4874934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183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12.06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902353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195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273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298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91.61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5078651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197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224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66.52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912123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199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131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83.97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9541510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203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46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188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24.47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7221446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204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86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111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77.48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649562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205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186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91.4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8420390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206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474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568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83.45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6790665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214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80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163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49.08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8863023"/>
                  </a:ext>
                </a:extLst>
              </a:tr>
              <a:tr h="20366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219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184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195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94.36</a:t>
                      </a:r>
                    </a:p>
                  </a:txBody>
                  <a:tcPr marL="8403" marR="8403" marT="8403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4290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7920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C7A63-B08F-912C-D3F5-9E610267B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ABD0E-686B-BEAF-04CF-C14F7CF55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IRR &lt; 95%, Scored Intervals ≥ 100 – September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C5F68-258C-02DE-16B7-1D9678A76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9</a:t>
            </a:fld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321D419-9439-5214-61F6-BC0CA9AC70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320719"/>
              </p:ext>
            </p:extLst>
          </p:nvPr>
        </p:nvGraphicFramePr>
        <p:xfrm>
          <a:off x="1257300" y="1116218"/>
          <a:ext cx="9558185" cy="2181030"/>
        </p:xfrm>
        <a:graphic>
          <a:graphicData uri="http://schemas.openxmlformats.org/drawingml/2006/table">
            <a:tbl>
              <a:tblPr/>
              <a:tblGrid>
                <a:gridCol w="2062211">
                  <a:extLst>
                    <a:ext uri="{9D8B030D-6E8A-4147-A177-3AD203B41FA5}">
                      <a16:colId xmlns:a16="http://schemas.microsoft.com/office/drawing/2014/main" val="2401017723"/>
                    </a:ext>
                  </a:extLst>
                </a:gridCol>
                <a:gridCol w="2422280">
                  <a:extLst>
                    <a:ext uri="{9D8B030D-6E8A-4147-A177-3AD203B41FA5}">
                      <a16:colId xmlns:a16="http://schemas.microsoft.com/office/drawing/2014/main" val="3704613401"/>
                    </a:ext>
                  </a:extLst>
                </a:gridCol>
                <a:gridCol w="2618681">
                  <a:extLst>
                    <a:ext uri="{9D8B030D-6E8A-4147-A177-3AD203B41FA5}">
                      <a16:colId xmlns:a16="http://schemas.microsoft.com/office/drawing/2014/main" val="3125319107"/>
                    </a:ext>
                  </a:extLst>
                </a:gridCol>
                <a:gridCol w="2455013">
                  <a:extLst>
                    <a:ext uri="{9D8B030D-6E8A-4147-A177-3AD203B41FA5}">
                      <a16:colId xmlns:a16="http://schemas.microsoft.com/office/drawing/2014/main" val="1921086801"/>
                    </a:ext>
                  </a:extLst>
                </a:gridCol>
              </a:tblGrid>
              <a:tr h="397950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Resource Name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Total Intervals Passed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Total Intervals Scored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Monthly GREDP Score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94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568425"/>
                  </a:ext>
                </a:extLst>
              </a:tr>
              <a:tr h="18602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79.51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9725942"/>
                  </a:ext>
                </a:extLst>
              </a:tr>
              <a:tr h="18602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83.11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5144680"/>
                  </a:ext>
                </a:extLst>
              </a:tr>
              <a:tr h="18602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90.98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1814962"/>
                  </a:ext>
                </a:extLst>
              </a:tr>
              <a:tr h="18602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82.96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4755214"/>
                  </a:ext>
                </a:extLst>
              </a:tr>
              <a:tr h="18602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92.5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0180888"/>
                  </a:ext>
                </a:extLst>
              </a:tr>
              <a:tr h="18602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74.55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840255"/>
                  </a:ext>
                </a:extLst>
              </a:tr>
              <a:tr h="18602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82.01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4239784"/>
                  </a:ext>
                </a:extLst>
              </a:tr>
              <a:tr h="18602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Unit 241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90.79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8224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861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5B32BFE-B73E-B6A0-D6F1-B0BDBD288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900" y="2504870"/>
            <a:ext cx="5565131" cy="1848259"/>
          </a:xfrm>
        </p:spPr>
        <p:txBody>
          <a:bodyPr anchor="ctr"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</a:rPr>
              <a:t>Thank you!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9FAECD-8669-5985-A1B4-AB3FDFDF9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781431"/>
      </p:ext>
    </p:extLst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ERCOT">
      <a:dk1>
        <a:srgbClr val="000000"/>
      </a:dk1>
      <a:lt1>
        <a:srgbClr val="FFFFFF"/>
      </a:lt1>
      <a:dk2>
        <a:srgbClr val="2D3338"/>
      </a:dk2>
      <a:lt2>
        <a:srgbClr val="FFFFFF"/>
      </a:lt2>
      <a:accent1>
        <a:srgbClr val="003865"/>
      </a:accent1>
      <a:accent2>
        <a:srgbClr val="5B6770"/>
      </a:accent2>
      <a:accent3>
        <a:srgbClr val="26D07C"/>
      </a:accent3>
      <a:accent4>
        <a:srgbClr val="00829B"/>
      </a:accent4>
      <a:accent5>
        <a:srgbClr val="685BC7"/>
      </a:accent5>
      <a:accent6>
        <a:srgbClr val="890C58"/>
      </a:accent6>
      <a:hlink>
        <a:srgbClr val="3996DF"/>
      </a:hlink>
      <a:folHlink>
        <a:srgbClr val="867ED0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942DDDCD-BEC6-4902-AAD2-EB3CD2B6933E}"/>
    </a:ext>
  </a:extLst>
</a:theme>
</file>

<file path=ppt/theme/theme2.xml><?xml version="1.0" encoding="utf-8"?>
<a:theme xmlns:a="http://schemas.openxmlformats.org/drawingml/2006/main" name="Page Design">
  <a:themeElements>
    <a:clrScheme name="ERCOT colors">
      <a:dk1>
        <a:srgbClr val="171A1C"/>
      </a:dk1>
      <a:lt1>
        <a:srgbClr val="FFFFFF"/>
      </a:lt1>
      <a:dk2>
        <a:srgbClr val="4A525A"/>
      </a:dk2>
      <a:lt2>
        <a:srgbClr val="E6EBEF"/>
      </a:lt2>
      <a:accent1>
        <a:srgbClr val="005763"/>
      </a:accent1>
      <a:accent2>
        <a:srgbClr val="3DBED1"/>
      </a:accent2>
      <a:accent3>
        <a:srgbClr val="003865"/>
      </a:accent3>
      <a:accent4>
        <a:srgbClr val="0063B4"/>
      </a:accent4>
      <a:accent5>
        <a:srgbClr val="26D07C"/>
      </a:accent5>
      <a:accent6>
        <a:srgbClr val="867ED0"/>
      </a:accent6>
      <a:hlink>
        <a:srgbClr val="00AEC7"/>
      </a:hlink>
      <a:folHlink>
        <a:srgbClr val="685BC7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E771427F-03EA-4C50-B0D4-53899F39E54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B09EBECCB8E34590BF400895CD6BC0" ma:contentTypeVersion="15" ma:contentTypeDescription="Create a new document." ma:contentTypeScope="" ma:versionID="305c3fd15168a7ae5429d693b7c39072">
  <xsd:schema xmlns:xsd="http://www.w3.org/2001/XMLSchema" xmlns:xs="http://www.w3.org/2001/XMLSchema" xmlns:p="http://schemas.microsoft.com/office/2006/metadata/properties" xmlns:ns2="54b9945b-bdc1-47d8-839f-cb700d43e85f" xmlns:ns3="fb345aca-afcc-41ce-93cb-87b3e88e776f" targetNamespace="http://schemas.microsoft.com/office/2006/metadata/properties" ma:root="true" ma:fieldsID="2a3b082aa8401db88ff397a46ef2b632" ns2:_="" ns3:_="">
    <xsd:import namespace="54b9945b-bdc1-47d8-839f-cb700d43e85f"/>
    <xsd:import namespace="fb345aca-afcc-41ce-93cb-87b3e88e77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Notes" minOccurs="0"/>
                <xsd:element ref="ns2:MediaServiceDateTaken" minOccurs="0"/>
                <xsd:element ref="ns2:JIRA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b9945b-bdc1-47d8-839f-cb700d43e8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a102f585-f336-4ab5-8023-668eed9f00b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20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JIRAStatus" ma:index="22" nillable="true" ma:displayName="Status" ma:description="JIRA Ticket Status" ma:format="Dropdown" ma:internalName="JIRAStatus">
      <xsd:simpleType>
        <xsd:restriction base="dms:Choice">
          <xsd:enumeration value="In Progress"/>
          <xsd:enumeration value="Completed"/>
          <xsd:enumeration value="Recurring"/>
          <xsd:enumeration value="Not Started"/>
          <xsd:enumeration value="Posted As-Is"/>
          <xsd:enumeration value="Posted Updated"/>
          <xsd:enumeration value="Waiting for SME"/>
          <xsd:enumeration value="Verified in Seeq"/>
          <xsd:enumeration value="Added to Tracker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345aca-afcc-41ce-93cb-87b3e88e776f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f05ccff7-e949-445a-8aca-0ad7629958f3}" ma:internalName="TaxCatchAll" ma:showField="CatchAllData" ma:web="fb345aca-afcc-41ce-93cb-87b3e88e77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4b9945b-bdc1-47d8-839f-cb700d43e85f">
      <Terms xmlns="http://schemas.microsoft.com/office/infopath/2007/PartnerControls"/>
    </lcf76f155ced4ddcb4097134ff3c332f>
    <TaxCatchAll xmlns="fb345aca-afcc-41ce-93cb-87b3e88e776f" xsi:nil="true"/>
    <JIRAStatus xmlns="54b9945b-bdc1-47d8-839f-cb700d43e85f" xsi:nil="true"/>
    <Notes xmlns="54b9945b-bdc1-47d8-839f-cb700d43e85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D0C67E-6C6A-4D31-B5E9-DD7F8C56BD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b9945b-bdc1-47d8-839f-cb700d43e85f"/>
    <ds:schemaRef ds:uri="fb345aca-afcc-41ce-93cb-87b3e88e77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754FD2-17D2-4534-9157-8CFDD0166132}">
  <ds:schemaRefs>
    <ds:schemaRef ds:uri="54b9945b-bdc1-47d8-839f-cb700d43e85f"/>
    <ds:schemaRef ds:uri="http://purl.org/dc/terms/"/>
    <ds:schemaRef ds:uri="http://schemas.microsoft.com/office/2006/documentManagement/types"/>
    <ds:schemaRef ds:uri="fb345aca-afcc-41ce-93cb-87b3e88e776f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6A5F3B15-1EDA-47D5-B690-303F08E28C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MARCH_2026_WMWG_GREDP_Summary</Template>
  <TotalTime>1324</TotalTime>
  <Words>834</Words>
  <Application>Microsoft Office PowerPoint</Application>
  <PresentationFormat>Widescreen</PresentationFormat>
  <Paragraphs>524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Narrow</vt:lpstr>
      <vt:lpstr>Arial</vt:lpstr>
      <vt:lpstr>Wingdings</vt:lpstr>
      <vt:lpstr>Cover</vt:lpstr>
      <vt:lpstr>Page Design</vt:lpstr>
      <vt:lpstr>Generation Resource Energy and Regulation Deployment Performance Report  September 2026          </vt:lpstr>
      <vt:lpstr>Non-IRR GREDP – September 2026</vt:lpstr>
      <vt:lpstr>IRR GREDP – September 2026</vt:lpstr>
      <vt:lpstr>IRR ≥ 95%, Scored Intervals ≥ 100 – September 2026</vt:lpstr>
      <vt:lpstr>IRR ≥ 95%, Scored Intervals ≥ 100 – September 2026</vt:lpstr>
      <vt:lpstr>IRR ≥ 95%, Scored Intervals ≥ 100 – September 2026</vt:lpstr>
      <vt:lpstr>IRR &lt; 95%, Scored Intervals ≥ 100 – September 2026</vt:lpstr>
      <vt:lpstr>IRR &lt; 95%, Scored Intervals ≥ 100 – September 2026</vt:lpstr>
      <vt:lpstr>IRR &lt; 95%, Scored Intervals ≥ 100 – September 2026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Johnson-Ofoegbu, Adaora</dc:creator>
  <cp:keywords/>
  <cp:lastModifiedBy>Johnson-Ofoegbu, Adaora</cp:lastModifiedBy>
  <cp:revision>1</cp:revision>
  <dcterms:created xsi:type="dcterms:W3CDTF">2026-10-20T19:31:15Z</dcterms:created>
  <dcterms:modified xsi:type="dcterms:W3CDTF">2026-10-22T13:46:38Z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0x010100B2B09EBECCB8E34590BF400895CD6BC0</vt:lpwstr>
  </property>
  <property fmtid="{D5CDD505-2E9C-101B-9397-08002B2CF9AE}" pid="3" name="MediaServiceImageTags">
    <vt:lpwstr/>
  </property>
  <property fmtid="{D5CDD505-2E9C-101B-9397-08002B2CF9AE}" pid="4" name="MSIP_Label_c144db1d-993e-40da-980d-6eea152adc50_Enabled">
    <vt:lpwstr>true</vt:lpwstr>
  </property>
  <property fmtid="{D5CDD505-2E9C-101B-9397-08002B2CF9AE}" pid="5" name="MSIP_Label_c144db1d-993e-40da-980d-6eea152adc50_SetDate">
    <vt:lpwstr>2026-02-04T21:33:56Z</vt:lpwstr>
  </property>
  <property fmtid="{D5CDD505-2E9C-101B-9397-08002B2CF9AE}" pid="6" name="MSIP_Label_c144db1d-993e-40da-980d-6eea152adc50_Method">
    <vt:lpwstr>Privileged</vt:lpwstr>
  </property>
  <property fmtid="{D5CDD505-2E9C-101B-9397-08002B2CF9AE}" pid="7" name="MSIP_Label_c144db1d-993e-40da-980d-6eea152adc50_Name">
    <vt:lpwstr>Public</vt:lpwstr>
  </property>
  <property fmtid="{D5CDD505-2E9C-101B-9397-08002B2CF9AE}" pid="8" name="MSIP_Label_c144db1d-993e-40da-980d-6eea152adc50_SiteId">
    <vt:lpwstr>0afb747d-bff7-4596-a9fc-950ef9e0ec45</vt:lpwstr>
  </property>
  <property fmtid="{D5CDD505-2E9C-101B-9397-08002B2CF9AE}" pid="9" name="MSIP_Label_c144db1d-993e-40da-980d-6eea152adc50_ActionId">
    <vt:lpwstr>1d14393e-8913-4215-8969-3d0b24cf798e</vt:lpwstr>
  </property>
  <property fmtid="{D5CDD505-2E9C-101B-9397-08002B2CF9AE}" pid="10" name="MSIP_Label_c144db1d-993e-40da-980d-6eea152adc50_ContentBits">
    <vt:lpwstr>0</vt:lpwstr>
  </property>
  <property fmtid="{D5CDD505-2E9C-101B-9397-08002B2CF9AE}" pid="11" name="MSIP_Label_c144db1d-993e-40da-980d-6eea152adc50_Tag">
    <vt:lpwstr>10, 0, 1, 1</vt:lpwstr>
  </property>
</Properties>
</file>