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b" ContentType="application/vnd.ms-excel.sheet.binary.macroEnabled.12"/>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1.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2.xml" ContentType="application/vnd.openxmlformats-officedocument.presentationml.notesSlid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3.xml" ContentType="application/vnd.openxmlformats-officedocument.presentationml.notesSlid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xml" ContentType="application/vnd.openxmlformats-officedocument.presentationml.notesSlid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5.xml" ContentType="application/vnd.openxmlformats-officedocument.presentationml.notesSlid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notesSlides/notesSlide6.xml" ContentType="application/vnd.openxmlformats-officedocument.presentationml.notesSlide+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7.xml" ContentType="application/vnd.openxmlformats-officedocument.presentationml.notesSlid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notesSlides/notesSlide8.xml" ContentType="application/vnd.openxmlformats-officedocument.presentationml.notesSlide+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9.xml" ContentType="application/vnd.openxmlformats-officedocument.presentationml.notesSlid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notesSlides/notesSlide10.xml" ContentType="application/vnd.openxmlformats-officedocument.presentationml.notesSlide+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notesSlides/notesSlide11.xml" ContentType="application/vnd.openxmlformats-officedocument.presentationml.notesSlide+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notesSlides/notesSlide12.xml" ContentType="application/vnd.openxmlformats-officedocument.presentationml.notesSlide+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notesSlides/notesSlide13.xml" ContentType="application/vnd.openxmlformats-officedocument.presentationml.notesSlide+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notesSlides/notesSlide14.xml" ContentType="application/vnd.openxmlformats-officedocument.presentationml.notesSlide+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charts/chart4.xml" ContentType="application/vnd.openxmlformats-officedocument.drawingml.chart+xml"/>
  <Override PartName="/ppt/charts/chart5.xml" ContentType="application/vnd.openxmlformats-officedocument.drawingml.char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864" r:id="rId5"/>
  </p:sldMasterIdLst>
  <p:notesMasterIdLst>
    <p:notesMasterId r:id="rId37"/>
  </p:notesMasterIdLst>
  <p:handoutMasterIdLst>
    <p:handoutMasterId r:id="rId38"/>
  </p:handoutMasterIdLst>
  <p:sldIdLst>
    <p:sldId id="260" r:id="rId6"/>
    <p:sldId id="259" r:id="rId7"/>
    <p:sldId id="2147483638" r:id="rId8"/>
    <p:sldId id="261" r:id="rId9"/>
    <p:sldId id="2147483641" r:id="rId10"/>
    <p:sldId id="266" r:id="rId11"/>
    <p:sldId id="265" r:id="rId12"/>
    <p:sldId id="267" r:id="rId13"/>
    <p:sldId id="268" r:id="rId14"/>
    <p:sldId id="2147478804" r:id="rId15"/>
    <p:sldId id="2147483642" r:id="rId16"/>
    <p:sldId id="2147483579" r:id="rId17"/>
    <p:sldId id="2147483631" r:id="rId18"/>
    <p:sldId id="2147483619" r:id="rId19"/>
    <p:sldId id="2147483632" r:id="rId20"/>
    <p:sldId id="2147483562" r:id="rId21"/>
    <p:sldId id="2147483640" r:id="rId22"/>
    <p:sldId id="2147483560" r:id="rId23"/>
    <p:sldId id="2147483561" r:id="rId24"/>
    <p:sldId id="2147483630" r:id="rId25"/>
    <p:sldId id="2147483645" r:id="rId26"/>
    <p:sldId id="2147483639" r:id="rId27"/>
    <p:sldId id="2147483625" r:id="rId28"/>
    <p:sldId id="269" r:id="rId29"/>
    <p:sldId id="2147483647" r:id="rId30"/>
    <p:sldId id="262" r:id="rId31"/>
    <p:sldId id="263" r:id="rId32"/>
    <p:sldId id="257" r:id="rId33"/>
    <p:sldId id="2147483643" r:id="rId34"/>
    <p:sldId id="256" r:id="rId35"/>
    <p:sldId id="317" r:id="rId36"/>
  </p:sldIdLst>
  <p:sldSz cx="12192000" cy="6858000"/>
  <p:notesSz cx="7102475" cy="9388475"/>
  <p:embeddedFontLst>
    <p:embeddedFont>
      <p:font typeface="Segoe UI" panose="020B0502040204020203" pitchFamily="34" charset="0"/>
      <p:regular r:id="rId39"/>
      <p:bold r:id="rId40"/>
      <p:italic r:id="rId41"/>
      <p:boldItalic r:id="rId42"/>
    </p:embeddedFont>
  </p:embeddedFontLst>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4BD20C-7DFF-6A56-49FA-1BA0E8D0B93F}" name="Fernandes, Jenifer" initials="FJ" userId="S::jenifer.fernandes@ercot.com::d998cad5-462f-4faa-8778-b3b2889d98ea" providerId="AD"/>
  <p188:author id="{DBE91927-F6DB-6E1E-EA6F-582FF8FB4C6C}" name="Switzer, Christina" initials="CS" userId="S::Christina.Switzer@ercot.com::718fdc06-d185-42eb-a781-85958c100b82" providerId="AD"/>
  <p188:author id="{5B56DE47-1E91-1B02-DB7A-F3ECA0FA0190}" name="Marco Casiraghi" initials="MC" userId="S::marco_casiraghi_mckinsey.com#ext#@ercot.onmicrosoft.com::ace4f276-2be3-4ddf-a21b-473ac613b854" providerId="AD"/>
  <p188:author id="{43AC947A-768F-141B-B1A1-8E2AE920FF2F}" name="Billo, Jeffrey" initials="JB" userId="S::Jeff.Billo@ercot.com::c105959f-1c3a-49d3-b6c5-5ffb20d67f2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34D"/>
    <a:srgbClr val="A6EFCB"/>
    <a:srgbClr val="FFC000"/>
    <a:srgbClr val="00829B"/>
    <a:srgbClr val="FFF7F7"/>
    <a:srgbClr val="E6EBEF"/>
    <a:srgbClr val="800080"/>
    <a:srgbClr val="0000FF"/>
    <a:srgbClr val="DDDDDD"/>
    <a:srgbClr val="DD8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D17B43-B381-4FA0-A8E3-EC6862E35186}" v="66" dt="2026-10-15T13:50:40.002"/>
    <p1510:client id="{2AA2A4CC-A8F9-679E-6783-9B3E0D4C0113}" v="213" dt="2026-10-15T15:07:16.958"/>
    <p1510:client id="{642D61E2-95D2-B849-3CF6-2CA75108C61A}" v="2" dt="2026-10-15T13:56:33.856"/>
    <p1510:client id="{E9FB6663-0E45-E472-BDB7-09E10C7A9AE1}" v="39" dt="2026-10-15T14:44:05.7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73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4.fntdata"/><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Binary_Worksheet1.xlsb"/></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Binary_Worksheet2.xlsb"/></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Binary_Worksheet3.xlsb"/></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Binary_Worksheet4.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492007104795737"/>
          <c:w val="0.96242774566473988"/>
          <c:h val="0.70159857904085254"/>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B2C-43C3-A3DC-BB541791863A}"/>
                </c:ext>
              </c:extLst>
            </c:dLbl>
            <c:dLbl>
              <c:idx val="3"/>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66.666666666666657</c:v>
                </c:pt>
                <c:pt idx="1">
                  <c:v>81.818181818181827</c:v>
                </c:pt>
                <c:pt idx="2">
                  <c:v>76</c:v>
                </c:pt>
                <c:pt idx="3">
                  <c:v>87.5</c:v>
                </c:pt>
                <c:pt idx="4">
                  <c:v>76.271186440677965</c:v>
                </c:pt>
              </c:numCache>
            </c:numRef>
          </c:val>
          <c:extLst>
            <c:ext xmlns:c16="http://schemas.microsoft.com/office/drawing/2014/chart" uri="{C3380CC4-5D6E-409C-BE32-E72D297353CC}">
              <c16:uniqueId val="{00000005-2B2C-43C3-A3DC-BB541791863A}"/>
            </c:ext>
          </c:extLst>
        </c:ser>
        <c:ser>
          <c:idx val="1"/>
          <c:order val="1"/>
          <c:spPr>
            <a:solidFill>
              <a:schemeClr val="accent2"/>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B2C-43C3-A3DC-BB541791863A}"/>
                </c:ext>
              </c:extLst>
            </c:dLbl>
            <c:dLbl>
              <c:idx val="3"/>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13.33333333333333</c:v>
                </c:pt>
                <c:pt idx="1">
                  <c:v>9.0909090909090935</c:v>
                </c:pt>
                <c:pt idx="2">
                  <c:v>7.9999999999999964</c:v>
                </c:pt>
                <c:pt idx="3">
                  <c:v>12.5</c:v>
                </c:pt>
                <c:pt idx="4">
                  <c:v>10.169491525423723</c:v>
                </c:pt>
              </c:numCache>
            </c:numRef>
          </c:val>
          <c:extLst>
            <c:ext xmlns:c16="http://schemas.microsoft.com/office/drawing/2014/chart" uri="{C3380CC4-5D6E-409C-BE32-E72D297353CC}">
              <c16:uniqueId val="{0000000B-2B2C-43C3-A3DC-BB541791863A}"/>
            </c:ext>
          </c:extLst>
        </c:ser>
        <c:ser>
          <c:idx val="2"/>
          <c:order val="2"/>
          <c:spPr>
            <a:solidFill>
              <a:srgbClr val="D0D0D0"/>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B2C-43C3-A3DC-BB541791863A}"/>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2B2C-43C3-A3DC-BB541791863A}"/>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2B2C-43C3-A3DC-BB541791863A}"/>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2B2C-43C3-A3DC-BB541791863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20.000000000000007</c:v>
                </c:pt>
                <c:pt idx="1">
                  <c:v>9.0909090909090828</c:v>
                </c:pt>
                <c:pt idx="2">
                  <c:v>16.000000000000004</c:v>
                </c:pt>
                <c:pt idx="3">
                  <c:v>0</c:v>
                </c:pt>
                <c:pt idx="4">
                  <c:v>13.559322033898303</c:v>
                </c:pt>
              </c:numCache>
            </c:numRef>
          </c:val>
          <c:extLst>
            <c:ext xmlns:c16="http://schemas.microsoft.com/office/drawing/2014/chart" uri="{C3380CC4-5D6E-409C-BE32-E72D297353CC}">
              <c16:uniqueId val="{00000010-2B2C-43C3-A3DC-BB541791863A}"/>
            </c:ext>
          </c:extLst>
        </c:ser>
        <c:dLbls>
          <c:showLegendKey val="0"/>
          <c:showVal val="0"/>
          <c:showCatName val="0"/>
          <c:showSerName val="0"/>
          <c:showPercent val="0"/>
          <c:showBubbleSize val="0"/>
        </c:dLbls>
        <c:gapWidth val="40"/>
        <c:overlap val="100"/>
        <c:axId val="124172847"/>
        <c:axId val="1"/>
      </c:barChart>
      <c:catAx>
        <c:axId val="124172847"/>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24172847"/>
        <c:crosses val="min"/>
        <c:crossBetween val="between"/>
      </c:valAx>
    </c:plotArea>
    <c:plotVisOnly val="0"/>
    <c:dispBlanksAs val="gap"/>
    <c:showDLblsOverMax val="1"/>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5370539798719121"/>
          <c:w val="0.96242774566473988"/>
          <c:h val="0.69258920402561752"/>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810-43AD-B5BC-097D6A5C4C9C}"/>
                </c:ext>
              </c:extLst>
            </c:dLbl>
            <c:dLbl>
              <c:idx val="1"/>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810-43AD-B5BC-097D6A5C4C9C}"/>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810-43AD-B5BC-097D6A5C4C9C}"/>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86.666666666666671</c:v>
                </c:pt>
                <c:pt idx="1">
                  <c:v>54.54545454545454</c:v>
                </c:pt>
                <c:pt idx="2">
                  <c:v>72</c:v>
                </c:pt>
                <c:pt idx="3">
                  <c:v>75</c:v>
                </c:pt>
                <c:pt idx="4">
                  <c:v>72.881355932203391</c:v>
                </c:pt>
              </c:numCache>
            </c:numRef>
          </c:val>
          <c:extLst>
            <c:ext xmlns:c16="http://schemas.microsoft.com/office/drawing/2014/chart" uri="{C3380CC4-5D6E-409C-BE32-E72D297353CC}">
              <c16:uniqueId val="{00000005-0810-43AD-B5BC-097D6A5C4C9C}"/>
            </c:ext>
          </c:extLst>
        </c:ser>
        <c:ser>
          <c:idx val="1"/>
          <c:order val="1"/>
          <c:spPr>
            <a:solidFill>
              <a:schemeClr val="accent2"/>
            </a:solidFill>
            <a:ln w="9525" cmpd="sng" algn="ctr">
              <a:solidFill>
                <a:schemeClr val="bg1"/>
              </a:solidFill>
              <a:prstDash val="solid"/>
            </a:ln>
          </c:spPr>
          <c:invertIfNegative val="0"/>
          <c:dLbls>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0810-43AD-B5BC-097D6A5C4C9C}"/>
                </c:ext>
              </c:extLst>
            </c:dLbl>
            <c:dLbl>
              <c:idx val="2"/>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0810-43AD-B5BC-097D6A5C4C9C}"/>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0</c:v>
                </c:pt>
                <c:pt idx="1">
                  <c:v>36.363636363636367</c:v>
                </c:pt>
                <c:pt idx="2">
                  <c:v>7.9999999999999964</c:v>
                </c:pt>
                <c:pt idx="3">
                  <c:v>25</c:v>
                </c:pt>
                <c:pt idx="4">
                  <c:v>13.559322033898303</c:v>
                </c:pt>
              </c:numCache>
            </c:numRef>
          </c:val>
          <c:extLst>
            <c:ext xmlns:c16="http://schemas.microsoft.com/office/drawing/2014/chart" uri="{C3380CC4-5D6E-409C-BE32-E72D297353CC}">
              <c16:uniqueId val="{0000000A-0810-43AD-B5BC-097D6A5C4C9C}"/>
            </c:ext>
          </c:extLst>
        </c:ser>
        <c:ser>
          <c:idx val="2"/>
          <c:order val="2"/>
          <c:spPr>
            <a:solidFill>
              <a:srgbClr val="D0D0D0"/>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0810-43AD-B5BC-097D6A5C4C9C}"/>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0810-43AD-B5BC-097D6A5C4C9C}"/>
                </c:ext>
              </c:extLst>
            </c:dLbl>
            <c:dLbl>
              <c:idx val="2"/>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0810-43AD-B5BC-097D6A5C4C9C}"/>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0810-43AD-B5BC-097D6A5C4C9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13.33333333333333</c:v>
                </c:pt>
                <c:pt idx="1">
                  <c:v>9.0909090909090935</c:v>
                </c:pt>
                <c:pt idx="2">
                  <c:v>20.000000000000007</c:v>
                </c:pt>
                <c:pt idx="4">
                  <c:v>13.559322033898303</c:v>
                </c:pt>
              </c:numCache>
            </c:numRef>
          </c:val>
          <c:extLst>
            <c:ext xmlns:c16="http://schemas.microsoft.com/office/drawing/2014/chart" uri="{C3380CC4-5D6E-409C-BE32-E72D297353CC}">
              <c16:uniqueId val="{0000000F-0810-43AD-B5BC-097D6A5C4C9C}"/>
            </c:ext>
          </c:extLst>
        </c:ser>
        <c:dLbls>
          <c:showLegendKey val="0"/>
          <c:showVal val="0"/>
          <c:showCatName val="0"/>
          <c:showSerName val="0"/>
          <c:showPercent val="0"/>
          <c:showBubbleSize val="0"/>
        </c:dLbls>
        <c:gapWidth val="40"/>
        <c:overlap val="100"/>
        <c:axId val="1891921183"/>
        <c:axId val="1"/>
      </c:barChart>
      <c:catAx>
        <c:axId val="1891921183"/>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1891921183"/>
        <c:crosses val="min"/>
        <c:crossBetween val="between"/>
      </c:valAx>
    </c:plotArea>
    <c:plotVisOnly val="0"/>
    <c:dispBlanksAs val="gap"/>
    <c:showDLblsOverMax val="1"/>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8786127167630059E-2"/>
          <c:y val="0.15314494074749316"/>
          <c:w val="0.96242774566473988"/>
          <c:h val="0.69371011850501363"/>
        </c:manualLayout>
      </c:layout>
      <c:barChart>
        <c:barDir val="bar"/>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226D-4E33-90B4-3760CB63BBC7}"/>
                </c:ext>
              </c:extLst>
            </c:dLbl>
            <c:dLbl>
              <c:idx val="1"/>
              <c:layout>
                <c:manualLayout>
                  <c:x val="-3.6127167630057802E-4"/>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226D-4E33-90B4-3760CB63BBC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226D-4E33-90B4-3760CB63BBC7}"/>
                </c:ext>
              </c:extLst>
            </c:dLbl>
            <c:dLbl>
              <c:idx val="3"/>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226D-4E33-90B4-3760CB63BBC7}"/>
                </c:ext>
              </c:extLst>
            </c:dLbl>
            <c:dLbl>
              <c:idx val="4"/>
              <c:layout>
                <c:manualLayout>
                  <c:x val="0"/>
                  <c:y val="0"/>
                </c:manualLayout>
              </c:layout>
              <c:numFmt formatCode="#,##0&quot;%&quot;;&quot;-&quot;#,##0&quot;%&quot;;0&quot;%&quot;"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Sheet1!$A$1:$E$1</c:f>
              <c:numCache>
                <c:formatCode>General</c:formatCode>
                <c:ptCount val="5"/>
                <c:pt idx="0">
                  <c:v>73.333333333333329</c:v>
                </c:pt>
                <c:pt idx="1">
                  <c:v>63.636363636363633</c:v>
                </c:pt>
                <c:pt idx="2">
                  <c:v>76</c:v>
                </c:pt>
                <c:pt idx="3">
                  <c:v>100</c:v>
                </c:pt>
                <c:pt idx="4">
                  <c:v>76.271186440677965</c:v>
                </c:pt>
              </c:numCache>
            </c:numRef>
          </c:val>
          <c:extLst>
            <c:ext xmlns:c16="http://schemas.microsoft.com/office/drawing/2014/chart" uri="{C3380CC4-5D6E-409C-BE32-E72D297353CC}">
              <c16:uniqueId val="{00000005-226D-4E33-90B4-3760CB63BBC7}"/>
            </c:ext>
          </c:extLst>
        </c:ser>
        <c:ser>
          <c:idx val="1"/>
          <c:order val="1"/>
          <c:spPr>
            <a:solidFill>
              <a:schemeClr val="accent2"/>
            </a:solidFill>
            <a:ln w="9525" cmpd="sng" algn="ctr">
              <a:solidFill>
                <a:schemeClr val="bg1"/>
              </a:solidFill>
              <a:prstDash val="solid"/>
            </a:ln>
          </c:spPr>
          <c:invertIfNegative val="0"/>
          <c:dPt>
            <c:idx val="2"/>
            <c:invertIfNegative val="0"/>
            <c:bubble3D val="0"/>
            <c:spPr>
              <a:solidFill>
                <a:srgbClr val="D0D0D0"/>
              </a:solidFill>
              <a:ln w="9525" cmpd="sng" algn="ctr">
                <a:solidFill>
                  <a:schemeClr val="bg1"/>
                </a:solidFill>
                <a:prstDash val="solid"/>
              </a:ln>
            </c:spPr>
            <c:extLst>
              <c:ext xmlns:c16="http://schemas.microsoft.com/office/drawing/2014/chart" uri="{C3380CC4-5D6E-409C-BE32-E72D297353CC}">
                <c16:uniqueId val="{00000006-226D-4E33-90B4-3760CB63BBC7}"/>
              </c:ext>
            </c:extLst>
          </c:dPt>
          <c:dLbls>
            <c:dLbl>
              <c:idx val="0"/>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226D-4E33-90B4-3760CB63BBC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226D-4E33-90B4-3760CB63BBC7}"/>
                </c:ext>
              </c:extLst>
            </c:dLbl>
            <c:dLbl>
              <c:idx val="2"/>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Sheet1!$A$2:$E$2</c:f>
              <c:numCache>
                <c:formatCode>General</c:formatCode>
                <c:ptCount val="5"/>
                <c:pt idx="0">
                  <c:v>6.6666666666666652</c:v>
                </c:pt>
                <c:pt idx="1">
                  <c:v>18.181818181818176</c:v>
                </c:pt>
                <c:pt idx="2">
                  <c:v>24</c:v>
                </c:pt>
                <c:pt idx="3">
                  <c:v>0</c:v>
                </c:pt>
                <c:pt idx="4">
                  <c:v>5.0847457627118615</c:v>
                </c:pt>
              </c:numCache>
            </c:numRef>
          </c:val>
          <c:extLst>
            <c:ext xmlns:c16="http://schemas.microsoft.com/office/drawing/2014/chart" uri="{C3380CC4-5D6E-409C-BE32-E72D297353CC}">
              <c16:uniqueId val="{00000009-226D-4E33-90B4-3760CB63BBC7}"/>
            </c:ext>
          </c:extLst>
        </c:ser>
        <c:ser>
          <c:idx val="2"/>
          <c:order val="2"/>
          <c:spPr>
            <a:solidFill>
              <a:srgbClr val="D0D0D0"/>
            </a:solidFill>
            <a:ln w="9525" cmpd="sng" algn="ctr">
              <a:solidFill>
                <a:schemeClr val="bg1"/>
              </a:solidFill>
              <a:prstDash val="solid"/>
            </a:ln>
          </c:spPr>
          <c:invertIfNegative val="0"/>
          <c:dLbls>
            <c:dLbl>
              <c:idx val="0"/>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226D-4E33-90B4-3760CB63BBC7}"/>
                </c:ext>
              </c:extLst>
            </c:dLbl>
            <c:dLbl>
              <c:idx val="1"/>
              <c:layout>
                <c:manualLayout>
                  <c:x val="0"/>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226D-4E33-90B4-3760CB63BBC7}"/>
                </c:ext>
              </c:extLst>
            </c:dLbl>
            <c:dLbl>
              <c:idx val="4"/>
              <c:layout>
                <c:manualLayout>
                  <c:x val="-3.6127167630057802E-4"/>
                  <c:y val="0"/>
                </c:manualLayout>
              </c:layout>
              <c:numFmt formatCode="#,##0&quot;%&quot;;&quot;-&quot;#,##0&quot;%&quot;;0&quot;%&quot;"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226D-4E33-90B4-3760CB63BBC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Sheet1!$A$3:$E$3</c:f>
              <c:numCache>
                <c:formatCode>General</c:formatCode>
                <c:ptCount val="5"/>
                <c:pt idx="0">
                  <c:v>20.000000000000007</c:v>
                </c:pt>
                <c:pt idx="1">
                  <c:v>18.181818181818187</c:v>
                </c:pt>
                <c:pt idx="4">
                  <c:v>18.644067796610177</c:v>
                </c:pt>
              </c:numCache>
            </c:numRef>
          </c:val>
          <c:extLst>
            <c:ext xmlns:c16="http://schemas.microsoft.com/office/drawing/2014/chart" uri="{C3380CC4-5D6E-409C-BE32-E72D297353CC}">
              <c16:uniqueId val="{0000000D-226D-4E33-90B4-3760CB63BBC7}"/>
            </c:ext>
          </c:extLst>
        </c:ser>
        <c:dLbls>
          <c:showLegendKey val="0"/>
          <c:showVal val="0"/>
          <c:showCatName val="0"/>
          <c:showSerName val="0"/>
          <c:showPercent val="0"/>
          <c:showBubbleSize val="0"/>
        </c:dLbls>
        <c:gapWidth val="40"/>
        <c:overlap val="100"/>
        <c:axId val="255376528"/>
        <c:axId val="1"/>
      </c:barChart>
      <c:catAx>
        <c:axId val="255376528"/>
        <c:scaling>
          <c:orientation val="maxMin"/>
        </c:scaling>
        <c:delete val="0"/>
        <c:axPos val="l"/>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
          <c:min val="0"/>
        </c:scaling>
        <c:delete val="1"/>
        <c:axPos val="t"/>
        <c:numFmt formatCode="General" sourceLinked="1"/>
        <c:majorTickMark val="out"/>
        <c:minorTickMark val="none"/>
        <c:tickLblPos val="nextTo"/>
        <c:crossAx val="255376528"/>
        <c:crosses val="min"/>
        <c:crossBetween val="between"/>
      </c:valAx>
    </c:plotArea>
    <c:plotVisOnly val="0"/>
    <c:dispBlanksAs val="gap"/>
    <c:showDLblsOverMax val="1"/>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901659496004925E-3"/>
          <c:y val="0.13930348258706468"/>
          <c:w val="0.98401966810079899"/>
          <c:h val="0.72139303482587069"/>
        </c:manualLayout>
      </c:layout>
      <c:barChart>
        <c:barDir val="col"/>
        <c:grouping val="stacked"/>
        <c:varyColors val="0"/>
        <c:ser>
          <c:idx val="0"/>
          <c:order val="0"/>
          <c:spPr>
            <a:solidFill>
              <a:schemeClr val="accent1"/>
            </a:solidFill>
            <a:ln w="9525" cmpd="sng" algn="ctr">
              <a:solidFill>
                <a:schemeClr val="bg1"/>
              </a:solidFill>
              <a:prstDash val="solid"/>
            </a:ln>
          </c:spPr>
          <c:invertIfNegative val="0"/>
          <c:dPt>
            <c:idx val="11"/>
            <c:invertIfNegative val="0"/>
            <c:bubble3D val="0"/>
            <c:spPr>
              <a:solidFill>
                <a:schemeClr val="accent2"/>
              </a:solidFill>
              <a:ln w="9525" cmpd="sng" algn="ctr">
                <a:solidFill>
                  <a:schemeClr val="bg1"/>
                </a:solidFill>
                <a:prstDash val="solid"/>
              </a:ln>
            </c:spPr>
            <c:extLst>
              <c:ext xmlns:c16="http://schemas.microsoft.com/office/drawing/2014/chart" uri="{C3380CC4-5D6E-409C-BE32-E72D297353CC}">
                <c16:uniqueId val="{00000000-EE7C-4C89-B5C5-306DAAF781E6}"/>
              </c:ext>
            </c:extLst>
          </c:dPt>
          <c:dPt>
            <c:idx val="15"/>
            <c:invertIfNegative val="0"/>
            <c:bubble3D val="0"/>
            <c:spPr>
              <a:solidFill>
                <a:schemeClr val="accent3"/>
              </a:solidFill>
              <a:ln w="9525" cmpd="sng" algn="ctr">
                <a:solidFill>
                  <a:schemeClr val="bg1"/>
                </a:solidFill>
                <a:prstDash val="solid"/>
              </a:ln>
            </c:spPr>
            <c:extLst>
              <c:ext xmlns:c16="http://schemas.microsoft.com/office/drawing/2014/chart" uri="{C3380CC4-5D6E-409C-BE32-E72D297353CC}">
                <c16:uniqueId val="{00000001-EE7C-4C89-B5C5-306DAAF781E6}"/>
              </c:ext>
            </c:extLst>
          </c:dPt>
          <c:dLbls>
            <c:dLbl>
              <c:idx val="0"/>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EE7C-4C89-B5C5-306DAAF781E6}"/>
                </c:ext>
              </c:extLst>
            </c:dLbl>
            <c:dLbl>
              <c:idx val="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EE7C-4C89-B5C5-306DAAF781E6}"/>
                </c:ext>
              </c:extLst>
            </c:dLbl>
            <c:dLbl>
              <c:idx val="3"/>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EE7C-4C89-B5C5-306DAAF781E6}"/>
                </c:ext>
              </c:extLst>
            </c:dLbl>
            <c:dLbl>
              <c:idx val="5"/>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EE7C-4C89-B5C5-306DAAF781E6}"/>
                </c:ext>
              </c:extLst>
            </c:dLbl>
            <c:dLbl>
              <c:idx val="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EE7C-4C89-B5C5-306DAAF781E6}"/>
                </c:ext>
              </c:extLst>
            </c:dLbl>
            <c:dLbl>
              <c:idx val="9"/>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EE7C-4C89-B5C5-306DAAF781E6}"/>
                </c:ext>
              </c:extLst>
            </c:dLbl>
            <c:dLbl>
              <c:idx val="10"/>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EE7C-4C89-B5C5-306DAAF781E6}"/>
                </c:ext>
              </c:extLst>
            </c:dLbl>
            <c:dLbl>
              <c:idx val="17"/>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Sheet1!$A$1:$R$1</c:f>
              <c:numCache>
                <c:formatCode>General</c:formatCode>
                <c:ptCount val="18"/>
                <c:pt idx="0">
                  <c:v>3</c:v>
                </c:pt>
                <c:pt idx="1">
                  <c:v>1</c:v>
                </c:pt>
                <c:pt idx="2">
                  <c:v>7</c:v>
                </c:pt>
                <c:pt idx="3">
                  <c:v>4</c:v>
                </c:pt>
                <c:pt idx="4">
                  <c:v>1</c:v>
                </c:pt>
                <c:pt idx="5">
                  <c:v>4</c:v>
                </c:pt>
                <c:pt idx="6">
                  <c:v>2</c:v>
                </c:pt>
                <c:pt idx="7">
                  <c:v>5</c:v>
                </c:pt>
                <c:pt idx="8">
                  <c:v>1</c:v>
                </c:pt>
                <c:pt idx="9">
                  <c:v>3</c:v>
                </c:pt>
                <c:pt idx="10">
                  <c:v>3</c:v>
                </c:pt>
                <c:pt idx="11">
                  <c:v>1</c:v>
                </c:pt>
                <c:pt idx="12">
                  <c:v>1</c:v>
                </c:pt>
                <c:pt idx="13">
                  <c:v>2</c:v>
                </c:pt>
                <c:pt idx="14">
                  <c:v>2</c:v>
                </c:pt>
                <c:pt idx="15">
                  <c:v>2</c:v>
                </c:pt>
                <c:pt idx="16">
                  <c:v>2</c:v>
                </c:pt>
                <c:pt idx="17">
                  <c:v>4</c:v>
                </c:pt>
              </c:numCache>
            </c:numRef>
          </c:val>
          <c:extLst>
            <c:ext xmlns:c16="http://schemas.microsoft.com/office/drawing/2014/chart" uri="{C3380CC4-5D6E-409C-BE32-E72D297353CC}">
              <c16:uniqueId val="{0000000A-EE7C-4C89-B5C5-306DAAF781E6}"/>
            </c:ext>
          </c:extLst>
        </c:ser>
        <c:ser>
          <c:idx val="1"/>
          <c:order val="1"/>
          <c:spPr>
            <a:solidFill>
              <a:schemeClr val="accent2"/>
            </a:solidFill>
            <a:ln w="9525" cmpd="sng" algn="ctr">
              <a:solidFill>
                <a:schemeClr val="bg1"/>
              </a:solidFill>
              <a:prstDash val="solid"/>
            </a:ln>
          </c:spPr>
          <c:invertIfNegative val="0"/>
          <c:dPt>
            <c:idx val="11"/>
            <c:invertIfNegative val="0"/>
            <c:bubble3D val="0"/>
            <c:spPr>
              <a:solidFill>
                <a:schemeClr val="accent3"/>
              </a:solidFill>
              <a:ln w="9525" cmpd="sng" algn="ctr">
                <a:solidFill>
                  <a:schemeClr val="bg1"/>
                </a:solidFill>
                <a:prstDash val="solid"/>
              </a:ln>
            </c:spPr>
            <c:extLst>
              <c:ext xmlns:c16="http://schemas.microsoft.com/office/drawing/2014/chart" uri="{C3380CC4-5D6E-409C-BE32-E72D297353CC}">
                <c16:uniqueId val="{0000000B-EE7C-4C89-B5C5-306DAAF781E6}"/>
              </c:ext>
            </c:extLst>
          </c:dPt>
          <c:dPt>
            <c:idx val="15"/>
            <c:invertIfNegative val="0"/>
            <c:bubble3D val="0"/>
            <c:spPr>
              <a:solidFill>
                <a:schemeClr val="bg2"/>
              </a:solidFill>
              <a:ln w="9525" cmpd="sng" algn="ctr">
                <a:solidFill>
                  <a:schemeClr val="bg1"/>
                </a:solidFill>
                <a:prstDash val="solid"/>
              </a:ln>
            </c:spPr>
            <c:extLst>
              <c:ext xmlns:c16="http://schemas.microsoft.com/office/drawing/2014/chart" uri="{C3380CC4-5D6E-409C-BE32-E72D297353CC}">
                <c16:uniqueId val="{0000000C-EE7C-4C89-B5C5-306DAAF781E6}"/>
              </c:ext>
            </c:extLst>
          </c:dPt>
          <c:dLbls>
            <c:dLbl>
              <c:idx val="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EE7C-4C89-B5C5-306DAAF781E6}"/>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EE7C-4C89-B5C5-306DAAF781E6}"/>
                </c:ext>
              </c:extLst>
            </c:dLbl>
            <c:dLbl>
              <c:idx val="2"/>
              <c:layout>
                <c:manualLayout>
                  <c:x val="0"/>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EE7C-4C89-B5C5-306DAAF781E6}"/>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EE7C-4C89-B5C5-306DAAF781E6}"/>
                </c:ext>
              </c:extLst>
            </c:dLbl>
            <c:dLbl>
              <c:idx val="1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EE7C-4C89-B5C5-306DAAF781E6}"/>
                </c:ext>
              </c:extLst>
            </c:dLbl>
            <c:dLbl>
              <c:idx val="13"/>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Sheet1!$A$2:$R$2</c:f>
              <c:numCache>
                <c:formatCode>General</c:formatCode>
                <c:ptCount val="18"/>
                <c:pt idx="0">
                  <c:v>3</c:v>
                </c:pt>
                <c:pt idx="1">
                  <c:v>5</c:v>
                </c:pt>
                <c:pt idx="2">
                  <c:v>4</c:v>
                </c:pt>
                <c:pt idx="3">
                  <c:v>1</c:v>
                </c:pt>
                <c:pt idx="4">
                  <c:v>2</c:v>
                </c:pt>
                <c:pt idx="5">
                  <c:v>2</c:v>
                </c:pt>
                <c:pt idx="6">
                  <c:v>5</c:v>
                </c:pt>
                <c:pt idx="7">
                  <c:v>1</c:v>
                </c:pt>
                <c:pt idx="8">
                  <c:v>1</c:v>
                </c:pt>
                <c:pt idx="9">
                  <c:v>2</c:v>
                </c:pt>
                <c:pt idx="10">
                  <c:v>2</c:v>
                </c:pt>
                <c:pt idx="11">
                  <c:v>8</c:v>
                </c:pt>
                <c:pt idx="12">
                  <c:v>1</c:v>
                </c:pt>
                <c:pt idx="13">
                  <c:v>3</c:v>
                </c:pt>
                <c:pt idx="14">
                  <c:v>1</c:v>
                </c:pt>
                <c:pt idx="15">
                  <c:v>1</c:v>
                </c:pt>
                <c:pt idx="16">
                  <c:v>0</c:v>
                </c:pt>
                <c:pt idx="17">
                  <c:v>2</c:v>
                </c:pt>
              </c:numCache>
            </c:numRef>
          </c:val>
          <c:extLst>
            <c:ext xmlns:c16="http://schemas.microsoft.com/office/drawing/2014/chart" uri="{C3380CC4-5D6E-409C-BE32-E72D297353CC}">
              <c16:uniqueId val="{00000012-EE7C-4C89-B5C5-306DAAF781E6}"/>
            </c:ext>
          </c:extLst>
        </c:ser>
        <c:ser>
          <c:idx val="2"/>
          <c:order val="2"/>
          <c:spPr>
            <a:solidFill>
              <a:schemeClr val="accent3"/>
            </a:solidFill>
            <a:ln w="9525" cmpd="sng" algn="ctr">
              <a:solidFill>
                <a:schemeClr val="bg1"/>
              </a:solidFill>
              <a:prstDash val="solid"/>
            </a:ln>
          </c:spPr>
          <c:invertIfNegative val="0"/>
          <c:dPt>
            <c:idx val="11"/>
            <c:invertIfNegative val="0"/>
            <c:bubble3D val="0"/>
            <c:spPr>
              <a:solidFill>
                <a:schemeClr val="bg2"/>
              </a:solidFill>
              <a:ln w="9525" cmpd="sng" algn="ctr">
                <a:solidFill>
                  <a:schemeClr val="bg1"/>
                </a:solidFill>
                <a:prstDash val="solid"/>
              </a:ln>
            </c:spPr>
            <c:extLst>
              <c:ext xmlns:c16="http://schemas.microsoft.com/office/drawing/2014/chart" uri="{C3380CC4-5D6E-409C-BE32-E72D297353CC}">
                <c16:uniqueId val="{00000013-EE7C-4C89-B5C5-306DAAF781E6}"/>
              </c:ext>
            </c:extLst>
          </c:dPt>
          <c:dPt>
            <c:idx val="15"/>
            <c:invertIfNegative val="0"/>
            <c:bubble3D val="0"/>
            <c:spPr>
              <a:solidFill>
                <a:schemeClr val="accent2"/>
              </a:solidFill>
              <a:ln w="9525" cmpd="sng" algn="ctr">
                <a:solidFill>
                  <a:schemeClr val="bg1"/>
                </a:solidFill>
                <a:prstDash val="solid"/>
              </a:ln>
            </c:spPr>
            <c:extLst>
              <c:ext xmlns:c16="http://schemas.microsoft.com/office/drawing/2014/chart" uri="{C3380CC4-5D6E-409C-BE32-E72D297353CC}">
                <c16:uniqueId val="{00000014-EE7C-4C89-B5C5-306DAAF781E6}"/>
              </c:ext>
            </c:extLst>
          </c:dPt>
          <c:dLbls>
            <c:dLbl>
              <c:idx val="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EE7C-4C89-B5C5-306DAAF781E6}"/>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EE7C-4C89-B5C5-306DAAF781E6}"/>
                </c:ext>
              </c:extLst>
            </c:dLbl>
            <c:dLbl>
              <c:idx val="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7-EE7C-4C89-B5C5-306DAAF781E6}"/>
                </c:ext>
              </c:extLst>
            </c:dLbl>
            <c:dLbl>
              <c:idx val="3"/>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8-EE7C-4C89-B5C5-306DAAF781E6}"/>
                </c:ext>
              </c:extLst>
            </c:dLbl>
            <c:dLbl>
              <c:idx val="4"/>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9-EE7C-4C89-B5C5-306DAAF781E6}"/>
                </c:ext>
              </c:extLst>
            </c:dLbl>
            <c:dLbl>
              <c:idx val="5"/>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A-EE7C-4C89-B5C5-306DAAF781E6}"/>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B-EE7C-4C89-B5C5-306DAAF781E6}"/>
                </c:ext>
              </c:extLst>
            </c:dLbl>
            <c:dLbl>
              <c:idx val="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C-EE7C-4C89-B5C5-306DAAF781E6}"/>
                </c:ext>
              </c:extLst>
            </c:dLbl>
            <c:dLbl>
              <c:idx val="8"/>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D-EE7C-4C89-B5C5-306DAAF781E6}"/>
                </c:ext>
              </c:extLst>
            </c:dLbl>
            <c:dLbl>
              <c:idx val="9"/>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E-EE7C-4C89-B5C5-306DAAF781E6}"/>
                </c:ext>
              </c:extLst>
            </c:dLbl>
            <c:dLbl>
              <c:idx val="1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F-EE7C-4C89-B5C5-306DAAF781E6}"/>
                </c:ext>
              </c:extLst>
            </c:dLbl>
            <c:dLbl>
              <c:idx val="1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EE7C-4C89-B5C5-306DAAF781E6}"/>
                </c:ext>
              </c:extLst>
            </c:dLbl>
            <c:dLbl>
              <c:idx val="1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0-EE7C-4C89-B5C5-306DAAF781E6}"/>
                </c:ext>
              </c:extLst>
            </c:dLbl>
            <c:dLbl>
              <c:idx val="13"/>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1-EE7C-4C89-B5C5-306DAAF781E6}"/>
                </c:ext>
              </c:extLst>
            </c:dLbl>
            <c:dLbl>
              <c:idx val="14"/>
              <c:layout>
                <c:manualLayout>
                  <c:x val="-9.6803933620159804E-3"/>
                  <c:y val="-8.2918739635157548E-4"/>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2-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Sheet1!$A$3:$R$3</c:f>
              <c:numCache>
                <c:formatCode>General</c:formatCode>
                <c:ptCount val="18"/>
                <c:pt idx="0">
                  <c:v>16</c:v>
                </c:pt>
                <c:pt idx="1">
                  <c:v>10</c:v>
                </c:pt>
                <c:pt idx="2">
                  <c:v>7</c:v>
                </c:pt>
                <c:pt idx="3">
                  <c:v>7</c:v>
                </c:pt>
                <c:pt idx="4">
                  <c:v>9</c:v>
                </c:pt>
                <c:pt idx="5">
                  <c:v>6</c:v>
                </c:pt>
                <c:pt idx="6">
                  <c:v>7</c:v>
                </c:pt>
                <c:pt idx="7">
                  <c:v>8</c:v>
                </c:pt>
                <c:pt idx="8">
                  <c:v>6</c:v>
                </c:pt>
                <c:pt idx="9">
                  <c:v>8</c:v>
                </c:pt>
                <c:pt idx="10">
                  <c:v>6</c:v>
                </c:pt>
                <c:pt idx="11">
                  <c:v>3</c:v>
                </c:pt>
                <c:pt idx="12">
                  <c:v>6</c:v>
                </c:pt>
                <c:pt idx="13">
                  <c:v>4</c:v>
                </c:pt>
                <c:pt idx="14">
                  <c:v>4</c:v>
                </c:pt>
                <c:pt idx="15">
                  <c:v>0</c:v>
                </c:pt>
                <c:pt idx="16">
                  <c:v>0</c:v>
                </c:pt>
                <c:pt idx="17">
                  <c:v>1</c:v>
                </c:pt>
              </c:numCache>
            </c:numRef>
          </c:val>
          <c:extLst>
            <c:ext xmlns:c16="http://schemas.microsoft.com/office/drawing/2014/chart" uri="{C3380CC4-5D6E-409C-BE32-E72D297353CC}">
              <c16:uniqueId val="{00000023-EE7C-4C89-B5C5-306DAAF781E6}"/>
            </c:ext>
          </c:extLst>
        </c:ser>
        <c:ser>
          <c:idx val="3"/>
          <c:order val="3"/>
          <c:spPr>
            <a:solidFill>
              <a:schemeClr val="bg2"/>
            </a:solidFill>
            <a:ln w="9525" cmpd="sng" algn="ctr">
              <a:solidFill>
                <a:schemeClr val="bg1"/>
              </a:solidFill>
              <a:prstDash val="solid"/>
            </a:ln>
          </c:spPr>
          <c:invertIfNegative val="0"/>
          <c:dPt>
            <c:idx val="11"/>
            <c:invertIfNegative val="0"/>
            <c:bubble3D val="0"/>
            <c:spPr>
              <a:solidFill>
                <a:schemeClr val="accent1"/>
              </a:solidFill>
              <a:ln w="9525" cmpd="sng" algn="ctr">
                <a:solidFill>
                  <a:schemeClr val="bg1"/>
                </a:solidFill>
                <a:prstDash val="solid"/>
              </a:ln>
            </c:spPr>
            <c:extLst>
              <c:ext xmlns:c16="http://schemas.microsoft.com/office/drawing/2014/chart" uri="{C3380CC4-5D6E-409C-BE32-E72D297353CC}">
                <c16:uniqueId val="{00000024-EE7C-4C89-B5C5-306DAAF781E6}"/>
              </c:ext>
            </c:extLst>
          </c:dPt>
          <c:dPt>
            <c:idx val="15"/>
            <c:invertIfNegative val="0"/>
            <c:bubble3D val="0"/>
            <c:spPr>
              <a:solidFill>
                <a:schemeClr val="accent1"/>
              </a:solidFill>
              <a:ln w="9525" cmpd="sng" algn="ctr">
                <a:solidFill>
                  <a:schemeClr val="bg1"/>
                </a:solidFill>
                <a:prstDash val="solid"/>
              </a:ln>
            </c:spPr>
            <c:extLst>
              <c:ext xmlns:c16="http://schemas.microsoft.com/office/drawing/2014/chart" uri="{C3380CC4-5D6E-409C-BE32-E72D297353CC}">
                <c16:uniqueId val="{00000025-EE7C-4C89-B5C5-306DAAF781E6}"/>
              </c:ext>
            </c:extLst>
          </c:dPt>
          <c:dLbls>
            <c:dLbl>
              <c:idx val="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6-EE7C-4C89-B5C5-306DAAF781E6}"/>
                </c:ext>
              </c:extLst>
            </c:dLbl>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7-EE7C-4C89-B5C5-306DAAF781E6}"/>
                </c:ext>
              </c:extLst>
            </c:dLbl>
            <c:dLbl>
              <c:idx val="4"/>
              <c:layout>
                <c:manualLayout>
                  <c:x val="0"/>
                  <c:y val="-8.2918739635157548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8-EE7C-4C89-B5C5-306DAAF781E6}"/>
                </c:ext>
              </c:extLst>
            </c:dLbl>
            <c:dLbl>
              <c:idx val="5"/>
              <c:layout>
                <c:manualLayout>
                  <c:x val="0"/>
                  <c:y val="-8.2918739635157548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9-EE7C-4C89-B5C5-306DAAF781E6}"/>
                </c:ext>
              </c:extLst>
            </c:dLbl>
            <c:dLbl>
              <c:idx val="8"/>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A-EE7C-4C89-B5C5-306DAAF781E6}"/>
                </c:ext>
              </c:extLst>
            </c:dLbl>
            <c:dLbl>
              <c:idx val="12"/>
              <c:layout>
                <c:manualLayout>
                  <c:x val="0"/>
                  <c:y val="-8.2918739635157548E-4"/>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B-EE7C-4C89-B5C5-306DAAF781E6}"/>
                </c:ext>
              </c:extLst>
            </c:dLbl>
            <c:dLbl>
              <c:idx val="17"/>
              <c:layout>
                <c:manualLayout>
                  <c:x val="-9.6803933620159804E-3"/>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C-EE7C-4C89-B5C5-306DAAF781E6}"/>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Sheet1!$A$4:$R$4</c:f>
              <c:numCache>
                <c:formatCode>General</c:formatCode>
                <c:ptCount val="18"/>
                <c:pt idx="0">
                  <c:v>2</c:v>
                </c:pt>
                <c:pt idx="1">
                  <c:v>5</c:v>
                </c:pt>
                <c:pt idx="2">
                  <c:v>0</c:v>
                </c:pt>
                <c:pt idx="3">
                  <c:v>5</c:v>
                </c:pt>
                <c:pt idx="4">
                  <c:v>4</c:v>
                </c:pt>
                <c:pt idx="5">
                  <c:v>3</c:v>
                </c:pt>
                <c:pt idx="6">
                  <c:v>1</c:v>
                </c:pt>
                <c:pt idx="7">
                  <c:v>1</c:v>
                </c:pt>
                <c:pt idx="8">
                  <c:v>5</c:v>
                </c:pt>
                <c:pt idx="9">
                  <c:v>0</c:v>
                </c:pt>
                <c:pt idx="10">
                  <c:v>1</c:v>
                </c:pt>
                <c:pt idx="11">
                  <c:v>0</c:v>
                </c:pt>
                <c:pt idx="12">
                  <c:v>3</c:v>
                </c:pt>
                <c:pt idx="13">
                  <c:v>0</c:v>
                </c:pt>
                <c:pt idx="14">
                  <c:v>0</c:v>
                </c:pt>
                <c:pt idx="15">
                  <c:v>0</c:v>
                </c:pt>
                <c:pt idx="16">
                  <c:v>0</c:v>
                </c:pt>
                <c:pt idx="17">
                  <c:v>3</c:v>
                </c:pt>
              </c:numCache>
            </c:numRef>
          </c:val>
          <c:extLst>
            <c:ext xmlns:c16="http://schemas.microsoft.com/office/drawing/2014/chart" uri="{C3380CC4-5D6E-409C-BE32-E72D297353CC}">
              <c16:uniqueId val="{0000002D-EE7C-4C89-B5C5-306DAAF781E6}"/>
            </c:ext>
          </c:extLst>
        </c:ser>
        <c:dLbls>
          <c:showLegendKey val="0"/>
          <c:showVal val="0"/>
          <c:showCatName val="0"/>
          <c:showSerName val="0"/>
          <c:showPercent val="0"/>
          <c:showBubbleSize val="0"/>
        </c:dLbls>
        <c:gapWidth val="40"/>
        <c:overlap val="100"/>
        <c:axId val="298525903"/>
        <c:axId val="1"/>
      </c:barChart>
      <c:catAx>
        <c:axId val="298525903"/>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24"/>
          <c:min val="0"/>
        </c:scaling>
        <c:delete val="1"/>
        <c:axPos val="l"/>
        <c:numFmt formatCode="General" sourceLinked="1"/>
        <c:majorTickMark val="out"/>
        <c:minorTickMark val="none"/>
        <c:tickLblPos val="nextTo"/>
        <c:crossAx val="298525903"/>
        <c:crosses val="min"/>
        <c:crossBetween val="between"/>
      </c:valAx>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9901659496004925E-3"/>
          <c:y val="0.17373319544984489"/>
          <c:w val="0.98401966810079899"/>
          <c:h val="0.65253360910031022"/>
        </c:manualLayout>
      </c:layout>
      <c:barChart>
        <c:barDir val="col"/>
        <c:grouping val="stacked"/>
        <c:varyColors val="0"/>
        <c:ser>
          <c:idx val="0"/>
          <c:order val="0"/>
          <c:spPr>
            <a:solidFill>
              <a:schemeClr val="accent1"/>
            </a:solidFill>
            <a:ln w="9525" cmpd="sng" algn="ctr">
              <a:solidFill>
                <a:schemeClr val="bg1"/>
              </a:solidFill>
              <a:prstDash val="solid"/>
            </a:ln>
          </c:spPr>
          <c:invertIfNegative val="0"/>
          <c:dLbls>
            <c:dLbl>
              <c:idx val="0"/>
              <c:layout>
                <c:manualLayout>
                  <c:x val="2.7658266748617086E-2"/>
                  <c:y val="-4.0330920372285417E-2"/>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8742-4805-812B-6FDF5987BF87}"/>
                </c:ext>
              </c:extLst>
            </c:dLbl>
            <c:dLbl>
              <c:idx val="4"/>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8742-4805-812B-6FDF5987BF87}"/>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8742-4805-812B-6FDF5987BF87}"/>
                </c:ext>
              </c:extLst>
            </c:dLbl>
            <c:dLbl>
              <c:idx val="9"/>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8742-4805-812B-6FDF5987BF87}"/>
                </c:ext>
              </c:extLst>
            </c:dLbl>
            <c:dLbl>
              <c:idx val="1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Sheet1!$A$1:$R$1</c:f>
              <c:numCache>
                <c:formatCode>General</c:formatCode>
                <c:ptCount val="18"/>
                <c:pt idx="0">
                  <c:v>2</c:v>
                </c:pt>
                <c:pt idx="1">
                  <c:v>2</c:v>
                </c:pt>
                <c:pt idx="2">
                  <c:v>1</c:v>
                </c:pt>
                <c:pt idx="3">
                  <c:v>1</c:v>
                </c:pt>
                <c:pt idx="4">
                  <c:v>3</c:v>
                </c:pt>
                <c:pt idx="5">
                  <c:v>1</c:v>
                </c:pt>
                <c:pt idx="6">
                  <c:v>4</c:v>
                </c:pt>
                <c:pt idx="7">
                  <c:v>1</c:v>
                </c:pt>
                <c:pt idx="8">
                  <c:v>2</c:v>
                </c:pt>
                <c:pt idx="9">
                  <c:v>5</c:v>
                </c:pt>
                <c:pt idx="10">
                  <c:v>1</c:v>
                </c:pt>
                <c:pt idx="11">
                  <c:v>2</c:v>
                </c:pt>
                <c:pt idx="12">
                  <c:v>2</c:v>
                </c:pt>
                <c:pt idx="13">
                  <c:v>2</c:v>
                </c:pt>
                <c:pt idx="14">
                  <c:v>2</c:v>
                </c:pt>
                <c:pt idx="15">
                  <c:v>1</c:v>
                </c:pt>
                <c:pt idx="16">
                  <c:v>1</c:v>
                </c:pt>
                <c:pt idx="17">
                  <c:v>6</c:v>
                </c:pt>
              </c:numCache>
            </c:numRef>
          </c:val>
          <c:extLst>
            <c:ext xmlns:c16="http://schemas.microsoft.com/office/drawing/2014/chart" uri="{C3380CC4-5D6E-409C-BE32-E72D297353CC}">
              <c16:uniqueId val="{00000005-8742-4805-812B-6FDF5987BF87}"/>
            </c:ext>
          </c:extLst>
        </c:ser>
        <c:ser>
          <c:idx val="1"/>
          <c:order val="1"/>
          <c:spPr>
            <a:solidFill>
              <a:schemeClr val="accent2"/>
            </a:solidFill>
            <a:ln w="9525" cmpd="sng" algn="ctr">
              <a:solidFill>
                <a:schemeClr val="bg1"/>
              </a:solidFill>
              <a:prstDash val="solid"/>
            </a:ln>
          </c:spPr>
          <c:invertIfNegative val="0"/>
          <c:dLbls>
            <c:dLbl>
              <c:idx val="1"/>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742-4805-812B-6FDF5987BF87}"/>
                </c:ext>
              </c:extLst>
            </c:dLbl>
            <c:dLbl>
              <c:idx val="7"/>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742-4805-812B-6FDF5987BF87}"/>
                </c:ext>
              </c:extLst>
            </c:dLbl>
            <c:dLbl>
              <c:idx val="10"/>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8-8742-4805-812B-6FDF5987BF87}"/>
                </c:ext>
              </c:extLst>
            </c:dLbl>
            <c:dLbl>
              <c:idx val="12"/>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8742-4805-812B-6FDF5987BF87}"/>
                </c:ext>
              </c:extLst>
            </c:dLbl>
            <c:dLbl>
              <c:idx val="1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A-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Sheet1!$A$2:$R$2</c:f>
              <c:numCache>
                <c:formatCode>General</c:formatCode>
                <c:ptCount val="18"/>
                <c:pt idx="0">
                  <c:v>1</c:v>
                </c:pt>
                <c:pt idx="1">
                  <c:v>3</c:v>
                </c:pt>
                <c:pt idx="2">
                  <c:v>1</c:v>
                </c:pt>
                <c:pt idx="3">
                  <c:v>1</c:v>
                </c:pt>
                <c:pt idx="4">
                  <c:v>2</c:v>
                </c:pt>
                <c:pt idx="5">
                  <c:v>2</c:v>
                </c:pt>
                <c:pt idx="6">
                  <c:v>2</c:v>
                </c:pt>
                <c:pt idx="7">
                  <c:v>3</c:v>
                </c:pt>
                <c:pt idx="8">
                  <c:v>1</c:v>
                </c:pt>
                <c:pt idx="9">
                  <c:v>1</c:v>
                </c:pt>
                <c:pt idx="10">
                  <c:v>3</c:v>
                </c:pt>
                <c:pt idx="11">
                  <c:v>0</c:v>
                </c:pt>
                <c:pt idx="12">
                  <c:v>3</c:v>
                </c:pt>
                <c:pt idx="13">
                  <c:v>0</c:v>
                </c:pt>
                <c:pt idx="14">
                  <c:v>0</c:v>
                </c:pt>
                <c:pt idx="15">
                  <c:v>1</c:v>
                </c:pt>
                <c:pt idx="16">
                  <c:v>1</c:v>
                </c:pt>
                <c:pt idx="17">
                  <c:v>3</c:v>
                </c:pt>
              </c:numCache>
            </c:numRef>
          </c:val>
          <c:extLst>
            <c:ext xmlns:c16="http://schemas.microsoft.com/office/drawing/2014/chart" uri="{C3380CC4-5D6E-409C-BE32-E72D297353CC}">
              <c16:uniqueId val="{0000000B-8742-4805-812B-6FDF5987BF87}"/>
            </c:ext>
          </c:extLst>
        </c:ser>
        <c:ser>
          <c:idx val="2"/>
          <c:order val="2"/>
          <c:spPr>
            <a:solidFill>
              <a:schemeClr val="accent3"/>
            </a:solidFill>
            <a:ln w="9525" cmpd="sng" algn="ctr">
              <a:solidFill>
                <a:schemeClr val="bg1"/>
              </a:solidFill>
              <a:prstDash val="solid"/>
            </a:ln>
          </c:spPr>
          <c:invertIfNegative val="0"/>
          <c:dLbls>
            <c:dLbl>
              <c:idx val="0"/>
              <c:layout>
                <c:manualLayout>
                  <c:x val="0"/>
                  <c:y val="-1.0341261633919339E-3"/>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C-8742-4805-812B-6FDF5987BF87}"/>
                </c:ext>
              </c:extLst>
            </c:dLbl>
            <c:dLbl>
              <c:idx val="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D-8742-4805-812B-6FDF5987BF87}"/>
                </c:ext>
              </c:extLst>
            </c:dLbl>
            <c:dLbl>
              <c:idx val="2"/>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E-8742-4805-812B-6FDF5987BF87}"/>
                </c:ext>
              </c:extLst>
            </c:dLbl>
            <c:dLbl>
              <c:idx val="3"/>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8742-4805-812B-6FDF5987BF87}"/>
                </c:ext>
              </c:extLst>
            </c:dLbl>
            <c:dLbl>
              <c:idx val="4"/>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0-8742-4805-812B-6FDF5987BF87}"/>
                </c:ext>
              </c:extLst>
            </c:dLbl>
            <c:dLbl>
              <c:idx val="5"/>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1-8742-4805-812B-6FDF5987BF87}"/>
                </c:ext>
              </c:extLst>
            </c:dLbl>
            <c:dLbl>
              <c:idx val="6"/>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2-8742-4805-812B-6FDF5987BF87}"/>
                </c:ext>
              </c:extLst>
            </c:dLbl>
            <c:dLbl>
              <c:idx val="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3-8742-4805-812B-6FDF5987BF87}"/>
                </c:ext>
              </c:extLst>
            </c:dLbl>
            <c:dLbl>
              <c:idx val="8"/>
              <c:layout>
                <c:manualLayout>
                  <c:x val="-9.6803933620159804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4-8742-4805-812B-6FDF5987BF87}"/>
                </c:ext>
              </c:extLst>
            </c:dLbl>
            <c:dLbl>
              <c:idx val="9"/>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5-8742-4805-812B-6FDF5987BF87}"/>
                </c:ext>
              </c:extLst>
            </c:dLbl>
            <c:dLbl>
              <c:idx val="10"/>
              <c:layout>
                <c:manualLayout>
                  <c:x val="0"/>
                  <c:y val="-1.0341261633919339E-3"/>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6-8742-4805-812B-6FDF5987BF87}"/>
                </c:ext>
              </c:extLst>
            </c:dLbl>
            <c:dLbl>
              <c:idx val="11"/>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7-8742-4805-812B-6FDF5987BF87}"/>
                </c:ext>
              </c:extLst>
            </c:dLbl>
            <c:dLbl>
              <c:idx val="12"/>
              <c:layout>
                <c:manualLayout>
                  <c:x val="0"/>
                  <c:y val="-1.0341261633919339E-3"/>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8-8742-4805-812B-6FDF5987BF87}"/>
                </c:ext>
              </c:extLst>
            </c:dLbl>
            <c:dLbl>
              <c:idx val="14"/>
              <c:layout>
                <c:manualLayout>
                  <c:x val="9.8340503995082967E-3"/>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9-8742-4805-812B-6FDF5987BF87}"/>
                </c:ext>
              </c:extLst>
            </c:dLbl>
            <c:dLbl>
              <c:idx val="15"/>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A-8742-4805-812B-6FDF5987BF87}"/>
                </c:ext>
              </c:extLst>
            </c:dLbl>
            <c:dLbl>
              <c:idx val="17"/>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B-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Sheet1!$A$3:$R$3</c:f>
              <c:numCache>
                <c:formatCode>General</c:formatCode>
                <c:ptCount val="18"/>
                <c:pt idx="0">
                  <c:v>8</c:v>
                </c:pt>
                <c:pt idx="1">
                  <c:v>11</c:v>
                </c:pt>
                <c:pt idx="2">
                  <c:v>6</c:v>
                </c:pt>
                <c:pt idx="3">
                  <c:v>4</c:v>
                </c:pt>
                <c:pt idx="4">
                  <c:v>4</c:v>
                </c:pt>
                <c:pt idx="5">
                  <c:v>6</c:v>
                </c:pt>
                <c:pt idx="6">
                  <c:v>8</c:v>
                </c:pt>
                <c:pt idx="7">
                  <c:v>5</c:v>
                </c:pt>
                <c:pt idx="8">
                  <c:v>4</c:v>
                </c:pt>
                <c:pt idx="9">
                  <c:v>8</c:v>
                </c:pt>
                <c:pt idx="10">
                  <c:v>10</c:v>
                </c:pt>
                <c:pt idx="11">
                  <c:v>7</c:v>
                </c:pt>
                <c:pt idx="12">
                  <c:v>8</c:v>
                </c:pt>
                <c:pt idx="13">
                  <c:v>2</c:v>
                </c:pt>
                <c:pt idx="14">
                  <c:v>3</c:v>
                </c:pt>
                <c:pt idx="15">
                  <c:v>5</c:v>
                </c:pt>
                <c:pt idx="16">
                  <c:v>1</c:v>
                </c:pt>
                <c:pt idx="17">
                  <c:v>4</c:v>
                </c:pt>
              </c:numCache>
            </c:numRef>
          </c:val>
          <c:extLst>
            <c:ext xmlns:c16="http://schemas.microsoft.com/office/drawing/2014/chart" uri="{C3380CC4-5D6E-409C-BE32-E72D297353CC}">
              <c16:uniqueId val="{0000001C-8742-4805-812B-6FDF5987BF87}"/>
            </c:ext>
          </c:extLst>
        </c:ser>
        <c:ser>
          <c:idx val="3"/>
          <c:order val="3"/>
          <c:spPr>
            <a:solidFill>
              <a:schemeClr val="bg2"/>
            </a:solidFill>
            <a:ln w="9525" cmpd="sng" algn="ctr">
              <a:solidFill>
                <a:schemeClr val="bg1"/>
              </a:solidFill>
              <a:prstDash val="solid"/>
            </a:ln>
          </c:spPr>
          <c:invertIfNegative val="0"/>
          <c:dLbls>
            <c:dLbl>
              <c:idx val="3"/>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D-8742-4805-812B-6FDF5987BF87}"/>
                </c:ext>
              </c:extLst>
            </c:dLbl>
            <c:dLbl>
              <c:idx val="5"/>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E-8742-4805-812B-6FDF5987BF87}"/>
                </c:ext>
              </c:extLst>
            </c:dLbl>
            <c:dLbl>
              <c:idx val="9"/>
              <c:layout>
                <c:manualLayout>
                  <c:x val="0"/>
                  <c:y val="-1.0341261633919339E-3"/>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F-8742-4805-812B-6FDF5987BF87}"/>
                </c:ext>
              </c:extLst>
            </c:dLbl>
            <c:dLbl>
              <c:idx val="11"/>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0-8742-4805-812B-6FDF5987BF87}"/>
                </c:ext>
              </c:extLst>
            </c:dLbl>
            <c:dLbl>
              <c:idx val="17"/>
              <c:layout>
                <c:manualLayout>
                  <c:x val="0"/>
                  <c:y val="-1.0341261633919339E-3"/>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21-8742-4805-812B-6FDF5987BF87}"/>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Sheet1!$A$4:$R$4</c:f>
              <c:numCache>
                <c:formatCode>General</c:formatCode>
                <c:ptCount val="18"/>
                <c:pt idx="0">
                  <c:v>2</c:v>
                </c:pt>
                <c:pt idx="1">
                  <c:v>2</c:v>
                </c:pt>
                <c:pt idx="2">
                  <c:v>0</c:v>
                </c:pt>
                <c:pt idx="3">
                  <c:v>3</c:v>
                </c:pt>
                <c:pt idx="4">
                  <c:v>1</c:v>
                </c:pt>
                <c:pt idx="5">
                  <c:v>3</c:v>
                </c:pt>
                <c:pt idx="6">
                  <c:v>1</c:v>
                </c:pt>
                <c:pt idx="7">
                  <c:v>1</c:v>
                </c:pt>
                <c:pt idx="8">
                  <c:v>2</c:v>
                </c:pt>
                <c:pt idx="9">
                  <c:v>3</c:v>
                </c:pt>
                <c:pt idx="10">
                  <c:v>2</c:v>
                </c:pt>
                <c:pt idx="11">
                  <c:v>3</c:v>
                </c:pt>
                <c:pt idx="12">
                  <c:v>1</c:v>
                </c:pt>
                <c:pt idx="13">
                  <c:v>0</c:v>
                </c:pt>
                <c:pt idx="14">
                  <c:v>1</c:v>
                </c:pt>
                <c:pt idx="15">
                  <c:v>1</c:v>
                </c:pt>
                <c:pt idx="16">
                  <c:v>0</c:v>
                </c:pt>
                <c:pt idx="17">
                  <c:v>5</c:v>
                </c:pt>
              </c:numCache>
            </c:numRef>
          </c:val>
          <c:extLst>
            <c:ext xmlns:c16="http://schemas.microsoft.com/office/drawing/2014/chart" uri="{C3380CC4-5D6E-409C-BE32-E72D297353CC}">
              <c16:uniqueId val="{00000022-8742-4805-812B-6FDF5987BF87}"/>
            </c:ext>
          </c:extLst>
        </c:ser>
        <c:dLbls>
          <c:showLegendKey val="0"/>
          <c:showVal val="0"/>
          <c:showCatName val="0"/>
          <c:showSerName val="0"/>
          <c:showPercent val="0"/>
          <c:showBubbleSize val="0"/>
        </c:dLbls>
        <c:gapWidth val="40"/>
        <c:overlap val="100"/>
        <c:axId val="1795591920"/>
        <c:axId val="1"/>
      </c:barChart>
      <c:catAx>
        <c:axId val="1795591920"/>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8"/>
          <c:min val="0"/>
        </c:scaling>
        <c:delete val="1"/>
        <c:axPos val="l"/>
        <c:numFmt formatCode="General" sourceLinked="1"/>
        <c:majorTickMark val="out"/>
        <c:minorTickMark val="none"/>
        <c:tickLblPos val="nextTo"/>
        <c:crossAx val="1795591920"/>
        <c:crosses val="min"/>
        <c:crossBetween val="between"/>
      </c:valAx>
    </c:plotArea>
    <c:plotVisOnly val="0"/>
    <c:dispBlanksAs val="gap"/>
    <c:showDLblsOverMax val="1"/>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A6BD5B6C-20AF-4F0F-889A-7AADC7535123}" type="datetime3">
              <a:rPr lang="en-US" smtClean="0"/>
              <a:t>15 October 2026</a:t>
            </a:fld>
            <a:endParaRPr lang="en-US"/>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D2610F73-99D1-48E7-A408-B5EB5C8393F8}" type="slidenum">
              <a:rPr lang="en-US" smtClean="0"/>
              <a:t>‹#›</a:t>
            </a:fld>
            <a:endParaRPr lang="en-US"/>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14400" tIns="47114" rIns="94229" bIns="47114" rtlCol="0"/>
          <a:lstStyle>
            <a:lvl1pPr algn="l" rtl="0">
              <a:defRPr sz="900">
                <a:latin typeface="+mn-lt"/>
                <a:cs typeface="Arial" panose="020B0604020202020204" pitchFamily="34" charset="0"/>
              </a:defRPr>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14400" bIns="47114" rtlCol="0"/>
          <a:lstStyle>
            <a:lvl1pPr algn="r" rtl="0">
              <a:defRPr sz="900">
                <a:latin typeface="+mn-lt"/>
                <a:cs typeface="Arial" panose="020B0604020202020204" pitchFamily="34" charset="0"/>
              </a:defRPr>
            </a:lvl1pPr>
          </a:lstStyle>
          <a:p>
            <a:fld id="{1DF34805-1F01-4BDA-A8CA-FCEA2B4BC8D0}" type="datetime3">
              <a:rPr lang="en-US" smtClean="0"/>
              <a:pPr/>
              <a:t>15 October 2026</a:t>
            </a:fld>
            <a:endParaRPr lang="en-US"/>
          </a:p>
        </p:txBody>
      </p:sp>
      <p:sp>
        <p:nvSpPr>
          <p:cNvPr id="4" name="Slide Image Placeholder 3"/>
          <p:cNvSpPr>
            <a:spLocks noGrp="1" noRot="1" noChangeAspect="1"/>
          </p:cNvSpPr>
          <p:nvPr>
            <p:ph type="sldImg" idx="2"/>
          </p:nvPr>
        </p:nvSpPr>
        <p:spPr>
          <a:xfrm>
            <a:off x="735012" y="563563"/>
            <a:ext cx="5632450" cy="3168650"/>
          </a:xfrm>
          <a:prstGeom prst="rect">
            <a:avLst/>
          </a:prstGeom>
          <a:noFill/>
          <a:ln w="6350">
            <a:solidFill>
              <a:prstClr val="black"/>
            </a:solidFill>
          </a:ln>
        </p:spPr>
        <p:txBody>
          <a:bodyPr vert="horz" lIns="94229" tIns="47114" rIns="94229" bIns="47114" rtlCol="0" anchor="ctr"/>
          <a:lstStyle/>
          <a:p>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14400" tIns="47114" rIns="94229" bIns="47114" rtlCol="0" anchor="b"/>
          <a:lstStyle>
            <a:lvl1pPr algn="l" rtl="0">
              <a:defRPr sz="900">
                <a:latin typeface="+mn-lt"/>
                <a:cs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14400" bIns="47114" rtlCol="0" anchor="b"/>
          <a:lstStyle>
            <a:lvl1pPr algn="r" rtl="0">
              <a:defRPr sz="900">
                <a:latin typeface="+mn-lt"/>
                <a:cs typeface="Arial" panose="020B0604020202020204" pitchFamily="34" charset="0"/>
              </a:defRPr>
            </a:lvl1pPr>
          </a:lstStyle>
          <a:p>
            <a:fld id="{CF5EBCF4-26FC-4F76-8DA1-52FDDC328D44}" type="slidenum">
              <a:rPr lang="en-US" smtClean="0"/>
              <a:pPr/>
              <a:t>‹#›</a:t>
            </a:fld>
            <a:endParaRPr lang="en-US"/>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35012" y="4518025"/>
            <a:ext cx="5632450" cy="1000274"/>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US" smtClean="0"/>
              <a:pPr/>
              <a:t>15 October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a:t>
            </a:fld>
            <a:endParaRPr lang="en-US"/>
          </a:p>
        </p:txBody>
      </p:sp>
      <p:sp>
        <p:nvSpPr>
          <p:cNvPr id="51" name="Slide Image Placeholder 50">
            <a:extLst>
              <a:ext uri="{FF2B5EF4-FFF2-40B4-BE49-F238E27FC236}">
                <a16:creationId xmlns:a16="http://schemas.microsoft.com/office/drawing/2014/main" id="{DCE3710F-2356-44F5-A47E-3DFCE8CD483E}"/>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3910783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26685-5E94-8E10-DD63-6E20F3E091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7DF4CE-2169-C307-555C-9436FEB97F8D}"/>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DBBF6592-DF9E-8348-DB0F-59BD27D477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57BC93-CBF3-0CFD-332F-82F66A2A4702}"/>
              </a:ext>
            </a:extLst>
          </p:cNvPr>
          <p:cNvSpPr>
            <a:spLocks noGrp="1"/>
          </p:cNvSpPr>
          <p:nvPr>
            <p:ph type="sldNum" sz="quarter" idx="5"/>
          </p:nvPr>
        </p:nvSpPr>
        <p:spPr/>
        <p:txBody>
          <a:bodyPr/>
          <a:lstStyle/>
          <a:p>
            <a:fld id="{949091A2-AA0D-A640-B690-E2E2A196220C}" type="slidenum">
              <a:rPr lang="en-US" smtClean="0"/>
              <a:t>2</a:t>
            </a:fld>
            <a:endParaRPr lang="en-US"/>
          </a:p>
        </p:txBody>
      </p:sp>
    </p:spTree>
    <p:extLst>
      <p:ext uri="{BB962C8B-B14F-4D97-AF65-F5344CB8AC3E}">
        <p14:creationId xmlns:p14="http://schemas.microsoft.com/office/powerpoint/2010/main" val="3178499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77165-8132-B9FB-E34B-1C4F252D0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0C6E55-347C-6FCE-9441-6EE6C6A95EF2}"/>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9113C343-BC86-4E1F-D3F6-683776F0CC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8E48C1E-04D9-6546-9F71-E20937DF9A74}"/>
              </a:ext>
            </a:extLst>
          </p:cNvPr>
          <p:cNvSpPr>
            <a:spLocks noGrp="1"/>
          </p:cNvSpPr>
          <p:nvPr>
            <p:ph type="sldNum" sz="quarter" idx="5"/>
          </p:nvPr>
        </p:nvSpPr>
        <p:spPr/>
        <p:txBody>
          <a:bodyPr/>
          <a:lstStyle/>
          <a:p>
            <a:fld id="{949091A2-AA0D-A640-B690-E2E2A196220C}" type="slidenum">
              <a:rPr lang="en-US" smtClean="0"/>
              <a:t>3</a:t>
            </a:fld>
            <a:endParaRPr lang="en-US"/>
          </a:p>
        </p:txBody>
      </p:sp>
    </p:spTree>
    <p:extLst>
      <p:ext uri="{BB962C8B-B14F-4D97-AF65-F5344CB8AC3E}">
        <p14:creationId xmlns:p14="http://schemas.microsoft.com/office/powerpoint/2010/main" val="547700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15 October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4</a:t>
            </a:fld>
            <a:endParaRPr lang="en-US"/>
          </a:p>
        </p:txBody>
      </p:sp>
    </p:spTree>
    <p:extLst>
      <p:ext uri="{BB962C8B-B14F-4D97-AF65-F5344CB8AC3E}">
        <p14:creationId xmlns:p14="http://schemas.microsoft.com/office/powerpoint/2010/main" val="22646817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9DCAC-BC8B-1C5D-3C32-E390F19A44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C2398-DABE-36D9-3EE7-620367788CB9}"/>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6116260C-B7D2-ACBC-70D1-993B1846010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BE7976-284A-BE9B-8EDF-7FB1BE41B05C}"/>
              </a:ext>
            </a:extLst>
          </p:cNvPr>
          <p:cNvSpPr>
            <a:spLocks noGrp="1"/>
          </p:cNvSpPr>
          <p:nvPr>
            <p:ph type="sldNum" sz="quarter" idx="5"/>
          </p:nvPr>
        </p:nvSpPr>
        <p:spPr/>
        <p:txBody>
          <a:bodyPr/>
          <a:lstStyle/>
          <a:p>
            <a:fld id="{949091A2-AA0D-A640-B690-E2E2A196220C}" type="slidenum">
              <a:rPr lang="en-US" smtClean="0"/>
              <a:t>5</a:t>
            </a:fld>
            <a:endParaRPr lang="en-US"/>
          </a:p>
        </p:txBody>
      </p:sp>
    </p:spTree>
    <p:extLst>
      <p:ext uri="{BB962C8B-B14F-4D97-AF65-F5344CB8AC3E}">
        <p14:creationId xmlns:p14="http://schemas.microsoft.com/office/powerpoint/2010/main" val="3368408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AABBB-2AA5-A291-82B1-9524D9E23C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C0E7C2-4FA0-E0AF-A4A5-FFACBCA58F7C}"/>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845D59ED-4525-4E72-C103-BE2C96DA7A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7D17BCE-8CE0-8DA6-4379-CF3ED35E8A4B}"/>
              </a:ext>
            </a:extLst>
          </p:cNvPr>
          <p:cNvSpPr>
            <a:spLocks noGrp="1"/>
          </p:cNvSpPr>
          <p:nvPr>
            <p:ph type="sldNum" sz="quarter" idx="5"/>
          </p:nvPr>
        </p:nvSpPr>
        <p:spPr/>
        <p:txBody>
          <a:bodyPr/>
          <a:lstStyle/>
          <a:p>
            <a:fld id="{3694BC6D-B4C2-499C-B968-7B53BF050EFF}" type="slidenum">
              <a:rPr lang="en-US" smtClean="0"/>
              <a:t>6</a:t>
            </a:fld>
            <a:endParaRPr lang="en-US"/>
          </a:p>
        </p:txBody>
      </p:sp>
    </p:spTree>
    <p:extLst>
      <p:ext uri="{BB962C8B-B14F-4D97-AF65-F5344CB8AC3E}">
        <p14:creationId xmlns:p14="http://schemas.microsoft.com/office/powerpoint/2010/main" val="2772528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23362-F757-C6B9-EC27-31FA274C3F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A10AF-0EDF-7C3F-1EC1-B6D8B3B4F746}"/>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9BD1D0FE-DF76-1871-BB7E-6FBF9FC6FD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7BD0EE-A602-F7B7-F55C-A6E6B55D74C2}"/>
              </a:ext>
            </a:extLst>
          </p:cNvPr>
          <p:cNvSpPr>
            <a:spLocks noGrp="1"/>
          </p:cNvSpPr>
          <p:nvPr>
            <p:ph type="sldNum" sz="quarter" idx="5"/>
          </p:nvPr>
        </p:nvSpPr>
        <p:spPr/>
        <p:txBody>
          <a:bodyPr/>
          <a:lstStyle/>
          <a:p>
            <a:fld id="{3694BC6D-B4C2-499C-B968-7B53BF050EFF}" type="slidenum">
              <a:rPr lang="en-US" smtClean="0"/>
              <a:t>7</a:t>
            </a:fld>
            <a:endParaRPr lang="en-US"/>
          </a:p>
        </p:txBody>
      </p:sp>
    </p:spTree>
    <p:extLst>
      <p:ext uri="{BB962C8B-B14F-4D97-AF65-F5344CB8AC3E}">
        <p14:creationId xmlns:p14="http://schemas.microsoft.com/office/powerpoint/2010/main" val="3400941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C855B-FC85-C4F3-9BBC-91FA5087E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E60AB4-93B2-A4BB-19E0-B3A72A20F359}"/>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8D946C74-5459-8135-B6C3-FCE57CE1BF9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C04E085-7D4A-4D5D-4C15-4E48ECB5B55E}"/>
              </a:ext>
            </a:extLst>
          </p:cNvPr>
          <p:cNvSpPr>
            <a:spLocks noGrp="1"/>
          </p:cNvSpPr>
          <p:nvPr>
            <p:ph type="sldNum" sz="quarter" idx="5"/>
          </p:nvPr>
        </p:nvSpPr>
        <p:spPr/>
        <p:txBody>
          <a:bodyPr/>
          <a:lstStyle/>
          <a:p>
            <a:fld id="{949091A2-AA0D-A640-B690-E2E2A196220C}" type="slidenum">
              <a:rPr lang="en-US" smtClean="0"/>
              <a:t>11</a:t>
            </a:fld>
            <a:endParaRPr lang="en-US"/>
          </a:p>
        </p:txBody>
      </p:sp>
    </p:spTree>
    <p:extLst>
      <p:ext uri="{BB962C8B-B14F-4D97-AF65-F5344CB8AC3E}">
        <p14:creationId xmlns:p14="http://schemas.microsoft.com/office/powerpoint/2010/main" val="707739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15 October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13</a:t>
            </a:fld>
            <a:endParaRPr lang="en-US"/>
          </a:p>
        </p:txBody>
      </p:sp>
    </p:spTree>
    <p:extLst>
      <p:ext uri="{BB962C8B-B14F-4D97-AF65-F5344CB8AC3E}">
        <p14:creationId xmlns:p14="http://schemas.microsoft.com/office/powerpoint/2010/main" val="1547720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BB019-6255-E33D-2E1B-ABD01BF322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30EC2B-EEF5-7900-8DB6-CFF8AFACDB66}"/>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C478EC1F-E959-6D07-0965-090AE7BF90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62CAA5E-DCFE-EC97-12A8-15382BD7F193}"/>
              </a:ext>
            </a:extLst>
          </p:cNvPr>
          <p:cNvSpPr>
            <a:spLocks noGrp="1"/>
          </p:cNvSpPr>
          <p:nvPr>
            <p:ph type="sldNum" sz="quarter" idx="5"/>
          </p:nvPr>
        </p:nvSpPr>
        <p:spPr/>
        <p:txBody>
          <a:bodyPr/>
          <a:lstStyle/>
          <a:p>
            <a:fld id="{949091A2-AA0D-A640-B690-E2E2A196220C}" type="slidenum">
              <a:rPr lang="en-US" smtClean="0"/>
              <a:t>17</a:t>
            </a:fld>
            <a:endParaRPr lang="en-US"/>
          </a:p>
        </p:txBody>
      </p:sp>
    </p:spTree>
    <p:extLst>
      <p:ext uri="{BB962C8B-B14F-4D97-AF65-F5344CB8AC3E}">
        <p14:creationId xmlns:p14="http://schemas.microsoft.com/office/powerpoint/2010/main" val="7804529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5DC72-651F-D0D8-7ECC-19E4B0BFC5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D6001-706C-3416-F0BE-C04D82BA77C0}"/>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F5857910-978F-F33B-C378-5D6F24596551}"/>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3A447944-95D8-698F-97C1-28772BFC2678}"/>
              </a:ext>
            </a:extLst>
          </p:cNvPr>
          <p:cNvSpPr>
            <a:spLocks noGrp="1"/>
          </p:cNvSpPr>
          <p:nvPr>
            <p:ph type="dt" idx="1"/>
          </p:nvPr>
        </p:nvSpPr>
        <p:spPr/>
        <p:txBody>
          <a:bodyPr/>
          <a:lstStyle/>
          <a:p>
            <a:fld id="{1DF34805-1F01-4BDA-A8CA-FCEA2B4BC8D0}" type="datetime3">
              <a:rPr lang="en-US" smtClean="0"/>
              <a:pPr/>
              <a:t>15 October 2026</a:t>
            </a:fld>
            <a:endParaRPr lang="en-US"/>
          </a:p>
        </p:txBody>
      </p:sp>
      <p:sp>
        <p:nvSpPr>
          <p:cNvPr id="5" name="Slide Number Placeholder 4">
            <a:extLst>
              <a:ext uri="{FF2B5EF4-FFF2-40B4-BE49-F238E27FC236}">
                <a16:creationId xmlns:a16="http://schemas.microsoft.com/office/drawing/2014/main" id="{F879AE4E-0A11-C4FD-B9C3-588C179389CF}"/>
              </a:ext>
            </a:extLst>
          </p:cNvPr>
          <p:cNvSpPr>
            <a:spLocks noGrp="1"/>
          </p:cNvSpPr>
          <p:nvPr>
            <p:ph type="sldNum" sz="quarter" idx="5"/>
          </p:nvPr>
        </p:nvSpPr>
        <p:spPr/>
        <p:txBody>
          <a:bodyPr/>
          <a:lstStyle/>
          <a:p>
            <a:fld id="{CF5EBCF4-26FC-4F76-8DA1-52FDDC328D44}" type="slidenum">
              <a:rPr lang="en-US" smtClean="0"/>
              <a:pPr/>
              <a:t>21</a:t>
            </a:fld>
            <a:endParaRPr lang="en-US"/>
          </a:p>
        </p:txBody>
      </p:sp>
    </p:spTree>
    <p:extLst>
      <p:ext uri="{BB962C8B-B14F-4D97-AF65-F5344CB8AC3E}">
        <p14:creationId xmlns:p14="http://schemas.microsoft.com/office/powerpoint/2010/main" val="1279540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86EA7-8AFE-AAEE-6380-70444DBE33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7100AE-F22F-BD63-9380-678226E51219}"/>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176BA682-1CA3-97BF-1796-563605BEE7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9972E6-77EB-2CDE-2F16-F46F91811C1E}"/>
              </a:ext>
            </a:extLst>
          </p:cNvPr>
          <p:cNvSpPr>
            <a:spLocks noGrp="1"/>
          </p:cNvSpPr>
          <p:nvPr>
            <p:ph type="sldNum" sz="quarter" idx="5"/>
          </p:nvPr>
        </p:nvSpPr>
        <p:spPr/>
        <p:txBody>
          <a:bodyPr/>
          <a:lstStyle/>
          <a:p>
            <a:fld id="{949091A2-AA0D-A640-B690-E2E2A196220C}" type="slidenum">
              <a:rPr lang="en-US" smtClean="0"/>
              <a:t>22</a:t>
            </a:fld>
            <a:endParaRPr lang="en-US"/>
          </a:p>
        </p:txBody>
      </p:sp>
    </p:spTree>
    <p:extLst>
      <p:ext uri="{BB962C8B-B14F-4D97-AF65-F5344CB8AC3E}">
        <p14:creationId xmlns:p14="http://schemas.microsoft.com/office/powerpoint/2010/main" val="1104049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15 October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28</a:t>
            </a:fld>
            <a:endParaRPr lang="en-US"/>
          </a:p>
        </p:txBody>
      </p:sp>
    </p:spTree>
    <p:extLst>
      <p:ext uri="{BB962C8B-B14F-4D97-AF65-F5344CB8AC3E}">
        <p14:creationId xmlns:p14="http://schemas.microsoft.com/office/powerpoint/2010/main" val="3841048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8895E-877D-C2C3-9E7C-6D51EC909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BFF9-4083-4D05-81CC-BC9D02D25050}"/>
              </a:ext>
            </a:extLst>
          </p:cNvPr>
          <p:cNvSpPr>
            <a:spLocks noGrp="1" noRot="1" noChangeAspect="1"/>
          </p:cNvSpPr>
          <p:nvPr>
            <p:ph type="sldImg"/>
          </p:nvPr>
        </p:nvSpPr>
        <p:spPr>
          <a:xfrm>
            <a:off x="735013" y="563563"/>
            <a:ext cx="5632450" cy="3168650"/>
          </a:xfrm>
        </p:spPr>
        <p:txBody>
          <a:bodyPr/>
          <a:lstStyle/>
          <a:p>
            <a:endParaRPr lang="en-US"/>
          </a:p>
        </p:txBody>
      </p:sp>
      <p:sp>
        <p:nvSpPr>
          <p:cNvPr id="3" name="Notes Placeholder 2">
            <a:extLst>
              <a:ext uri="{FF2B5EF4-FFF2-40B4-BE49-F238E27FC236}">
                <a16:creationId xmlns:a16="http://schemas.microsoft.com/office/drawing/2014/main" id="{F4AFF0F7-29D9-8695-D52D-73CF2E149B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167509-6547-CF07-9DBB-E9CC7AD7E9FB}"/>
              </a:ext>
            </a:extLst>
          </p:cNvPr>
          <p:cNvSpPr>
            <a:spLocks noGrp="1"/>
          </p:cNvSpPr>
          <p:nvPr>
            <p:ph type="sldNum" sz="quarter" idx="5"/>
          </p:nvPr>
        </p:nvSpPr>
        <p:spPr/>
        <p:txBody>
          <a:bodyPr/>
          <a:lstStyle/>
          <a:p>
            <a:fld id="{949091A2-AA0D-A640-B690-E2E2A196220C}" type="slidenum">
              <a:rPr lang="en-US" smtClean="0"/>
              <a:t>29</a:t>
            </a:fld>
            <a:endParaRPr lang="en-US"/>
          </a:p>
        </p:txBody>
      </p:sp>
    </p:spTree>
    <p:extLst>
      <p:ext uri="{BB962C8B-B14F-4D97-AF65-F5344CB8AC3E}">
        <p14:creationId xmlns:p14="http://schemas.microsoft.com/office/powerpoint/2010/main" val="54888070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4.xml"/><Relationship Id="rId7" Type="http://schemas.openxmlformats.org/officeDocument/2006/relationships/oleObject" Target="../embeddings/oleObject2.bin"/><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Master" Target="../slideMasters/slideMaster1.xml"/><Relationship Id="rId5" Type="http://schemas.openxmlformats.org/officeDocument/2006/relationships/tags" Target="../tags/tag26.xml"/><Relationship Id="rId10" Type="http://schemas.openxmlformats.org/officeDocument/2006/relationships/image" Target="../media/image5.svg"/><Relationship Id="rId4" Type="http://schemas.openxmlformats.org/officeDocument/2006/relationships/tags" Target="../tags/tag25.xml"/><Relationship Id="rId9"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29.xml"/><Relationship Id="rId7"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35.xml"/><Relationship Id="rId7"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1.xml"/><Relationship Id="rId7" Type="http://schemas.openxmlformats.org/officeDocument/2006/relationships/oleObject" Target="../embeddings/oleObject5.bin"/><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Master" Target="../slideMasters/slideMaster1.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6.xml"/><Relationship Id="rId7" Type="http://schemas.openxmlformats.org/officeDocument/2006/relationships/oleObject" Target="../embeddings/oleObject6.bin"/><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Master" Target="../slideMasters/slideMaster1.xml"/><Relationship Id="rId5" Type="http://schemas.openxmlformats.org/officeDocument/2006/relationships/tags" Target="../tags/tag48.xml"/><Relationship Id="rId4" Type="http://schemas.openxmlformats.org/officeDocument/2006/relationships/tags" Target="../tags/tag47.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51.xml"/><Relationship Id="rId7" Type="http://schemas.openxmlformats.org/officeDocument/2006/relationships/oleObject" Target="../embeddings/oleObject7.bin"/><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56.xml"/><Relationship Id="rId7" Type="http://schemas.openxmlformats.org/officeDocument/2006/relationships/slideMaster" Target="../slideMasters/slideMaster1.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9"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2.xml"/><Relationship Id="rId7" Type="http://schemas.openxmlformats.org/officeDocument/2006/relationships/tags" Target="../tags/tag66.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2.svg"/><Relationship Id="rId5" Type="http://schemas.openxmlformats.org/officeDocument/2006/relationships/tags" Target="../tags/tag64.xml"/><Relationship Id="rId10" Type="http://schemas.openxmlformats.org/officeDocument/2006/relationships/image" Target="../media/image1.emf"/><Relationship Id="rId4" Type="http://schemas.openxmlformats.org/officeDocument/2006/relationships/tags" Target="../tags/tag63.xml"/><Relationship Id="rId9"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9.xml"/><Relationship Id="rId7" Type="http://schemas.openxmlformats.org/officeDocument/2006/relationships/tags" Target="../tags/tag73.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image" Target="../media/image2.svg"/><Relationship Id="rId5" Type="http://schemas.openxmlformats.org/officeDocument/2006/relationships/tags" Target="../tags/tag71.xml"/><Relationship Id="rId10" Type="http://schemas.openxmlformats.org/officeDocument/2006/relationships/image" Target="../media/image1.emf"/><Relationship Id="rId4" Type="http://schemas.openxmlformats.org/officeDocument/2006/relationships/tags" Target="../tags/tag70.xml"/><Relationship Id="rId9"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6.xml"/><Relationship Id="rId7" Type="http://schemas.openxmlformats.org/officeDocument/2006/relationships/tags" Target="../tags/tag80.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image" Target="../media/image2.svg"/><Relationship Id="rId5" Type="http://schemas.openxmlformats.org/officeDocument/2006/relationships/tags" Target="../tags/tag78.xml"/><Relationship Id="rId10" Type="http://schemas.openxmlformats.org/officeDocument/2006/relationships/image" Target="../media/image1.emf"/><Relationship Id="rId4" Type="http://schemas.openxmlformats.org/officeDocument/2006/relationships/tags" Target="../tags/tag77.xml"/><Relationship Id="rId9"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3.xml"/><Relationship Id="rId7" Type="http://schemas.openxmlformats.org/officeDocument/2006/relationships/tags" Target="../tags/tag8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image" Target="../media/image2.svg"/><Relationship Id="rId5" Type="http://schemas.openxmlformats.org/officeDocument/2006/relationships/tags" Target="../tags/tag85.xml"/><Relationship Id="rId10" Type="http://schemas.openxmlformats.org/officeDocument/2006/relationships/image" Target="../media/image6.emf"/><Relationship Id="rId4" Type="http://schemas.openxmlformats.org/officeDocument/2006/relationships/tags" Target="../tags/tag84.xml"/><Relationship Id="rId9"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90.xml"/><Relationship Id="rId7" Type="http://schemas.openxmlformats.org/officeDocument/2006/relationships/tags" Target="../tags/tag94.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image" Target="../media/image2.svg"/><Relationship Id="rId5" Type="http://schemas.openxmlformats.org/officeDocument/2006/relationships/tags" Target="../tags/tag92.xml"/><Relationship Id="rId10" Type="http://schemas.openxmlformats.org/officeDocument/2006/relationships/image" Target="../media/image1.emf"/><Relationship Id="rId4" Type="http://schemas.openxmlformats.org/officeDocument/2006/relationships/tags" Target="../tags/tag91.xml"/><Relationship Id="rId9" Type="http://schemas.openxmlformats.org/officeDocument/2006/relationships/oleObject" Target="../embeddings/oleObject13.bin"/></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97.xml"/><Relationship Id="rId7" Type="http://schemas.openxmlformats.org/officeDocument/2006/relationships/oleObject" Target="../embeddings/oleObject14.bin"/><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slideMaster" Target="../slideMasters/slideMaster1.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02.xml"/><Relationship Id="rId7" Type="http://schemas.openxmlformats.org/officeDocument/2006/relationships/image" Target="../media/image2.sv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image" Target="../media/image3.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105.xml"/><Relationship Id="rId7" Type="http://schemas.openxmlformats.org/officeDocument/2006/relationships/image" Target="../media/image4.svg"/><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image" Target="../media/image3.emf"/><Relationship Id="rId5" Type="http://schemas.openxmlformats.org/officeDocument/2006/relationships/oleObject" Target="../embeddings/oleObject16.bin"/><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08.xml"/><Relationship Id="rId7" Type="http://schemas.openxmlformats.org/officeDocument/2006/relationships/tags" Target="../tags/tag112.xml"/><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tags" Target="../tags/tag111.xml"/><Relationship Id="rId11" Type="http://schemas.openxmlformats.org/officeDocument/2006/relationships/image" Target="../media/image2.svg"/><Relationship Id="rId5" Type="http://schemas.openxmlformats.org/officeDocument/2006/relationships/tags" Target="../tags/tag110.xml"/><Relationship Id="rId10" Type="http://schemas.openxmlformats.org/officeDocument/2006/relationships/image" Target="../media/image1.emf"/><Relationship Id="rId4" Type="http://schemas.openxmlformats.org/officeDocument/2006/relationships/tags" Target="../tags/tag109.xml"/><Relationship Id="rId9" Type="http://schemas.openxmlformats.org/officeDocument/2006/relationships/oleObject" Target="../embeddings/oleObject17.bin"/></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135.xml"/><Relationship Id="rId7" Type="http://schemas.openxmlformats.org/officeDocument/2006/relationships/image" Target="../media/image3.emf"/><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oleObject" Target="../embeddings/oleObject19.bin"/><Relationship Id="rId5" Type="http://schemas.openxmlformats.org/officeDocument/2006/relationships/slideMaster" Target="../slideMasters/slideMaster2.xml"/><Relationship Id="rId4" Type="http://schemas.openxmlformats.org/officeDocument/2006/relationships/tags" Target="../tags/tag136.xml"/><Relationship Id="rId9" Type="http://schemas.openxmlformats.org/officeDocument/2006/relationships/image" Target="../media/image5.svg"/></Relationships>
</file>

<file path=ppt/slideLayouts/_rels/slideLayout20.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tags" Target="../tags/tag139.xml"/><Relationship Id="rId7" Type="http://schemas.openxmlformats.org/officeDocument/2006/relationships/slideMaster" Target="../slideMasters/slideMaster2.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8" Type="http://schemas.openxmlformats.org/officeDocument/2006/relationships/oleObject" Target="../embeddings/oleObject21.bin"/><Relationship Id="rId3" Type="http://schemas.openxmlformats.org/officeDocument/2006/relationships/tags" Target="../tags/tag145.xml"/><Relationship Id="rId7" Type="http://schemas.openxmlformats.org/officeDocument/2006/relationships/slideMaster" Target="../slideMasters/slideMaster2.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tags" Target="../tags/tag148.xml"/><Relationship Id="rId5" Type="http://schemas.openxmlformats.org/officeDocument/2006/relationships/tags" Target="../tags/tag147.xml"/><Relationship Id="rId4" Type="http://schemas.openxmlformats.org/officeDocument/2006/relationships/tags" Target="../tags/tag146.xml"/><Relationship Id="rId9"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51.xml"/><Relationship Id="rId7" Type="http://schemas.openxmlformats.org/officeDocument/2006/relationships/oleObject" Target="../embeddings/oleObject22.bin"/><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slideMaster" Target="../slideMasters/slideMaster2.xml"/><Relationship Id="rId5" Type="http://schemas.openxmlformats.org/officeDocument/2006/relationships/tags" Target="../tags/tag153.xml"/><Relationship Id="rId4" Type="http://schemas.openxmlformats.org/officeDocument/2006/relationships/tags" Target="../tags/tag152.xml"/><Relationship Id="rId9" Type="http://schemas.openxmlformats.org/officeDocument/2006/relationships/image" Target="../media/image7.sv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56.xml"/><Relationship Id="rId7" Type="http://schemas.openxmlformats.org/officeDocument/2006/relationships/oleObject" Target="../embeddings/oleObject23.bin"/><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slideMaster" Target="../slideMasters/slideMaster2.xml"/><Relationship Id="rId5" Type="http://schemas.openxmlformats.org/officeDocument/2006/relationships/tags" Target="../tags/tag158.xml"/><Relationship Id="rId4" Type="http://schemas.openxmlformats.org/officeDocument/2006/relationships/tags" Target="../tags/tag157.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61.xml"/><Relationship Id="rId7" Type="http://schemas.openxmlformats.org/officeDocument/2006/relationships/oleObject" Target="../embeddings/oleObject24.bin"/><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Master" Target="../slideMasters/slideMaster2.xml"/><Relationship Id="rId5" Type="http://schemas.openxmlformats.org/officeDocument/2006/relationships/tags" Target="../tags/tag163.xml"/><Relationship Id="rId4" Type="http://schemas.openxmlformats.org/officeDocument/2006/relationships/tags" Target="../tags/tag162.xml"/></Relationships>
</file>

<file path=ppt/slideLayouts/_rels/slideLayout25.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166.xml"/><Relationship Id="rId7" Type="http://schemas.openxmlformats.org/officeDocument/2006/relationships/slideMaster" Target="../slideMasters/slideMaster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tags" Target="../tags/tag169.xml"/><Relationship Id="rId5" Type="http://schemas.openxmlformats.org/officeDocument/2006/relationships/tags" Target="../tags/tag168.xml"/><Relationship Id="rId4" Type="http://schemas.openxmlformats.org/officeDocument/2006/relationships/tags" Target="../tags/tag167.xml"/><Relationship Id="rId9" Type="http://schemas.openxmlformats.org/officeDocument/2006/relationships/image" Target="../media/image3.emf"/></Relationships>
</file>

<file path=ppt/slideLayouts/_rels/slideLayout26.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72.xml"/><Relationship Id="rId7" Type="http://schemas.openxmlformats.org/officeDocument/2006/relationships/tags" Target="../tags/tag176.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tags" Target="../tags/tag175.xml"/><Relationship Id="rId11" Type="http://schemas.openxmlformats.org/officeDocument/2006/relationships/image" Target="../media/image2.svg"/><Relationship Id="rId5" Type="http://schemas.openxmlformats.org/officeDocument/2006/relationships/tags" Target="../tags/tag174.xml"/><Relationship Id="rId10" Type="http://schemas.openxmlformats.org/officeDocument/2006/relationships/image" Target="../media/image1.emf"/><Relationship Id="rId4" Type="http://schemas.openxmlformats.org/officeDocument/2006/relationships/tags" Target="../tags/tag173.xml"/><Relationship Id="rId9" Type="http://schemas.openxmlformats.org/officeDocument/2006/relationships/oleObject" Target="../embeddings/oleObject17.bin"/></Relationships>
</file>

<file path=ppt/slideLayouts/_rels/slideLayout27.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79.xml"/><Relationship Id="rId7" Type="http://schemas.openxmlformats.org/officeDocument/2006/relationships/tags" Target="../tags/tag183.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image" Target="../media/image2.svg"/><Relationship Id="rId5" Type="http://schemas.openxmlformats.org/officeDocument/2006/relationships/tags" Target="../tags/tag181.xml"/><Relationship Id="rId10" Type="http://schemas.openxmlformats.org/officeDocument/2006/relationships/image" Target="../media/image1.emf"/><Relationship Id="rId4" Type="http://schemas.openxmlformats.org/officeDocument/2006/relationships/tags" Target="../tags/tag180.xml"/><Relationship Id="rId9" Type="http://schemas.openxmlformats.org/officeDocument/2006/relationships/oleObject" Target="../embeddings/oleObject26.bin"/></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86.xml"/><Relationship Id="rId7" Type="http://schemas.openxmlformats.org/officeDocument/2006/relationships/tags" Target="../tags/tag190.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11" Type="http://schemas.openxmlformats.org/officeDocument/2006/relationships/image" Target="../media/image2.svg"/><Relationship Id="rId5" Type="http://schemas.openxmlformats.org/officeDocument/2006/relationships/tags" Target="../tags/tag188.xml"/><Relationship Id="rId10" Type="http://schemas.openxmlformats.org/officeDocument/2006/relationships/image" Target="../media/image3.emf"/><Relationship Id="rId4" Type="http://schemas.openxmlformats.org/officeDocument/2006/relationships/tags" Target="../tags/tag187.xml"/><Relationship Id="rId9" Type="http://schemas.openxmlformats.org/officeDocument/2006/relationships/oleObject" Target="../embeddings/oleObject27.bin"/></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93.xml"/><Relationship Id="rId7" Type="http://schemas.openxmlformats.org/officeDocument/2006/relationships/tags" Target="../tags/tag197.xml"/><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image" Target="../media/image2.svg"/><Relationship Id="rId5" Type="http://schemas.openxmlformats.org/officeDocument/2006/relationships/tags" Target="../tags/tag195.xml"/><Relationship Id="rId10" Type="http://schemas.openxmlformats.org/officeDocument/2006/relationships/image" Target="../media/image1.emf"/><Relationship Id="rId4" Type="http://schemas.openxmlformats.org/officeDocument/2006/relationships/tags" Target="../tags/tag194.xml"/><Relationship Id="rId9" Type="http://schemas.openxmlformats.org/officeDocument/2006/relationships/oleObject" Target="../embeddings/oleObject28.bin"/></Relationships>
</file>

<file path=ppt/slideLayouts/_rels/slideLayout30.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00.xml"/><Relationship Id="rId7" Type="http://schemas.openxmlformats.org/officeDocument/2006/relationships/tags" Target="../tags/tag204.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image" Target="../media/image2.svg"/><Relationship Id="rId5" Type="http://schemas.openxmlformats.org/officeDocument/2006/relationships/tags" Target="../tags/tag202.xml"/><Relationship Id="rId10" Type="http://schemas.openxmlformats.org/officeDocument/2006/relationships/image" Target="../media/image3.emf"/><Relationship Id="rId4" Type="http://schemas.openxmlformats.org/officeDocument/2006/relationships/tags" Target="../tags/tag201.xml"/><Relationship Id="rId9" Type="http://schemas.openxmlformats.org/officeDocument/2006/relationships/oleObject" Target="../embeddings/oleObject29.bin"/></Relationships>
</file>

<file path=ppt/slideLayouts/_rels/slideLayout3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07.xml"/><Relationship Id="rId7" Type="http://schemas.openxmlformats.org/officeDocument/2006/relationships/tags" Target="../tags/tag211.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11" Type="http://schemas.openxmlformats.org/officeDocument/2006/relationships/image" Target="../media/image7.svg"/><Relationship Id="rId5" Type="http://schemas.openxmlformats.org/officeDocument/2006/relationships/tags" Target="../tags/tag209.xml"/><Relationship Id="rId10" Type="http://schemas.openxmlformats.org/officeDocument/2006/relationships/image" Target="../media/image3.emf"/><Relationship Id="rId4" Type="http://schemas.openxmlformats.org/officeDocument/2006/relationships/tags" Target="../tags/tag208.xml"/><Relationship Id="rId9" Type="http://schemas.openxmlformats.org/officeDocument/2006/relationships/oleObject" Target="../embeddings/oleObject30.bin"/></Relationships>
</file>

<file path=ppt/slideLayouts/_rels/slideLayout32.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14.xml"/><Relationship Id="rId7" Type="http://schemas.openxmlformats.org/officeDocument/2006/relationships/tags" Target="../tags/tag218.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image" Target="../media/image7.svg"/><Relationship Id="rId5" Type="http://schemas.openxmlformats.org/officeDocument/2006/relationships/tags" Target="../tags/tag216.xml"/><Relationship Id="rId10" Type="http://schemas.openxmlformats.org/officeDocument/2006/relationships/image" Target="../media/image1.emf"/><Relationship Id="rId4" Type="http://schemas.openxmlformats.org/officeDocument/2006/relationships/tags" Target="../tags/tag215.xml"/><Relationship Id="rId9" Type="http://schemas.openxmlformats.org/officeDocument/2006/relationships/oleObject" Target="../embeddings/oleObject31.bin"/></Relationships>
</file>

<file path=ppt/slideLayouts/_rels/slideLayout3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21.xml"/><Relationship Id="rId7" Type="http://schemas.openxmlformats.org/officeDocument/2006/relationships/tags" Target="../tags/tag225.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tags" Target="../tags/tag224.xml"/><Relationship Id="rId11" Type="http://schemas.openxmlformats.org/officeDocument/2006/relationships/image" Target="../media/image7.svg"/><Relationship Id="rId5" Type="http://schemas.openxmlformats.org/officeDocument/2006/relationships/tags" Target="../tags/tag223.xml"/><Relationship Id="rId10" Type="http://schemas.openxmlformats.org/officeDocument/2006/relationships/image" Target="../media/image3.emf"/><Relationship Id="rId4" Type="http://schemas.openxmlformats.org/officeDocument/2006/relationships/tags" Target="../tags/tag222.xml"/><Relationship Id="rId9" Type="http://schemas.openxmlformats.org/officeDocument/2006/relationships/oleObject" Target="../embeddings/oleObject32.bin"/></Relationships>
</file>

<file path=ppt/slideLayouts/_rels/slideLayout3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28.xml"/><Relationship Id="rId7" Type="http://schemas.openxmlformats.org/officeDocument/2006/relationships/oleObject" Target="../embeddings/oleObject33.bin"/><Relationship Id="rId2" Type="http://schemas.openxmlformats.org/officeDocument/2006/relationships/tags" Target="../tags/tag227.xml"/><Relationship Id="rId1" Type="http://schemas.openxmlformats.org/officeDocument/2006/relationships/tags" Target="../tags/tag226.xml"/><Relationship Id="rId6" Type="http://schemas.openxmlformats.org/officeDocument/2006/relationships/slideMaster" Target="../slideMasters/slideMaster2.xml"/><Relationship Id="rId5" Type="http://schemas.openxmlformats.org/officeDocument/2006/relationships/tags" Target="../tags/tag230.xml"/><Relationship Id="rId4" Type="http://schemas.openxmlformats.org/officeDocument/2006/relationships/tags" Target="../tags/tag229.xml"/><Relationship Id="rId9" Type="http://schemas.openxmlformats.org/officeDocument/2006/relationships/image" Target="../media/image7.svg"/></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233.xml"/><Relationship Id="rId7" Type="http://schemas.openxmlformats.org/officeDocument/2006/relationships/image" Target="../media/image7.svg"/><Relationship Id="rId2" Type="http://schemas.openxmlformats.org/officeDocument/2006/relationships/tags" Target="../tags/tag232.xml"/><Relationship Id="rId1" Type="http://schemas.openxmlformats.org/officeDocument/2006/relationships/tags" Target="../tags/tag231.xml"/><Relationship Id="rId6" Type="http://schemas.openxmlformats.org/officeDocument/2006/relationships/image" Target="../media/image3.emf"/><Relationship Id="rId5" Type="http://schemas.openxmlformats.org/officeDocument/2006/relationships/oleObject" Target="../embeddings/oleObject34.bin"/><Relationship Id="rId4"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236.xml"/><Relationship Id="rId7" Type="http://schemas.openxmlformats.org/officeDocument/2006/relationships/image" Target="../media/image4.svg"/><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image" Target="../media/image3.emf"/><Relationship Id="rId5" Type="http://schemas.openxmlformats.org/officeDocument/2006/relationships/oleObject" Target="../embeddings/oleObject35.bin"/><Relationship Id="rId4"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239.xml"/><Relationship Id="rId7" Type="http://schemas.openxmlformats.org/officeDocument/2006/relationships/slideMaster" Target="../slideMasters/slideMaster2.xml"/><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tags" Target="../tags/tag242.xml"/><Relationship Id="rId5" Type="http://schemas.openxmlformats.org/officeDocument/2006/relationships/tags" Target="../tags/tag241.xml"/><Relationship Id="rId4" Type="http://schemas.openxmlformats.org/officeDocument/2006/relationships/tags" Target="../tags/tag240.xml"/><Relationship Id="rId9"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9304463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7DF8A425-7B3D-B79D-68A1-4B0F98C3B751}"/>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0A2A8C0-ED01-D4E2-966A-701913F53AC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RCOT logo white on background">
            <a:extLst>
              <a:ext uri="{FF2B5EF4-FFF2-40B4-BE49-F238E27FC236}">
                <a16:creationId xmlns:a16="http://schemas.microsoft.com/office/drawing/2014/main" id="{D828ACED-21FC-9540-4544-BDD42571B6B8}"/>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6" name="TextBox 5">
            <a:extLst>
              <a:ext uri="{FF2B5EF4-FFF2-40B4-BE49-F238E27FC236}">
                <a16:creationId xmlns:a16="http://schemas.microsoft.com/office/drawing/2014/main" id="{C9997ED1-F455-FBE3-4D46-8A4E1ED725A0}"/>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8" name="Graphic 7">
            <a:extLst>
              <a:ext uri="{FF2B5EF4-FFF2-40B4-BE49-F238E27FC236}">
                <a16:creationId xmlns:a16="http://schemas.microsoft.com/office/drawing/2014/main" id="{2F7CC1D8-FB44-CC7F-6C5F-904FE146D38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0"/>
              </a:ext>
            </a:extLst>
          </a:blip>
          <a:srcRect l="59827" t="14818" r="10238" b="43257"/>
          <a:stretch>
            <a:fillRect/>
          </a:stretch>
        </p:blipFill>
        <p:spPr bwMode="ltGray">
          <a:xfrm>
            <a:off x="-1" y="-1"/>
            <a:ext cx="12192001" cy="5732047"/>
          </a:xfrm>
          <a:prstGeom prst="rect">
            <a:avLst/>
          </a:prstGeom>
        </p:spPr>
      </p:pic>
      <p:grpSp>
        <p:nvGrpSpPr>
          <p:cNvPr id="9" name="Group 8" descr="Confidential document label">
            <a:extLst>
              <a:ext uri="{FF2B5EF4-FFF2-40B4-BE49-F238E27FC236}">
                <a16:creationId xmlns:a16="http://schemas.microsoft.com/office/drawing/2014/main" id="{5325ADA2-BD8F-BE1C-EA1D-85F55782BFE7}"/>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0" name="Rectangle 9">
              <a:extLst>
                <a:ext uri="{FF2B5EF4-FFF2-40B4-BE49-F238E27FC236}">
                  <a16:creationId xmlns:a16="http://schemas.microsoft.com/office/drawing/2014/main" id="{B89E4361-BBCE-0CFF-F7BE-689D74414D4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940675F-AA10-02E2-0179-4E668AD237FB}"/>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074920" y="3750920"/>
            <a:ext cx="655986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buNone/>
              <a:defRPr lang="en-US" sz="1600" dirty="0"/>
            </a:lvl1pPr>
            <a:lvl2pPr marL="115888" indent="0">
              <a:buNone/>
              <a:defRPr>
                <a:solidFill>
                  <a:schemeClr val="bg1"/>
                </a:solidFill>
              </a:defRPr>
            </a:lvl2pPr>
            <a:lvl3pPr marL="466344" indent="0">
              <a:buNone/>
              <a:defRPr>
                <a:solidFill>
                  <a:schemeClr val="bg1"/>
                </a:solidFill>
              </a:defRPr>
            </a:lvl3pPr>
            <a:lvl4pPr marL="813816" indent="0">
              <a:buNone/>
              <a:defRPr>
                <a:solidFill>
                  <a:schemeClr val="bg1"/>
                </a:solidFill>
              </a:defRPr>
            </a:lvl4pPr>
            <a:lvl5pPr marL="1161288" indent="0">
              <a:buNone/>
              <a:defRPr>
                <a:solidFill>
                  <a:schemeClr val="bg1"/>
                </a:solidFill>
              </a:defRPr>
            </a:lvl5pPr>
          </a:lstStyle>
          <a:p>
            <a:pPr lvl="0">
              <a:buNone/>
            </a:pPr>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074920" y="3229953"/>
            <a:ext cx="655986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sz="180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hasCustomPrompt="1"/>
            <p:custDataLst>
              <p:tags r:id="rId5"/>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rtl="0">
              <a:defRPr lang="en-US" sz="3200" dirty="0"/>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618163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
        <p:nvSpPr>
          <p:cNvPr id="2" name="Slide Number Placeholder 5">
            <a:extLst>
              <a:ext uri="{FF2B5EF4-FFF2-40B4-BE49-F238E27FC236}">
                <a16:creationId xmlns:a16="http://schemas.microsoft.com/office/drawing/2014/main" id="{547E845D-F15A-5FF7-BCBD-E399BCCA39A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4" name="Group 3" descr="Confidential document label">
            <a:extLst>
              <a:ext uri="{FF2B5EF4-FFF2-40B4-BE49-F238E27FC236}">
                <a16:creationId xmlns:a16="http://schemas.microsoft.com/office/drawing/2014/main" id="{2D709C47-53A7-BD25-8A1A-41A1F6E5E6DB}"/>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D2927778-7408-91A6-577B-FED9A466DBC0}"/>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C5D48FC-6A68-CB45-F3C1-B712BE6E3B70}"/>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687218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1257300" y="1528142"/>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1257300" y="1238341"/>
            <a:ext cx="10401300"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bwMode="gray">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1257300" y="419100"/>
            <a:ext cx="10401300" cy="769441"/>
          </a:xfrm>
          <a:prstGeom prst="rect">
            <a:avLst/>
          </a:prstGeom>
        </p:spPr>
        <p:txBody>
          <a:bodyPr vert="horz" wrap="square" lIns="0" tIns="0" rIns="0" bIns="0" rtlCol="0" anchor="t" anchorCtr="0">
            <a:noAutofit/>
          </a:bodyPr>
          <a:lstStyle>
            <a:lvl1pPr>
              <a:defRPr/>
            </a:lvl1pPr>
          </a:lstStyle>
          <a:p>
            <a:r>
              <a:rPr lang="en-US"/>
              <a:t>Click to edit </a:t>
            </a:r>
            <a:br>
              <a:rPr lang="en-US"/>
            </a:br>
            <a:r>
              <a:rPr lang="en-US"/>
              <a:t>Master title style</a:t>
            </a:r>
          </a:p>
        </p:txBody>
      </p:sp>
      <p:sp>
        <p:nvSpPr>
          <p:cNvPr id="4" name="Slide Number Placeholder 5">
            <a:extLst>
              <a:ext uri="{FF2B5EF4-FFF2-40B4-BE49-F238E27FC236}">
                <a16:creationId xmlns:a16="http://schemas.microsoft.com/office/drawing/2014/main" id="{4B8A8A94-DEF1-F7BD-BA5C-4D5D2951D12C}"/>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2" name="Group 1" descr="Confidential document label">
            <a:extLst>
              <a:ext uri="{FF2B5EF4-FFF2-40B4-BE49-F238E27FC236}">
                <a16:creationId xmlns:a16="http://schemas.microsoft.com/office/drawing/2014/main" id="{D6C8AEE7-6B7F-A151-A3A7-942A229AC939}"/>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00F4469A-47A5-D8E4-9FA1-6344C49176F9}"/>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35EBD0D-850A-57C7-B20D-DB11FA4AEDA2}"/>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110227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1272532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E1CA8053-080D-DE1A-040C-F504789F7CBB}"/>
              </a:ext>
              <a:ext uri="{C183D7F6-B498-43B3-948B-1728B52AA6E4}">
                <adec:decorative xmlns:adec="http://schemas.microsoft.com/office/drawing/2017/decorative" val="1"/>
              </a:ext>
            </a:extLst>
          </p:cNvPr>
          <p:cNvSpPr/>
          <p:nvPr userDrawn="1"/>
        </p:nvSpPr>
        <p:spPr bwMode="ltGray">
          <a:xfrm>
            <a:off x="0" y="0"/>
            <a:ext cx="4619625" cy="6858000"/>
          </a:xfrm>
          <a:prstGeom prst="rect">
            <a:avLst/>
          </a:prstGeom>
          <a:solidFill>
            <a:srgbClr val="E6EBE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3813048" cy="769441"/>
          </a:xfrm>
          <a:prstGeom prst="rect">
            <a:avLst/>
          </a:prstGeom>
        </p:spPr>
        <p:txBody>
          <a:bodyPr vert="horz" anchor="ctr" anchorCtr="0">
            <a:noAutofit/>
          </a:bodyPr>
          <a:lstStyle>
            <a:lvl1pPr rtl="0">
              <a:lnSpc>
                <a:spcPct val="100000"/>
              </a:lnSpc>
              <a:defRPr>
                <a:ln w="6350" cap="flat">
                  <a:noFill/>
                  <a:miter lim="800000"/>
                </a:ln>
              </a:defRPr>
            </a:lvl1pPr>
          </a:lstStyle>
          <a:p>
            <a:r>
              <a:rPr lang="en-US"/>
              <a:t>Click to edit Master title style</a:t>
            </a: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1257300" y="41597"/>
            <a:ext cx="3110484"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2836D2D-E552-3EC2-DAC0-EE904B0CAEC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3" name="Graphic 12" descr="ERCOT logo">
            <a:extLst>
              <a:ext uri="{FF2B5EF4-FFF2-40B4-BE49-F238E27FC236}">
                <a16:creationId xmlns:a16="http://schemas.microsoft.com/office/drawing/2014/main" id="{0BCAEE56-28C5-4932-BE83-F3FB05271820}"/>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4" name="Group 3" descr="Confidential document label">
            <a:extLst>
              <a:ext uri="{FF2B5EF4-FFF2-40B4-BE49-F238E27FC236}">
                <a16:creationId xmlns:a16="http://schemas.microsoft.com/office/drawing/2014/main" id="{AC528399-DF16-9592-8579-A58132C5E259}"/>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DC3C4A87-54E6-7913-BC01-F7A5F3483A47}"/>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C74626C-0851-4430-A5E0-5BCE0FAF943E}"/>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85249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9655678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4F818F9E-2A47-4287-BE8F-EB90A0DC00A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6" name="Group 5" descr="Confidential document label">
            <a:extLst>
              <a:ext uri="{FF2B5EF4-FFF2-40B4-BE49-F238E27FC236}">
                <a16:creationId xmlns:a16="http://schemas.microsoft.com/office/drawing/2014/main" id="{1694E07D-0F98-1174-3F5D-4649CF5CB3D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0096340D-5B22-B163-42B6-2BA98ADE24EB}"/>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E2C15F9-F163-3683-C616-E1004525DBEF}"/>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079707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977069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06347"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2BEE1DE6-268C-0F8F-08AA-17C1EE9B2B8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5" name="Group 4" descr="Confidential document label">
            <a:extLst>
              <a:ext uri="{FF2B5EF4-FFF2-40B4-BE49-F238E27FC236}">
                <a16:creationId xmlns:a16="http://schemas.microsoft.com/office/drawing/2014/main" id="{DBB82EDA-328A-FFFC-1C1E-060FF343AE9E}"/>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BEF8240D-80DA-71AF-AD0C-09458362F7CA}"/>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AEDDE0F-B351-A3EC-6B0B-57A303CBDB92}"/>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497063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6312E13C-E7B3-E4D4-9C1D-30A101C829C1}"/>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5" name="Group 4" descr="Confidential document label">
            <a:extLst>
              <a:ext uri="{FF2B5EF4-FFF2-40B4-BE49-F238E27FC236}">
                <a16:creationId xmlns:a16="http://schemas.microsoft.com/office/drawing/2014/main" id="{45AB44F8-FA46-79D6-9EAA-D4BEEF742A4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D4115FF6-7751-28F7-C671-78155FC6E3D9}"/>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0CE9E69-1410-72A4-DDE8-0F962C81ED25}"/>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411697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26559152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06347"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7A014AA7-911F-B58E-445F-FCD6ABEC8D46}"/>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C7B8CEBD-E7E6-FE69-AFE5-8BEA82650A8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A78E051B-CBEC-80A6-0443-41894A7E7301}"/>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E39C8EC9-2E99-98AD-7A15-BE5DAE82ED7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1E27484-5D79-87F8-69FE-C857DFEDEFF1}"/>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809416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6036577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4"/>
            </p:custDataLst>
          </p:nvPr>
        </p:nvSpPr>
        <p:spPr>
          <a:xfrm>
            <a:off x="506347"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1257300"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06347"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137F09C0-3C66-2DA8-48F4-5EBF7DB3C30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5693BB58-77E5-498B-C0E0-F8346103C70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5813A253-90D9-0099-0960-1FD0897E0C5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79F46AEF-73CA-EA04-8A56-3DE9D2621E0B}"/>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CC360FD-15BD-2AD0-DA60-3CF40BE2FFD6}"/>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575098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3546932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4363212"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8BD7ADC2-D0F6-4EC2-C19C-10C5EBF0369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9D637F88-21EA-5629-CA40-CEA49BB36ABC}"/>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25AF6322-766C-7A07-092C-2DCB5F2E11E0}"/>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C22CD1F7-6BC5-C7D0-8EFD-7DC2DB8A0B2D}"/>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E1FA1F3-18C0-BDFA-DDBA-71C5FBF29D93}"/>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54096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3291069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72" imgH="588" progId="TCLayout.ActiveDocument.1">
                  <p:embed/>
                </p:oleObj>
              </mc:Choice>
              <mc:Fallback>
                <p:oleObj name="think-cell Slide" r:id="rId9"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1257300" y="419100"/>
            <a:ext cx="6265164" cy="369332"/>
          </a:xfrm>
        </p:spPr>
        <p:txBody>
          <a:bodyPr vert="horz">
            <a:no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5"/>
            </p:custDataLst>
          </p:nvPr>
        </p:nvSpPr>
        <p:spPr>
          <a:xfrm>
            <a:off x="1257300" y="864105"/>
            <a:ext cx="6265164"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6"/>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EA7DF4EA-E9D5-9CC2-0045-50759C51757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CFAA0829-9BD8-C6C6-A87B-258DD17331B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744F7387-7DD5-F81B-A4A1-8D140F31C473}"/>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1BD28716-5C6C-4EEA-2288-4B09E59336A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6381B8B-0F0B-ECD2-13E4-2AD01BA59864}"/>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05518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428534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7216140"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7216140" cy="246221"/>
          </a:xfrm>
          <a:prstGeom prst="rect">
            <a:avLst/>
          </a:prstGeom>
        </p:spPr>
        <p:txBody>
          <a:bodyPr wrap="square">
            <a:no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92C11732-EE70-E5D4-0D18-E48EAB78CA7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7" name="Graphic 6" descr="ERCOT logo">
            <a:extLst>
              <a:ext uri="{FF2B5EF4-FFF2-40B4-BE49-F238E27FC236}">
                <a16:creationId xmlns:a16="http://schemas.microsoft.com/office/drawing/2014/main" id="{346AA99B-4C64-B194-3799-5B23B2D429F0}"/>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C73ACF8F-AD7F-9BCB-B9D2-9C3A1CE0A55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3F6BA5BB-D0FC-76D9-2773-E15D81DD822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13EC5CA-51F1-5239-8D34-038CB5D54E1F}"/>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510368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36618483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3"/>
            </p:custDataLst>
          </p:nvPr>
        </p:nvSpPr>
        <p:spPr>
          <a:xfrm>
            <a:off x="1257300" y="419100"/>
            <a:ext cx="10401300" cy="1154162"/>
          </a:xfrm>
        </p:spPr>
        <p:txBody>
          <a:bodyPr vert="horz">
            <a:no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1257300" y="1666051"/>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6" name="Slide Number Placeholder 5">
            <a:extLst>
              <a:ext uri="{FF2B5EF4-FFF2-40B4-BE49-F238E27FC236}">
                <a16:creationId xmlns:a16="http://schemas.microsoft.com/office/drawing/2014/main" id="{06BCB5DE-34BD-D917-1DA9-F6429D02254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E71518B9-3EC1-B7E8-599C-2A353F697F7F}"/>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DABB056E-3D9B-2CD8-B774-CED40038A67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EEF1F1C1-1E91-5791-9666-A05B91562CE0}"/>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896FBBE-C16C-FA13-8872-03504C9A5CD5}"/>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540824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809A4A6A-66A0-4297-B6D0-B6E9BBC8B42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4" name="Graphic 3" descr="ERCOT logo">
            <a:extLst>
              <a:ext uri="{FF2B5EF4-FFF2-40B4-BE49-F238E27FC236}">
                <a16:creationId xmlns:a16="http://schemas.microsoft.com/office/drawing/2014/main" id="{E8756272-C43E-B4AD-36B6-45F8118944DF}"/>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9B307E93-7A65-CCDD-E729-1748E39E3B6B}"/>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2C257F19-3712-035D-A728-EA9ACCCA1A18}"/>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84B4A0A-66C4-A9ED-DCCC-93591AC2D8EA}"/>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86300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27829395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3" name="Rectangle 2">
            <a:extLst>
              <a:ext uri="{FF2B5EF4-FFF2-40B4-BE49-F238E27FC236}">
                <a16:creationId xmlns:a16="http://schemas.microsoft.com/office/drawing/2014/main" id="{B9A1D2FA-0AB5-68EF-A733-D776EFA56378}"/>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D6516DD-2CF1-A84A-9562-936B7FEE1EB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ERCOT logo white on background">
            <a:extLst>
              <a:ext uri="{FF2B5EF4-FFF2-40B4-BE49-F238E27FC236}">
                <a16:creationId xmlns:a16="http://schemas.microsoft.com/office/drawing/2014/main" id="{A227FAE6-A0C7-8280-D5CB-43FCE259AC53}"/>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7" name="TextBox 6">
            <a:extLst>
              <a:ext uri="{FF2B5EF4-FFF2-40B4-BE49-F238E27FC236}">
                <a16:creationId xmlns:a16="http://schemas.microsoft.com/office/drawing/2014/main" id="{38D3B525-D4DB-CE79-3CB1-8FEAA9B2A017}"/>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9" name="Graphic 8">
            <a:extLst>
              <a:ext uri="{FF2B5EF4-FFF2-40B4-BE49-F238E27FC236}">
                <a16:creationId xmlns:a16="http://schemas.microsoft.com/office/drawing/2014/main" id="{06DA6520-917E-48A7-9423-39B09915C83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8"/>
              </a:ext>
            </a:extLst>
          </a:blip>
          <a:srcRect l="59827" t="14818" r="10238" b="43257"/>
          <a:stretch>
            <a:fillRect/>
          </a:stretch>
        </p:blipFill>
        <p:spPr bwMode="ltGray">
          <a:xfrm>
            <a:off x="-1" y="-1"/>
            <a:ext cx="12192001" cy="5732047"/>
          </a:xfrm>
          <a:prstGeom prst="rect">
            <a:avLst/>
          </a:prstGeom>
        </p:spPr>
      </p:pic>
      <p:sp>
        <p:nvSpPr>
          <p:cNvPr id="13" name="Title">
            <a:extLst>
              <a:ext uri="{FF2B5EF4-FFF2-40B4-BE49-F238E27FC236}">
                <a16:creationId xmlns:a16="http://schemas.microsoft.com/office/drawing/2014/main" id="{6E3D88C4-A906-F9B4-5983-50713C6370AF}"/>
              </a:ext>
            </a:extLst>
          </p:cNvPr>
          <p:cNvSpPr>
            <a:spLocks noGrp="1"/>
          </p:cNvSpPr>
          <p:nvPr>
            <p:ph type="title" hasCustomPrompt="1"/>
            <p:custDataLst>
              <p:tags r:id="rId3"/>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sz="3200" dirty="0"/>
            </a:lvl1pPr>
          </a:lstStyle>
          <a:p>
            <a:pPr lvl="0"/>
            <a:r>
              <a:rPr lang="en-US"/>
              <a:t>Thank you</a:t>
            </a:r>
          </a:p>
        </p:txBody>
      </p:sp>
      <p:grpSp>
        <p:nvGrpSpPr>
          <p:cNvPr id="4" name="Group 3" descr="Confidential document label">
            <a:extLst>
              <a:ext uri="{FF2B5EF4-FFF2-40B4-BE49-F238E27FC236}">
                <a16:creationId xmlns:a16="http://schemas.microsoft.com/office/drawing/2014/main" id="{9464C600-9E47-2FA1-2FEF-33CE2F40F3A8}"/>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4" name="Rectangle 13">
              <a:extLst>
                <a:ext uri="{FF2B5EF4-FFF2-40B4-BE49-F238E27FC236}">
                  <a16:creationId xmlns:a16="http://schemas.microsoft.com/office/drawing/2014/main" id="{E06B00BA-0DCC-C887-A819-DEFA1FDAF7AB}"/>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1FBBEB7D-D12B-2DEA-ECDC-4BFFD6717161}"/>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466470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15,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grpSp>
        <p:nvGrpSpPr>
          <p:cNvPr id="2" name="Group 1" descr="Confidential document label">
            <a:extLst>
              <a:ext uri="{FF2B5EF4-FFF2-40B4-BE49-F238E27FC236}">
                <a16:creationId xmlns:a16="http://schemas.microsoft.com/office/drawing/2014/main" id="{BB683D33-ECC2-1588-4F8F-F295C183F118}"/>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C15D3E73-62DE-1B31-DE84-8E2B91374AF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31F0003-7DBE-9181-1DEB-4AA5ED152AB0}"/>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233125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ody Slide">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15,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8" name="Text Placeholder 9">
            <a:extLst>
              <a:ext uri="{FF2B5EF4-FFF2-40B4-BE49-F238E27FC236}">
                <a16:creationId xmlns:a16="http://schemas.microsoft.com/office/drawing/2014/main" id="{3AFEC2B0-08A8-2F3F-FDA8-94A7AD6C399F}"/>
              </a:ext>
            </a:extLst>
          </p:cNvPr>
          <p:cNvSpPr>
            <a:spLocks noGrp="1"/>
          </p:cNvSpPr>
          <p:nvPr>
            <p:ph type="body" sz="quarter" idx="16"/>
          </p:nvPr>
        </p:nvSpPr>
        <p:spPr>
          <a:xfrm>
            <a:off x="1257300" y="1616075"/>
            <a:ext cx="104013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descr="Confidential document label">
            <a:extLst>
              <a:ext uri="{FF2B5EF4-FFF2-40B4-BE49-F238E27FC236}">
                <a16:creationId xmlns:a16="http://schemas.microsoft.com/office/drawing/2014/main" id="{D779ECF8-7247-F03E-39D5-14AA58662D87}"/>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B887BBF4-3398-1010-40FB-EEA01A5847AD}"/>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D9BE2722-5056-2FB7-2151-C3E1141928F9}"/>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14854608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4"/>
            </p:custDataLst>
          </p:nvPr>
        </p:nvSpPr>
        <p:spPr>
          <a:xfrm>
            <a:off x="506347" y="2744369"/>
            <a:ext cx="2514600" cy="769441"/>
          </a:xfrm>
        </p:spPr>
        <p:txBody>
          <a:bodyPr vert="horz" anchor="b">
            <a:noAutofit/>
          </a:bodyPr>
          <a:lstStyle>
            <a:lvl1pPr rtl="0">
              <a:defRPr>
                <a:solidFill>
                  <a:schemeClr val="bg2"/>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5"/>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E6B5FF6-B760-D681-5564-716AD506ED54}"/>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1E9F2B06-455E-FFEA-A0FD-95E7ADA88FE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0A57F2BA-9D69-14BD-B2B0-E18C570A0B2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72078338-0DB9-4750-8D5C-5CF3AFCE1CD7}"/>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6637A742-CD45-B95D-3B31-3E63DC5D7E50}"/>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26629845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2638477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85C4A621-19FC-A8C3-F7DA-AB0F32B21DDD}"/>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777F45-55F4-5E6D-024F-60E25174AD75}"/>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RCOT logo white on background">
            <a:extLst>
              <a:ext uri="{FF2B5EF4-FFF2-40B4-BE49-F238E27FC236}">
                <a16:creationId xmlns:a16="http://schemas.microsoft.com/office/drawing/2014/main" id="{BABDE992-14D0-DC06-5632-921A617C9277}"/>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6" name="TextBox 5">
            <a:extLst>
              <a:ext uri="{FF2B5EF4-FFF2-40B4-BE49-F238E27FC236}">
                <a16:creationId xmlns:a16="http://schemas.microsoft.com/office/drawing/2014/main" id="{D6A667C4-71EB-319E-965A-63C4FF6BE0E0}"/>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7" name="Graphic 6">
            <a:extLst>
              <a:ext uri="{FF2B5EF4-FFF2-40B4-BE49-F238E27FC236}">
                <a16:creationId xmlns:a16="http://schemas.microsoft.com/office/drawing/2014/main" id="{27196CFC-3E86-B8BD-E093-4F28B9158F4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9"/>
              </a:ext>
            </a:extLst>
          </a:blip>
          <a:srcRect l="59827" t="14818" r="10238" b="43257"/>
          <a:stretch>
            <a:fillRect/>
          </a:stretch>
        </p:blipFill>
        <p:spPr bwMode="ltGray">
          <a:xfrm>
            <a:off x="-1" y="-1"/>
            <a:ext cx="12192001" cy="5732047"/>
          </a:xfrm>
          <a:prstGeom prst="rect">
            <a:avLst/>
          </a:prstGeom>
        </p:spPr>
      </p:pic>
      <p:sp>
        <p:nvSpPr>
          <p:cNvPr id="12" name="Documenttype">
            <a:extLst>
              <a:ext uri="{FF2B5EF4-FFF2-40B4-BE49-F238E27FC236}">
                <a16:creationId xmlns:a16="http://schemas.microsoft.com/office/drawing/2014/main" id="{94BE84BF-5065-97D3-2F09-7AF24169EAA9}"/>
              </a:ext>
            </a:extLst>
          </p:cNvPr>
          <p:cNvSpPr>
            <a:spLocks noGrp="1"/>
          </p:cNvSpPr>
          <p:nvPr>
            <p:ph type="body" sz="quarter" idx="13" hasCustomPrompt="1"/>
            <p:custDataLst>
              <p:tags r:id="rId2"/>
            </p:custDataLst>
          </p:nvPr>
        </p:nvSpPr>
        <p:spPr>
          <a:xfrm>
            <a:off x="5074920" y="3750920"/>
            <a:ext cx="655986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buNone/>
              <a:defRPr lang="en-US" sz="1600" dirty="0"/>
            </a:lvl1pPr>
            <a:lvl2pPr marL="115888" indent="0">
              <a:buNone/>
              <a:defRPr>
                <a:solidFill>
                  <a:schemeClr val="bg1"/>
                </a:solidFill>
              </a:defRPr>
            </a:lvl2pPr>
            <a:lvl3pPr marL="466344" indent="0">
              <a:buNone/>
              <a:defRPr>
                <a:solidFill>
                  <a:schemeClr val="bg1"/>
                </a:solidFill>
              </a:defRPr>
            </a:lvl3pPr>
            <a:lvl4pPr marL="813816" indent="0">
              <a:buNone/>
              <a:defRPr>
                <a:solidFill>
                  <a:schemeClr val="bg1"/>
                </a:solidFill>
              </a:defRPr>
            </a:lvl4pPr>
            <a:lvl5pPr marL="1161288" indent="0">
              <a:buNone/>
              <a:defRPr>
                <a:solidFill>
                  <a:schemeClr val="bg1"/>
                </a:solidFill>
              </a:defRPr>
            </a:lvl5pPr>
          </a:lstStyle>
          <a:p>
            <a:pPr lvl="0">
              <a:buNone/>
            </a:pPr>
            <a:r>
              <a:rPr lang="en-US"/>
              <a:t>Edit date or title/role</a:t>
            </a:r>
          </a:p>
        </p:txBody>
      </p:sp>
      <p:sp>
        <p:nvSpPr>
          <p:cNvPr id="13" name="Subtitle">
            <a:extLst>
              <a:ext uri="{FF2B5EF4-FFF2-40B4-BE49-F238E27FC236}">
                <a16:creationId xmlns:a16="http://schemas.microsoft.com/office/drawing/2014/main" id="{7667E67B-A98E-04B2-0FC3-D6C7F8F66A0F}"/>
              </a:ext>
            </a:extLst>
          </p:cNvPr>
          <p:cNvSpPr>
            <a:spLocks noGrp="1"/>
          </p:cNvSpPr>
          <p:nvPr>
            <p:ph type="subTitle" idx="1"/>
            <p:custDataLst>
              <p:tags r:id="rId3"/>
            </p:custDataLst>
          </p:nvPr>
        </p:nvSpPr>
        <p:spPr>
          <a:xfrm>
            <a:off x="5074920" y="3229953"/>
            <a:ext cx="655986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sz="180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14" name="Title">
            <a:extLst>
              <a:ext uri="{FF2B5EF4-FFF2-40B4-BE49-F238E27FC236}">
                <a16:creationId xmlns:a16="http://schemas.microsoft.com/office/drawing/2014/main" id="{381A0205-FDD7-9F2F-342F-8452E94CCBB5}"/>
              </a:ext>
            </a:extLst>
          </p:cNvPr>
          <p:cNvSpPr>
            <a:spLocks noGrp="1"/>
          </p:cNvSpPr>
          <p:nvPr>
            <p:ph type="title" hasCustomPrompt="1"/>
            <p:custDataLst>
              <p:tags r:id="rId4"/>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rtl="0">
              <a:defRPr lang="en-US" sz="3200" dirty="0"/>
            </a:lvl1pPr>
          </a:lstStyle>
          <a:p>
            <a:pPr lvl="0"/>
            <a:r>
              <a:rPr lang="en-US"/>
              <a:t>Click to edit </a:t>
            </a:r>
            <a:br>
              <a:rPr lang="en-US"/>
            </a:br>
            <a:r>
              <a:rPr lang="en-US"/>
              <a:t>Master title style</a:t>
            </a:r>
          </a:p>
        </p:txBody>
      </p:sp>
      <p:grpSp>
        <p:nvGrpSpPr>
          <p:cNvPr id="11" name="Group 10" descr="Confidential document label">
            <a:extLst>
              <a:ext uri="{FF2B5EF4-FFF2-40B4-BE49-F238E27FC236}">
                <a16:creationId xmlns:a16="http://schemas.microsoft.com/office/drawing/2014/main" id="{1F30E246-784A-E9DD-E8E4-957E4475AF73}"/>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C7CB4F88-719F-E769-3C1A-C4D0BDA6287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CC47A96-9CEA-29C2-091F-A20DBE5453B8}"/>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2688593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549357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1257300" y="419100"/>
            <a:ext cx="10401300"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509EE125-7504-84B1-6FCB-F408F60465B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8545150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980511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1257300" y="1528142"/>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1257300" y="1238341"/>
            <a:ext cx="10401300"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1257300" y="419100"/>
            <a:ext cx="10401300" cy="738664"/>
          </a:xfrm>
        </p:spPr>
        <p:txBody>
          <a:bodyPr vert="horz">
            <a:spAutoFit/>
          </a:bodyPr>
          <a:lstStyle>
            <a:lvl1pPr rtl="0">
              <a:defRPr/>
            </a:lvl1pPr>
          </a:lstStyle>
          <a:p>
            <a:r>
              <a:rPr lang="en-US"/>
              <a:t>Click to edit </a:t>
            </a:r>
            <a:br>
              <a:rPr lang="en-US"/>
            </a:br>
            <a:r>
              <a:rPr lang="en-US"/>
              <a:t>Master 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745F793F-BCB2-BF9E-75A9-6648AB097085}"/>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1204698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7892403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 name="Slide Number Placeholder 5">
            <a:extLst>
              <a:ext uri="{FF2B5EF4-FFF2-40B4-BE49-F238E27FC236}">
                <a16:creationId xmlns:a16="http://schemas.microsoft.com/office/drawing/2014/main" id="{9426D1E7-87F3-7F62-A3B9-97E229ECEB45}"/>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
        <p:nvSpPr>
          <p:cNvPr id="7" name="Rectangle 6">
            <a:extLst>
              <a:ext uri="{FF2B5EF4-FFF2-40B4-BE49-F238E27FC236}">
                <a16:creationId xmlns:a16="http://schemas.microsoft.com/office/drawing/2014/main" id="{69C812B9-B2F9-43D8-66F1-9EA1327780FC}"/>
              </a:ext>
              <a:ext uri="{C183D7F6-B498-43B3-948B-1728B52AA6E4}">
                <adec:decorative xmlns:adec="http://schemas.microsoft.com/office/drawing/2017/decorative" val="1"/>
              </a:ext>
            </a:extLst>
          </p:cNvPr>
          <p:cNvSpPr/>
          <p:nvPr userDrawn="1"/>
        </p:nvSpPr>
        <p:spPr bwMode="ltGray">
          <a:xfrm>
            <a:off x="0" y="0"/>
            <a:ext cx="4619625" cy="6858000"/>
          </a:xfrm>
          <a:prstGeom prst="rect">
            <a:avLst/>
          </a:prstGeom>
          <a:solidFill>
            <a:schemeClr val="accent2">
              <a:lumMod val="50000"/>
            </a:scheme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2. Slide Title">
            <a:extLst>
              <a:ext uri="{FF2B5EF4-FFF2-40B4-BE49-F238E27FC236}">
                <a16:creationId xmlns:a16="http://schemas.microsoft.com/office/drawing/2014/main" id="{B4B1C98D-0A6F-589E-E4F9-D134A9D75BDF}"/>
              </a:ext>
            </a:extLst>
          </p:cNvPr>
          <p:cNvSpPr>
            <a:spLocks noGrp="1"/>
          </p:cNvSpPr>
          <p:nvPr>
            <p:ph type="title"/>
            <p:custDataLst>
              <p:tags r:id="rId3"/>
            </p:custDataLst>
          </p:nvPr>
        </p:nvSpPr>
        <p:spPr>
          <a:xfrm>
            <a:off x="506347" y="3044280"/>
            <a:ext cx="3813048" cy="769441"/>
          </a:xfrm>
          <a:prstGeom prst="rect">
            <a:avLst/>
          </a:prstGeom>
        </p:spPr>
        <p:txBody>
          <a:bodyPr vert="horz" anchor="ctr" anchorCtr="0">
            <a:noAutofit/>
          </a:bodyPr>
          <a:lstStyle>
            <a:lvl1pPr rtl="0">
              <a:lnSpc>
                <a:spcPct val="100000"/>
              </a:lnSpc>
              <a:defRPr>
                <a:ln w="6350" cap="flat">
                  <a:noFill/>
                  <a:miter lim="800000"/>
                </a:ln>
              </a:defRPr>
            </a:lvl1pPr>
          </a:lstStyle>
          <a:p>
            <a:r>
              <a:rPr lang="en-US"/>
              <a:t>Click to edit Master title style</a:t>
            </a:r>
          </a:p>
        </p:txBody>
      </p:sp>
      <p:sp>
        <p:nvSpPr>
          <p:cNvPr id="11" name="1. On-page tracker">
            <a:extLst>
              <a:ext uri="{FF2B5EF4-FFF2-40B4-BE49-F238E27FC236}">
                <a16:creationId xmlns:a16="http://schemas.microsoft.com/office/drawing/2014/main" id="{65587E3C-79CD-BE79-0944-9EFEB3E09EC8}"/>
              </a:ext>
            </a:extLst>
          </p:cNvPr>
          <p:cNvSpPr>
            <a:spLocks noGrp="1"/>
          </p:cNvSpPr>
          <p:nvPr>
            <p:ph type="body" sz="quarter" idx="10" hasCustomPrompt="1"/>
            <p:custDataLst>
              <p:tags r:id="rId4"/>
            </p:custDataLst>
          </p:nvPr>
        </p:nvSpPr>
        <p:spPr>
          <a:xfrm>
            <a:off x="1257300" y="41597"/>
            <a:ext cx="3110484"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pic>
        <p:nvPicPr>
          <p:cNvPr id="12" name="Graphic 11" descr="ERCOT logo">
            <a:extLst>
              <a:ext uri="{FF2B5EF4-FFF2-40B4-BE49-F238E27FC236}">
                <a16:creationId xmlns:a16="http://schemas.microsoft.com/office/drawing/2014/main" id="{5818E563-6DDF-6B96-41FC-0F80B94ADAF4}"/>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sp>
        <p:nvSpPr>
          <p:cNvPr id="6" name="5. Source" hidden="1">
            <a:extLst>
              <a:ext uri="{FF2B5EF4-FFF2-40B4-BE49-F238E27FC236}">
                <a16:creationId xmlns:a16="http://schemas.microsoft.com/office/drawing/2014/main" id="{33F722E2-991C-4728-97C9-8D281DB3C594}"/>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descr="Confidential document label">
            <a:extLst>
              <a:ext uri="{FF2B5EF4-FFF2-40B4-BE49-F238E27FC236}">
                <a16:creationId xmlns:a16="http://schemas.microsoft.com/office/drawing/2014/main" id="{F11DB163-54E7-3016-EDBD-87F7F257B63C}"/>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4" name="Rectangle 3">
              <a:extLst>
                <a:ext uri="{FF2B5EF4-FFF2-40B4-BE49-F238E27FC236}">
                  <a16:creationId xmlns:a16="http://schemas.microsoft.com/office/drawing/2014/main" id="{ECBFA660-A645-F519-7AE0-B9A200B7E25E}"/>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F755013-4706-0BAA-977C-74EB74018DFE}"/>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9219664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230763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2DE0DD4A-961B-3A1B-92C2-A85D6BCF87B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528294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3633398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06347"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AF3D238D-7E75-18E8-7991-57F27E145C3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7750153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30605453-7447-9A88-ED86-80A3D0F5D82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3126788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391863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4"/>
            </p:custDataLst>
          </p:nvPr>
        </p:nvSpPr>
        <p:spPr>
          <a:xfrm>
            <a:off x="506347" y="2744369"/>
            <a:ext cx="2514600" cy="769441"/>
          </a:xfrm>
        </p:spPr>
        <p:txBody>
          <a:bodyPr vert="horz" anchor="b">
            <a:noAutofit/>
          </a:bodyPr>
          <a:lstStyle>
            <a:lvl1pPr rtl="0">
              <a:defRPr>
                <a:solidFill>
                  <a:schemeClr val="bg2"/>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5"/>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E6B5FF6-B760-D681-5564-716AD506ED54}"/>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1E9F2B06-455E-FFEA-A0FD-95E7ADA88FE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0A57F2BA-9D69-14BD-B2B0-E18C570A0B2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72078338-0DB9-4750-8D5C-5CF3AFCE1CD7}"/>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6637A742-CD45-B95D-3B31-3E63DC5D7E50}"/>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41998185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307106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4"/>
            </p:custDataLst>
          </p:nvPr>
        </p:nvSpPr>
        <p:spPr>
          <a:xfrm>
            <a:off x="506347" y="2744369"/>
            <a:ext cx="3465576" cy="769441"/>
          </a:xfrm>
          <a:prstGeom prst="rect">
            <a:avLst/>
          </a:prstGeom>
        </p:spPr>
        <p:txBody>
          <a:bodyPr vert="horz" wrap="square" anchor="b">
            <a:noAutofit/>
          </a:bodyPr>
          <a:lstStyle>
            <a:lvl1pPr algn="l"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5"/>
            </p:custDataLst>
          </p:nvPr>
        </p:nvSpPr>
        <p:spPr>
          <a:xfrm>
            <a:off x="506347" y="3659644"/>
            <a:ext cx="3465575" cy="246221"/>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1257300"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3DB7E456-7B02-E79C-D670-650E8124BA8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0B546EE7-A07A-A8CA-0109-201D7F017BD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4" name="Group 13" descr="Confidential document label">
            <a:extLst>
              <a:ext uri="{FF2B5EF4-FFF2-40B4-BE49-F238E27FC236}">
                <a16:creationId xmlns:a16="http://schemas.microsoft.com/office/drawing/2014/main" id="{893B5B14-D02C-EC3A-C086-A8681ECF8D27}"/>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6" name="Rectangle 15">
              <a:extLst>
                <a:ext uri="{FF2B5EF4-FFF2-40B4-BE49-F238E27FC236}">
                  <a16:creationId xmlns:a16="http://schemas.microsoft.com/office/drawing/2014/main" id="{F9D0EC15-9BB8-4ECF-DE86-522F8CCB541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TextBox 16">
              <a:extLst>
                <a:ext uri="{FF2B5EF4-FFF2-40B4-BE49-F238E27FC236}">
                  <a16:creationId xmlns:a16="http://schemas.microsoft.com/office/drawing/2014/main" id="{114C2CFC-9453-9254-905F-F85D0629DC9F}"/>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4286952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846856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4363212" cy="369332"/>
          </a:xfrm>
        </p:spPr>
        <p:txBody>
          <a:bodyPr vert="horz">
            <a:no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0B5E717F-8E00-D7E0-55D8-3030A8AD3C4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9" name="Graphic 8" descr="ERCOT logo">
            <a:extLst>
              <a:ext uri="{FF2B5EF4-FFF2-40B4-BE49-F238E27FC236}">
                <a16:creationId xmlns:a16="http://schemas.microsoft.com/office/drawing/2014/main" id="{1297EAA3-94AA-1916-B5B3-7D7CC5845C9D}"/>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4" name="Group 13" descr="Confidential document label">
            <a:extLst>
              <a:ext uri="{FF2B5EF4-FFF2-40B4-BE49-F238E27FC236}">
                <a16:creationId xmlns:a16="http://schemas.microsoft.com/office/drawing/2014/main" id="{EA6D83FE-BE71-8D26-EC5D-F13604CF018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562DA2FA-2059-4C6D-FF5D-1630190A65E4}"/>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B7D14460-797A-9E7D-BB57-D18FE79B8F4D}"/>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16877398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4821258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1257300" y="419100"/>
            <a:ext cx="6265164" cy="369332"/>
          </a:xfrm>
        </p:spPr>
        <p:txBody>
          <a:bodyPr vert="horz">
            <a:noAutofit/>
          </a:bodyPr>
          <a:lstStyle>
            <a:lvl1pPr rtl="0">
              <a:defRPr>
                <a:solidFill>
                  <a:schemeClr val="bg2"/>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5"/>
            </p:custDataLst>
          </p:nvPr>
        </p:nvSpPr>
        <p:spPr>
          <a:xfrm>
            <a:off x="1257300" y="864105"/>
            <a:ext cx="6265164"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6"/>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A6C141EE-DA0D-C523-59AA-952F8FF3D90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EC10871A-2E1D-E298-809C-763EBA54E087}"/>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6" name="Group 15" descr="Confidential document label">
            <a:extLst>
              <a:ext uri="{FF2B5EF4-FFF2-40B4-BE49-F238E27FC236}">
                <a16:creationId xmlns:a16="http://schemas.microsoft.com/office/drawing/2014/main" id="{251A8FA8-5EC9-5FA6-0A67-E7ED9365BF2A}"/>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7" name="Rectangle 16">
              <a:extLst>
                <a:ext uri="{FF2B5EF4-FFF2-40B4-BE49-F238E27FC236}">
                  <a16:creationId xmlns:a16="http://schemas.microsoft.com/office/drawing/2014/main" id="{F991CC93-04F2-4D61-3250-14BB29A1A45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6F8AD28D-A213-D74B-A3A2-5AC5EE1FAADE}"/>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34234228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7033294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7216140" cy="369332"/>
          </a:xfrm>
        </p:spPr>
        <p:txBody>
          <a:bodyPr vert="horz">
            <a:no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7216140"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bg2"/>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4841EC87-CBA1-E891-5DE0-58B97EB1216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7" name="Graphic 6" descr="ERCOT logo">
            <a:extLst>
              <a:ext uri="{FF2B5EF4-FFF2-40B4-BE49-F238E27FC236}">
                <a16:creationId xmlns:a16="http://schemas.microsoft.com/office/drawing/2014/main" id="{CA397051-A56D-9EAF-9412-5934F4BBE80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395D5DB5-B9C7-4023-7AA1-647F2AA09BE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9D75AF4B-D196-149B-27DF-BFBC85784F1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783B940-41F4-FCD0-AFAE-D4E714612CC2}"/>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17911823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1419248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4363212" cy="369332"/>
          </a:xfrm>
        </p:spPr>
        <p:txBody>
          <a:bodyPr vert="horz">
            <a:no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E5383962-1DD6-695C-BAF5-679965E357F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9" name="Graphic 8" descr="ERCOT logo">
            <a:extLst>
              <a:ext uri="{FF2B5EF4-FFF2-40B4-BE49-F238E27FC236}">
                <a16:creationId xmlns:a16="http://schemas.microsoft.com/office/drawing/2014/main" id="{FC90C51A-84C8-E2D2-1FF5-D08AB2E115BE}"/>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4" name="Group 3" descr="Confidential document label">
            <a:extLst>
              <a:ext uri="{FF2B5EF4-FFF2-40B4-BE49-F238E27FC236}">
                <a16:creationId xmlns:a16="http://schemas.microsoft.com/office/drawing/2014/main" id="{6F2D0245-8B90-6928-F1AC-C13BB0317CE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85E6B5CB-17F3-973D-F82E-CE768C8C93D2}"/>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90BB8D2-96D5-F6BB-38BE-6BDD9FD22067}"/>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36178739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25470486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4"/>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1257300"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06347"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06347"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Slide Number Placeholder 5">
            <a:extLst>
              <a:ext uri="{FF2B5EF4-FFF2-40B4-BE49-F238E27FC236}">
                <a16:creationId xmlns:a16="http://schemas.microsoft.com/office/drawing/2014/main" id="{2AF68975-F613-E01D-087E-A6836FCDA0D3}"/>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5" name="Graphic 4" descr="ERCOT logo">
            <a:extLst>
              <a:ext uri="{FF2B5EF4-FFF2-40B4-BE49-F238E27FC236}">
                <a16:creationId xmlns:a16="http://schemas.microsoft.com/office/drawing/2014/main" id="{D3484F0A-889B-9BD8-FFC5-146FCEA2F622}"/>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3" name="Group 12" descr="Confidential document label">
            <a:extLst>
              <a:ext uri="{FF2B5EF4-FFF2-40B4-BE49-F238E27FC236}">
                <a16:creationId xmlns:a16="http://schemas.microsoft.com/office/drawing/2014/main" id="{133D3396-923C-0C13-5B27-4DBA126BEA62}"/>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4" name="Rectangle 13">
              <a:extLst>
                <a:ext uri="{FF2B5EF4-FFF2-40B4-BE49-F238E27FC236}">
                  <a16:creationId xmlns:a16="http://schemas.microsoft.com/office/drawing/2014/main" id="{09A8C5CF-926C-1D4D-31CE-F8C498D7176C}"/>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9F02EA9-BDB6-2EAC-3FDD-90B3056FE854}"/>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42719942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563908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1257300"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06347"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Slide Number Placeholder 5">
            <a:extLst>
              <a:ext uri="{FF2B5EF4-FFF2-40B4-BE49-F238E27FC236}">
                <a16:creationId xmlns:a16="http://schemas.microsoft.com/office/drawing/2014/main" id="{B3CD5B4A-F3BD-BBB6-3280-04177728C47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5" name="Graphic 4" descr="ERCOT logo">
            <a:extLst>
              <a:ext uri="{FF2B5EF4-FFF2-40B4-BE49-F238E27FC236}">
                <a16:creationId xmlns:a16="http://schemas.microsoft.com/office/drawing/2014/main" id="{744FB596-1D74-F1C4-90EC-6DCDBA888EB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09065C55-6352-E317-0ADF-8D71AED2E13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BC8CD40D-E011-432A-2C77-330A27ABEEB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9B161CB-89E0-FB07-95AD-2F4D09550DEA}"/>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4080587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623747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1257300" y="1666051"/>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3"/>
            </p:custDataLst>
          </p:nvPr>
        </p:nvSpPr>
        <p:spPr>
          <a:xfrm>
            <a:off x="1257300" y="419100"/>
            <a:ext cx="10401300" cy="1154162"/>
          </a:xfrm>
        </p:spPr>
        <p:txBody>
          <a:bodyPr vert="horz">
            <a:noAutofit/>
          </a:bodyPr>
          <a:lstStyle>
            <a:lvl1pPr rtl="0">
              <a:defRPr/>
            </a:lvl1pPr>
          </a:lstStyle>
          <a:p>
            <a:r>
              <a:rPr lang="en-US"/>
              <a:t>Click to </a:t>
            </a:r>
            <a:br>
              <a:rPr lang="en-US"/>
            </a:br>
            <a:r>
              <a:rPr lang="en-US"/>
              <a:t>edit Master </a:t>
            </a:r>
            <a:br>
              <a:rPr lang="en-US"/>
            </a:br>
            <a:r>
              <a:rPr lang="en-US"/>
              <a:t>title style</a:t>
            </a:r>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6" name="Slide Number Placeholder 5">
            <a:extLst>
              <a:ext uri="{FF2B5EF4-FFF2-40B4-BE49-F238E27FC236}">
                <a16:creationId xmlns:a16="http://schemas.microsoft.com/office/drawing/2014/main" id="{E6D367E9-D36F-93F5-3156-A330091787E3}"/>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3" name="Graphic 12" descr="ERCOT logo">
            <a:extLst>
              <a:ext uri="{FF2B5EF4-FFF2-40B4-BE49-F238E27FC236}">
                <a16:creationId xmlns:a16="http://schemas.microsoft.com/office/drawing/2014/main" id="{29E039D9-06E3-12DF-B359-D3CCED82FF2A}"/>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9B02DCD6-A700-032E-F06E-4010D4259365}"/>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534B24A8-36EF-435A-0679-9CE49B44394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47D9F6F-1EA2-8439-CF45-3BC23C08D798}"/>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7321634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5. Source" hidden="1">
            <a:extLst>
              <a:ext uri="{FF2B5EF4-FFF2-40B4-BE49-F238E27FC236}">
                <a16:creationId xmlns:a16="http://schemas.microsoft.com/office/drawing/2014/main" id="{48684DB6-320C-4E95-A29C-791B412C8164}"/>
              </a:ext>
            </a:extLst>
          </p:cNvPr>
          <p:cNvSpPr txBox="1"/>
          <p:nvPr userDrawn="1">
            <p:custDataLst>
              <p:tags r:id="rId2"/>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CD86F177-9879-EC15-3E06-62357106A51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4" name="Graphic 3" descr="ERCOT logo">
            <a:extLst>
              <a:ext uri="{FF2B5EF4-FFF2-40B4-BE49-F238E27FC236}">
                <a16:creationId xmlns:a16="http://schemas.microsoft.com/office/drawing/2014/main" id="{8567FB9A-7D42-3913-993A-805483D93233}"/>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B6727D8B-FECB-BB91-6292-E5D17FE8D5F5}"/>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47F32CC0-1C2D-9963-1357-94710C583ADC}"/>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30340BA-D72F-D0E8-579D-45A1A15948F3}"/>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3196490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3" name="Rectangle 2">
            <a:extLst>
              <a:ext uri="{FF2B5EF4-FFF2-40B4-BE49-F238E27FC236}">
                <a16:creationId xmlns:a16="http://schemas.microsoft.com/office/drawing/2014/main" id="{F6AE3DB8-E47C-B413-5670-E982F33F998D}"/>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46F1CB6-879D-5956-97BD-6B2A683AB336}"/>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ERCOT logo white on background">
            <a:extLst>
              <a:ext uri="{FF2B5EF4-FFF2-40B4-BE49-F238E27FC236}">
                <a16:creationId xmlns:a16="http://schemas.microsoft.com/office/drawing/2014/main" id="{5E8AA5F9-A8BC-D302-7907-0EE6720BAC5C}"/>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7" name="TextBox 6">
            <a:extLst>
              <a:ext uri="{FF2B5EF4-FFF2-40B4-BE49-F238E27FC236}">
                <a16:creationId xmlns:a16="http://schemas.microsoft.com/office/drawing/2014/main" id="{430E6784-5740-2B64-ED03-D486C01A0456}"/>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8" name="Graphic 7">
            <a:extLst>
              <a:ext uri="{FF2B5EF4-FFF2-40B4-BE49-F238E27FC236}">
                <a16:creationId xmlns:a16="http://schemas.microsoft.com/office/drawing/2014/main" id="{482B3DF4-AA27-DB47-4509-6624B0F0C9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8"/>
              </a:ext>
            </a:extLst>
          </a:blip>
          <a:srcRect l="59827" t="14818" r="10238" b="43257"/>
          <a:stretch>
            <a:fillRect/>
          </a:stretch>
        </p:blipFill>
        <p:spPr bwMode="ltGray">
          <a:xfrm>
            <a:off x="-1" y="-1"/>
            <a:ext cx="12192001" cy="5732047"/>
          </a:xfrm>
          <a:prstGeom prst="rect">
            <a:avLst/>
          </a:prstGeom>
        </p:spPr>
      </p:pic>
      <p:sp>
        <p:nvSpPr>
          <p:cNvPr id="13" name="Title">
            <a:extLst>
              <a:ext uri="{FF2B5EF4-FFF2-40B4-BE49-F238E27FC236}">
                <a16:creationId xmlns:a16="http://schemas.microsoft.com/office/drawing/2014/main" id="{56B48394-AA14-2972-C4AC-0282A4C21E1F}"/>
              </a:ext>
            </a:extLst>
          </p:cNvPr>
          <p:cNvSpPr>
            <a:spLocks noGrp="1"/>
          </p:cNvSpPr>
          <p:nvPr>
            <p:ph type="title" hasCustomPrompt="1"/>
            <p:custDataLst>
              <p:tags r:id="rId3"/>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sz="3200" dirty="0"/>
            </a:lvl1pPr>
          </a:lstStyle>
          <a:p>
            <a:pPr lvl="0"/>
            <a:r>
              <a:rPr lang="en-US"/>
              <a:t>Thank you</a:t>
            </a:r>
          </a:p>
        </p:txBody>
      </p:sp>
      <p:grpSp>
        <p:nvGrpSpPr>
          <p:cNvPr id="4" name="Group 3" descr="Confidential document label">
            <a:extLst>
              <a:ext uri="{FF2B5EF4-FFF2-40B4-BE49-F238E27FC236}">
                <a16:creationId xmlns:a16="http://schemas.microsoft.com/office/drawing/2014/main" id="{B8E375B9-9AD9-75C0-E766-5C1E7ABCCD1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4" name="Rectangle 13">
              <a:extLst>
                <a:ext uri="{FF2B5EF4-FFF2-40B4-BE49-F238E27FC236}">
                  <a16:creationId xmlns:a16="http://schemas.microsoft.com/office/drawing/2014/main" id="{2B999CBB-B9F1-2D15-7FB3-A196E77C6C5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6E6149BA-1799-39AB-D6D8-0AC29296EEB5}"/>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36779002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
        <p:nvSpPr>
          <p:cNvPr id="2" name="Slide Number Placeholder 5">
            <a:extLst>
              <a:ext uri="{FF2B5EF4-FFF2-40B4-BE49-F238E27FC236}">
                <a16:creationId xmlns:a16="http://schemas.microsoft.com/office/drawing/2014/main" id="{547E845D-F15A-5FF7-BCBD-E399BCCA39A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grpSp>
        <p:nvGrpSpPr>
          <p:cNvPr id="4" name="Group 3" descr="Confidential document label">
            <a:extLst>
              <a:ext uri="{FF2B5EF4-FFF2-40B4-BE49-F238E27FC236}">
                <a16:creationId xmlns:a16="http://schemas.microsoft.com/office/drawing/2014/main" id="{2D709C47-53A7-BD25-8A1A-41A1F6E5E6DB}"/>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D2927778-7408-91A6-577B-FED9A466DBC0}"/>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C5D48FC-6A68-CB45-F3C1-B712BE6E3B70}"/>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66722552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8.xml"/><Relationship Id="rId39" Type="http://schemas.openxmlformats.org/officeDocument/2006/relationships/tags" Target="../tags/tag21.xml"/><Relationship Id="rId21" Type="http://schemas.openxmlformats.org/officeDocument/2006/relationships/tags" Target="../tags/tag3.xml"/><Relationship Id="rId34" Type="http://schemas.openxmlformats.org/officeDocument/2006/relationships/tags" Target="../tags/tag16.xml"/><Relationship Id="rId42" Type="http://schemas.openxmlformats.org/officeDocument/2006/relationships/image" Target="../media/image2.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2.xml"/><Relationship Id="rId29" Type="http://schemas.openxmlformats.org/officeDocument/2006/relationships/tags" Target="../tags/tag11.xml"/><Relationship Id="rId41"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6.xml"/><Relationship Id="rId32" Type="http://schemas.openxmlformats.org/officeDocument/2006/relationships/tags" Target="../tags/tag14.xml"/><Relationship Id="rId37" Type="http://schemas.openxmlformats.org/officeDocument/2006/relationships/tags" Target="../tags/tag19.xml"/><Relationship Id="rId40"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5.xml"/><Relationship Id="rId28" Type="http://schemas.openxmlformats.org/officeDocument/2006/relationships/tags" Target="../tags/tag10.xml"/><Relationship Id="rId36" Type="http://schemas.openxmlformats.org/officeDocument/2006/relationships/tags" Target="../tags/tag18.xml"/><Relationship Id="rId10" Type="http://schemas.openxmlformats.org/officeDocument/2006/relationships/slideLayout" Target="../slideLayouts/slideLayout10.xml"/><Relationship Id="rId19" Type="http://schemas.openxmlformats.org/officeDocument/2006/relationships/theme" Target="../theme/theme1.xml"/><Relationship Id="rId31" Type="http://schemas.openxmlformats.org/officeDocument/2006/relationships/tags" Target="../tags/tag1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4.xml"/><Relationship Id="rId27" Type="http://schemas.openxmlformats.org/officeDocument/2006/relationships/tags" Target="../tags/tag9.xml"/><Relationship Id="rId30" Type="http://schemas.openxmlformats.org/officeDocument/2006/relationships/tags" Target="../tags/tag12.xml"/><Relationship Id="rId35" Type="http://schemas.openxmlformats.org/officeDocument/2006/relationships/tags" Target="../tags/tag17.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7.xml"/><Relationship Id="rId33" Type="http://schemas.openxmlformats.org/officeDocument/2006/relationships/tags" Target="../tags/tag15.xml"/><Relationship Id="rId38" Type="http://schemas.openxmlformats.org/officeDocument/2006/relationships/tags" Target="../tags/tag2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tags" Target="../tags/tag118.xml"/><Relationship Id="rId39" Type="http://schemas.openxmlformats.org/officeDocument/2006/relationships/tags" Target="../tags/tag131.xml"/><Relationship Id="rId21" Type="http://schemas.openxmlformats.org/officeDocument/2006/relationships/tags" Target="../tags/tag113.xml"/><Relationship Id="rId34" Type="http://schemas.openxmlformats.org/officeDocument/2006/relationships/tags" Target="../tags/tag126.xml"/><Relationship Id="rId42" Type="http://schemas.openxmlformats.org/officeDocument/2006/relationships/image" Target="../media/image3.emf"/><Relationship Id="rId7" Type="http://schemas.openxmlformats.org/officeDocument/2006/relationships/slideLayout" Target="../slideLayouts/slideLayout2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theme" Target="../theme/theme2.xml"/><Relationship Id="rId29" Type="http://schemas.openxmlformats.org/officeDocument/2006/relationships/tags" Target="../tags/tag121.xml"/><Relationship Id="rId41" Type="http://schemas.openxmlformats.org/officeDocument/2006/relationships/oleObject" Target="../embeddings/oleObject18.bin"/><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tags" Target="../tags/tag116.xml"/><Relationship Id="rId32" Type="http://schemas.openxmlformats.org/officeDocument/2006/relationships/tags" Target="../tags/tag124.xml"/><Relationship Id="rId37" Type="http://schemas.openxmlformats.org/officeDocument/2006/relationships/tags" Target="../tags/tag129.xml"/><Relationship Id="rId40" Type="http://schemas.openxmlformats.org/officeDocument/2006/relationships/tags" Target="../tags/tag13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tags" Target="../tags/tag115.xml"/><Relationship Id="rId28" Type="http://schemas.openxmlformats.org/officeDocument/2006/relationships/tags" Target="../tags/tag120.xml"/><Relationship Id="rId36" Type="http://schemas.openxmlformats.org/officeDocument/2006/relationships/tags" Target="../tags/tag128.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tags" Target="../tags/tag123.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tags" Target="../tags/tag114.xml"/><Relationship Id="rId27" Type="http://schemas.openxmlformats.org/officeDocument/2006/relationships/tags" Target="../tags/tag119.xml"/><Relationship Id="rId30" Type="http://schemas.openxmlformats.org/officeDocument/2006/relationships/tags" Target="../tags/tag122.xml"/><Relationship Id="rId35" Type="http://schemas.openxmlformats.org/officeDocument/2006/relationships/tags" Target="../tags/tag127.xml"/><Relationship Id="rId43" Type="http://schemas.openxmlformats.org/officeDocument/2006/relationships/image" Target="../media/image7.svg"/><Relationship Id="rId8" Type="http://schemas.openxmlformats.org/officeDocument/2006/relationships/slideLayout" Target="../slideLayouts/slideLayout26.xml"/><Relationship Id="rId3" Type="http://schemas.openxmlformats.org/officeDocument/2006/relationships/slideLayout" Target="../slideLayouts/slideLayout21.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tags" Target="../tags/tag117.xml"/><Relationship Id="rId33" Type="http://schemas.openxmlformats.org/officeDocument/2006/relationships/tags" Target="../tags/tag125.xml"/><Relationship Id="rId38" Type="http://schemas.openxmlformats.org/officeDocument/2006/relationships/tags" Target="../tags/tag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20"/>
            </p:custDataLst>
            <p:extLst>
              <p:ext uri="{D42A27DB-BD31-4B8C-83A1-F6EECF244321}">
                <p14:modId xmlns:p14="http://schemas.microsoft.com/office/powerpoint/2010/main" val="3753255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0" imgW="413" imgH="416" progId="TCLayout.ActiveDocument.1">
                  <p:embed/>
                </p:oleObj>
              </mc:Choice>
              <mc:Fallback>
                <p:oleObj name="think-cell Slide" r:id="rId40"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grpSp>
        <p:nvGrpSpPr>
          <p:cNvPr id="53" name="Grid" hidden="1">
            <a:extLst>
              <a:ext uri="{FF2B5EF4-FFF2-40B4-BE49-F238E27FC236}">
                <a16:creationId xmlns:a16="http://schemas.microsoft.com/office/drawing/2014/main" id="{C58099A2-43F1-73D5-0DC9-C64498E1CC21}"/>
              </a:ext>
            </a:extLst>
          </p:cNvPr>
          <p:cNvGrpSpPr/>
          <p:nvPr userDrawn="1"/>
        </p:nvGrpSpPr>
        <p:grpSpPr>
          <a:xfrm>
            <a:off x="0" y="0"/>
            <a:ext cx="12192001" cy="6858000"/>
            <a:chOff x="0" y="0"/>
            <a:chExt cx="12192001" cy="6858000"/>
          </a:xfrm>
        </p:grpSpPr>
        <p:sp>
          <p:nvSpPr>
            <p:cNvPr id="54" name="Freeform: Shape 53">
              <a:extLst>
                <a:ext uri="{FF2B5EF4-FFF2-40B4-BE49-F238E27FC236}">
                  <a16:creationId xmlns:a16="http://schemas.microsoft.com/office/drawing/2014/main" id="{AD967622-317B-12AF-4141-4B16F60960C5}"/>
                </a:ext>
              </a:extLst>
            </p:cNvPr>
            <p:cNvSpPr>
              <a:spLocks/>
            </p:cNvSpPr>
            <p:nvPr/>
          </p:nvSpPr>
          <p:spPr bwMode="gray">
            <a:xfrm>
              <a:off x="3176" y="0"/>
              <a:ext cx="12185651" cy="6858000"/>
            </a:xfrm>
            <a:custGeom>
              <a:avLst/>
              <a:gdLst>
                <a:gd name="csX0" fmla="*/ 495187 w 12185651"/>
                <a:gd name="csY0" fmla="*/ 1705105 h 6858000"/>
                <a:gd name="csX1" fmla="*/ 495187 w 12185651"/>
                <a:gd name="csY1" fmla="*/ 1709928 h 6858000"/>
                <a:gd name="csX2" fmla="*/ 493832 w 12185651"/>
                <a:gd name="csY2" fmla="*/ 1709928 h 6858000"/>
                <a:gd name="csX3" fmla="*/ 493832 w 12185651"/>
                <a:gd name="csY3" fmla="*/ 6217920 h 6858000"/>
                <a:gd name="csX4" fmla="*/ 495187 w 12185651"/>
                <a:gd name="csY4" fmla="*/ 6217920 h 6858000"/>
                <a:gd name="csX5" fmla="*/ 11669150 w 12185651"/>
                <a:gd name="csY5" fmla="*/ 6217920 h 6858000"/>
                <a:gd name="csX6" fmla="*/ 11669610 w 12185651"/>
                <a:gd name="csY6" fmla="*/ 6217920 h 6858000"/>
                <a:gd name="csX7" fmla="*/ 11669610 w 12185651"/>
                <a:gd name="csY7" fmla="*/ 1709928 h 6858000"/>
                <a:gd name="csX8" fmla="*/ 11669150 w 12185651"/>
                <a:gd name="csY8" fmla="*/ 1709928 h 6858000"/>
                <a:gd name="csX9" fmla="*/ 11669150 w 12185651"/>
                <a:gd name="csY9" fmla="*/ 1705105 h 6858000"/>
                <a:gd name="csX10" fmla="*/ 0 w 12185651"/>
                <a:gd name="csY10" fmla="*/ 0 h 6858000"/>
                <a:gd name="csX11" fmla="*/ 12185651 w 12185651"/>
                <a:gd name="csY11" fmla="*/ 0 h 6858000"/>
                <a:gd name="csX12" fmla="*/ 12185651 w 12185651"/>
                <a:gd name="csY12" fmla="*/ 6858000 h 6858000"/>
                <a:gd name="csX13" fmla="*/ 0 w 1218565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185651" h="6858000">
                  <a:moveTo>
                    <a:pt x="495187" y="1705105"/>
                  </a:moveTo>
                  <a:lnTo>
                    <a:pt x="495187" y="1709928"/>
                  </a:lnTo>
                  <a:lnTo>
                    <a:pt x="493832" y="1709928"/>
                  </a:lnTo>
                  <a:lnTo>
                    <a:pt x="493832" y="6217920"/>
                  </a:lnTo>
                  <a:lnTo>
                    <a:pt x="495187" y="6217920"/>
                  </a:lnTo>
                  <a:lnTo>
                    <a:pt x="11669150" y="6217920"/>
                  </a:lnTo>
                  <a:lnTo>
                    <a:pt x="11669610" y="6217920"/>
                  </a:lnTo>
                  <a:lnTo>
                    <a:pt x="11669610" y="1709928"/>
                  </a:lnTo>
                  <a:lnTo>
                    <a:pt x="11669150" y="1709928"/>
                  </a:lnTo>
                  <a:lnTo>
                    <a:pt x="11669150" y="1705105"/>
                  </a:lnTo>
                  <a:close/>
                  <a:moveTo>
                    <a:pt x="0" y="0"/>
                  </a:moveTo>
                  <a:lnTo>
                    <a:pt x="12185651" y="0"/>
                  </a:lnTo>
                  <a:lnTo>
                    <a:pt x="12185651"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grpSp>
          <p:nvGrpSpPr>
            <p:cNvPr id="55" name="Group 54">
              <a:extLst>
                <a:ext uri="{FF2B5EF4-FFF2-40B4-BE49-F238E27FC236}">
                  <a16:creationId xmlns:a16="http://schemas.microsoft.com/office/drawing/2014/main" id="{2C7B2A14-B4F9-6600-FA8E-E720FED1E65E}"/>
                </a:ext>
              </a:extLst>
            </p:cNvPr>
            <p:cNvGrpSpPr/>
            <p:nvPr/>
          </p:nvGrpSpPr>
          <p:grpSpPr>
            <a:xfrm>
              <a:off x="0" y="0"/>
              <a:ext cx="12192000" cy="6684264"/>
              <a:chOff x="0" y="0"/>
              <a:chExt cx="12188952" cy="6684264"/>
            </a:xfrm>
          </p:grpSpPr>
          <p:cxnSp>
            <p:nvCxnSpPr>
              <p:cNvPr id="161" name="Straight Connector 160">
                <a:extLst>
                  <a:ext uri="{FF2B5EF4-FFF2-40B4-BE49-F238E27FC236}">
                    <a16:creationId xmlns:a16="http://schemas.microsoft.com/office/drawing/2014/main" id="{DE1F32E0-4CDC-6698-49D7-19E801AD47B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B8E5AF76-2365-3719-9E6A-624C271F5B8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87D2FCAF-0C5B-1CC9-56BA-57CE94BE4F8C}"/>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4F51463C-38AC-3269-694E-F74889C4DBC0}"/>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AD2B7C59-7D66-CAA2-0B70-DA605D7EE0E3}"/>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2A5F03BD-9B83-1996-ACC2-A88E7CDC2ABD}"/>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AEC9D91-8F2C-4BBB-1C23-E86D34997F15}"/>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23477D6-C106-97EA-B905-77DC0F9E4804}"/>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C0B1D0B-82BC-B488-8D59-CF0A058EAB22}"/>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463C5340-12AE-C378-C685-714AF89C4753}"/>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68805B4C-4BFE-9CCC-E504-9687BF35D756}"/>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E3A289E-ADF4-8633-581C-90E333851DFA}"/>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3D259FA2-E549-EEA7-3DCA-2BCBFFC341E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E5059EA0-E687-D3A8-89CF-119949DFCE3C}"/>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5448F76E-5490-6E9B-D859-256AD05722B3}"/>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2D9F6CE2-9B0C-4FBB-9869-FD86B945828A}"/>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2C455ECE-06F8-BEB1-3A39-06FCBBDC8B46}"/>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A75020C0-C8CF-4D8F-2333-F97DB0FDCBA0}"/>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8F0505A0-AE86-8E40-740E-F341E5F434D4}"/>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3569B3A4-3F25-8C1E-0D26-00677BEB8F7D}"/>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1A50EFB-9CB3-D50E-9A80-68D099FD7EB8}"/>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66A1392-FEF0-D918-0762-A96FB167A3DB}"/>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E56BA94-ABBD-BD99-2BAE-73801A82D1A3}"/>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CAA91405-0DA5-52A3-6936-E8A510536412}"/>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C2375E22-4D34-958F-E804-6A70DE1AB3B1}"/>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272AF7B2-8E4E-DCDE-2995-402C473D763A}"/>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EBE899EC-9B33-013D-C573-7A6D498A860C}"/>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E9536502-6DE6-969B-F8D4-1153F7FB8DF0}"/>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3BD091AE-900F-3958-3AAF-FB8FE25C3C3E}"/>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0734DAC0-D857-C43A-86B2-44A93A26C2A8}"/>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5B00483-D2A2-B0E6-744F-D60D96FFB3C8}"/>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92CBFF66-DD8F-8876-DB1A-421969E50ABF}"/>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E45D36B0-25FA-99E4-5C7C-801CD869BD65}"/>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C2E30387-3ACC-921E-F087-4522D2E91B2D}"/>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ADAF6300-E2A7-F3EC-F9C6-7EC176F84E30}"/>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E6EEDCB0-39B5-AD02-E94F-5CAF89E017D0}"/>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36A8FEF6-F990-EB90-E9F8-1E407109DB6C}"/>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CDFCE8A-D151-D90F-962B-1337BED2D758}"/>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38062D47-40CF-6EE1-F77D-D01FE0FCEC7B}"/>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BB13D39F-7556-4D2D-AF3B-1F0DF1D34E25}"/>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3E0A1FD4-3AFF-8125-2962-63FF3B71B73E}"/>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47B182F3-5264-ECA4-6FDD-12A049AC7EC2}"/>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66065D46-B262-0F75-11B2-1C09FF88BD8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B6BAB468-567A-AB82-59D0-C05743DAEB25}"/>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6" name="Freeform: Shape 55">
              <a:extLst>
                <a:ext uri="{FF2B5EF4-FFF2-40B4-BE49-F238E27FC236}">
                  <a16:creationId xmlns:a16="http://schemas.microsoft.com/office/drawing/2014/main" id="{AF24A56F-CD8C-7816-E401-A77DBB269338}"/>
                </a:ext>
              </a:extLst>
            </p:cNvPr>
            <p:cNvSpPr/>
            <p:nvPr userDrawn="1"/>
          </p:nvSpPr>
          <p:spPr bwMode="gray">
            <a:xfrm>
              <a:off x="49836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58" name="Straight Connector 57">
              <a:extLst>
                <a:ext uri="{FF2B5EF4-FFF2-40B4-BE49-F238E27FC236}">
                  <a16:creationId xmlns:a16="http://schemas.microsoft.com/office/drawing/2014/main" id="{35792F9A-ED64-49C2-5F7B-34A61663F24B}"/>
                </a:ext>
              </a:extLst>
            </p:cNvPr>
            <p:cNvCxnSpPr/>
            <p:nvPr/>
          </p:nvCxnSpPr>
          <p:spPr bwMode="gray">
            <a:xfrm>
              <a:off x="80560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5D0CF25-D542-DC84-0641-D958BEBD52FD}"/>
                </a:ext>
              </a:extLst>
            </p:cNvPr>
            <p:cNvCxnSpPr/>
            <p:nvPr/>
          </p:nvCxnSpPr>
          <p:spPr bwMode="gray">
            <a:xfrm>
              <a:off x="1136509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478DE5-0B1C-43D1-184A-81142DFA7A2D}"/>
                </a:ext>
              </a:extLst>
            </p:cNvPr>
            <p:cNvCxnSpPr/>
            <p:nvPr/>
          </p:nvCxnSpPr>
          <p:spPr bwMode="gray">
            <a:xfrm>
              <a:off x="17655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1C3D6D5-EE43-2148-B768-C7FF9C6790DB}"/>
                </a:ext>
              </a:extLst>
            </p:cNvPr>
            <p:cNvCxnSpPr/>
            <p:nvPr/>
          </p:nvCxnSpPr>
          <p:spPr bwMode="gray">
            <a:xfrm>
              <a:off x="272550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D019C98-A256-3289-5BF5-CB356218D1B5}"/>
                </a:ext>
              </a:extLst>
            </p:cNvPr>
            <p:cNvCxnSpPr/>
            <p:nvPr/>
          </p:nvCxnSpPr>
          <p:spPr bwMode="gray">
            <a:xfrm>
              <a:off x="368546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CC6C752-CAEF-57F1-40F2-2C2DC47D6E06}"/>
                </a:ext>
              </a:extLst>
            </p:cNvPr>
            <p:cNvCxnSpPr/>
            <p:nvPr/>
          </p:nvCxnSpPr>
          <p:spPr bwMode="gray">
            <a:xfrm>
              <a:off x="464541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8590E25-32DF-E1D8-CEE4-0315B47C6D3A}"/>
                </a:ext>
              </a:extLst>
            </p:cNvPr>
            <p:cNvCxnSpPr/>
            <p:nvPr/>
          </p:nvCxnSpPr>
          <p:spPr bwMode="gray">
            <a:xfrm>
              <a:off x="560537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8565232-F26A-265E-0DDB-85F1D4A991FB}"/>
                </a:ext>
              </a:extLst>
            </p:cNvPr>
            <p:cNvCxnSpPr/>
            <p:nvPr/>
          </p:nvCxnSpPr>
          <p:spPr bwMode="gray">
            <a:xfrm>
              <a:off x="656532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C3E88AB-7CE0-D5E1-2741-ECA798936D38}"/>
                </a:ext>
              </a:extLst>
            </p:cNvPr>
            <p:cNvCxnSpPr/>
            <p:nvPr/>
          </p:nvCxnSpPr>
          <p:spPr bwMode="gray">
            <a:xfrm>
              <a:off x="752527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94F413BB-BE01-CB8C-CD48-DD596F0A1DA0}"/>
                </a:ext>
              </a:extLst>
            </p:cNvPr>
            <p:cNvCxnSpPr/>
            <p:nvPr/>
          </p:nvCxnSpPr>
          <p:spPr bwMode="gray">
            <a:xfrm>
              <a:off x="848523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72B02C09-E59D-DCDA-D4EC-DC71449E930B}"/>
                </a:ext>
              </a:extLst>
            </p:cNvPr>
            <p:cNvCxnSpPr/>
            <p:nvPr/>
          </p:nvCxnSpPr>
          <p:spPr bwMode="gray">
            <a:xfrm>
              <a:off x="944518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CC1E997-4C1C-587B-DB74-9AE44F70E437}"/>
                </a:ext>
              </a:extLst>
            </p:cNvPr>
            <p:cNvCxnSpPr/>
            <p:nvPr/>
          </p:nvCxnSpPr>
          <p:spPr bwMode="gray">
            <a:xfrm>
              <a:off x="1040514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134" name="Freeform: Shape 133">
              <a:extLst>
                <a:ext uri="{FF2B5EF4-FFF2-40B4-BE49-F238E27FC236}">
                  <a16:creationId xmlns:a16="http://schemas.microsoft.com/office/drawing/2014/main" id="{316FCA35-89AD-E863-2E95-C07E298C569A}"/>
                </a:ext>
              </a:extLst>
            </p:cNvPr>
            <p:cNvSpPr/>
            <p:nvPr/>
          </p:nvSpPr>
          <p:spPr bwMode="gray">
            <a:xfrm>
              <a:off x="0"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5" name="Freeform: Shape 134">
              <a:extLst>
                <a:ext uri="{FF2B5EF4-FFF2-40B4-BE49-F238E27FC236}">
                  <a16:creationId xmlns:a16="http://schemas.microsoft.com/office/drawing/2014/main" id="{4840DB65-661D-DCDA-BA8C-B5FB4F97F614}"/>
                </a:ext>
              </a:extLst>
            </p:cNvPr>
            <p:cNvSpPr/>
            <p:nvPr/>
          </p:nvSpPr>
          <p:spPr bwMode="gray">
            <a:xfrm>
              <a:off x="111606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6" name="Freeform: Shape 135">
              <a:extLst>
                <a:ext uri="{FF2B5EF4-FFF2-40B4-BE49-F238E27FC236}">
                  <a16:creationId xmlns:a16="http://schemas.microsoft.com/office/drawing/2014/main" id="{2682C1A9-1634-C64B-89F4-B47DBD2A1857}"/>
                </a:ext>
              </a:extLst>
            </p:cNvPr>
            <p:cNvSpPr/>
            <p:nvPr/>
          </p:nvSpPr>
          <p:spPr bwMode="gray">
            <a:xfrm>
              <a:off x="2076020"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7" name="Freeform: Shape 136">
              <a:extLst>
                <a:ext uri="{FF2B5EF4-FFF2-40B4-BE49-F238E27FC236}">
                  <a16:creationId xmlns:a16="http://schemas.microsoft.com/office/drawing/2014/main" id="{D98345A8-2C62-F3DE-3462-AF4F00DEE2E1}"/>
                </a:ext>
              </a:extLst>
            </p:cNvPr>
            <p:cNvSpPr/>
            <p:nvPr/>
          </p:nvSpPr>
          <p:spPr bwMode="gray">
            <a:xfrm>
              <a:off x="303597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8" name="Freeform: Shape 137">
              <a:extLst>
                <a:ext uri="{FF2B5EF4-FFF2-40B4-BE49-F238E27FC236}">
                  <a16:creationId xmlns:a16="http://schemas.microsoft.com/office/drawing/2014/main" id="{69874650-58A8-5914-1753-7DDE41F5FB13}"/>
                </a:ext>
              </a:extLst>
            </p:cNvPr>
            <p:cNvSpPr/>
            <p:nvPr/>
          </p:nvSpPr>
          <p:spPr bwMode="gray">
            <a:xfrm>
              <a:off x="11672325" y="0"/>
              <a:ext cx="519676"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9" name="Freeform: Shape 138">
              <a:extLst>
                <a:ext uri="{FF2B5EF4-FFF2-40B4-BE49-F238E27FC236}">
                  <a16:creationId xmlns:a16="http://schemas.microsoft.com/office/drawing/2014/main" id="{895A1999-31CF-B4E4-363A-EB391BF5F8E4}"/>
                </a:ext>
              </a:extLst>
            </p:cNvPr>
            <p:cNvSpPr/>
            <p:nvPr/>
          </p:nvSpPr>
          <p:spPr bwMode="gray">
            <a:xfrm>
              <a:off x="4955881"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0" name="Freeform: Shape 139">
              <a:extLst>
                <a:ext uri="{FF2B5EF4-FFF2-40B4-BE49-F238E27FC236}">
                  <a16:creationId xmlns:a16="http://schemas.microsoft.com/office/drawing/2014/main" id="{0CA62468-1571-D63C-AF70-5D0241AF919F}"/>
                </a:ext>
              </a:extLst>
            </p:cNvPr>
            <p:cNvSpPr/>
            <p:nvPr/>
          </p:nvSpPr>
          <p:spPr bwMode="gray">
            <a:xfrm>
              <a:off x="591583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1" name="Freeform: Shape 140">
              <a:extLst>
                <a:ext uri="{FF2B5EF4-FFF2-40B4-BE49-F238E27FC236}">
                  <a16:creationId xmlns:a16="http://schemas.microsoft.com/office/drawing/2014/main" id="{0C604688-7A6C-C9FF-2075-9CFF97407C27}"/>
                </a:ext>
              </a:extLst>
            </p:cNvPr>
            <p:cNvSpPr/>
            <p:nvPr/>
          </p:nvSpPr>
          <p:spPr bwMode="gray">
            <a:xfrm>
              <a:off x="6875789"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2" name="Freeform: Shape 141">
              <a:extLst>
                <a:ext uri="{FF2B5EF4-FFF2-40B4-BE49-F238E27FC236}">
                  <a16:creationId xmlns:a16="http://schemas.microsoft.com/office/drawing/2014/main" id="{C6718B8C-740C-2A11-529D-C255044D047F}"/>
                </a:ext>
              </a:extLst>
            </p:cNvPr>
            <p:cNvSpPr/>
            <p:nvPr/>
          </p:nvSpPr>
          <p:spPr bwMode="gray">
            <a:xfrm>
              <a:off x="783574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3" name="Freeform: Shape 142">
              <a:extLst>
                <a:ext uri="{FF2B5EF4-FFF2-40B4-BE49-F238E27FC236}">
                  <a16:creationId xmlns:a16="http://schemas.microsoft.com/office/drawing/2014/main" id="{E2888313-66CB-862B-67AE-B7C17C5931C1}"/>
                </a:ext>
              </a:extLst>
            </p:cNvPr>
            <p:cNvSpPr/>
            <p:nvPr/>
          </p:nvSpPr>
          <p:spPr bwMode="gray">
            <a:xfrm>
              <a:off x="8795698"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4" name="Freeform: Shape 143">
              <a:extLst>
                <a:ext uri="{FF2B5EF4-FFF2-40B4-BE49-F238E27FC236}">
                  <a16:creationId xmlns:a16="http://schemas.microsoft.com/office/drawing/2014/main" id="{95786A18-52CE-6DF5-6E1F-FA3B84A95C6B}"/>
                </a:ext>
              </a:extLst>
            </p:cNvPr>
            <p:cNvSpPr/>
            <p:nvPr/>
          </p:nvSpPr>
          <p:spPr bwMode="gray">
            <a:xfrm>
              <a:off x="9755651" y="0"/>
              <a:ext cx="342251"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5" name="Freeform: Shape 144">
              <a:extLst>
                <a:ext uri="{FF2B5EF4-FFF2-40B4-BE49-F238E27FC236}">
                  <a16:creationId xmlns:a16="http://schemas.microsoft.com/office/drawing/2014/main" id="{A1501297-A5CF-3D53-6E58-AAE3E3BA7DD1}"/>
                </a:ext>
              </a:extLst>
            </p:cNvPr>
            <p:cNvSpPr/>
            <p:nvPr/>
          </p:nvSpPr>
          <p:spPr bwMode="gray">
            <a:xfrm>
              <a:off x="10715604" y="0"/>
              <a:ext cx="339018"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6" name="Freeform: Shape 145">
              <a:extLst>
                <a:ext uri="{FF2B5EF4-FFF2-40B4-BE49-F238E27FC236}">
                  <a16:creationId xmlns:a16="http://schemas.microsoft.com/office/drawing/2014/main" id="{064694E4-62D8-3FB1-2B46-94FD968BE851}"/>
                </a:ext>
              </a:extLst>
            </p:cNvPr>
            <p:cNvSpPr/>
            <p:nvPr/>
          </p:nvSpPr>
          <p:spPr bwMode="gray">
            <a:xfrm>
              <a:off x="721804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7" name="Freeform: Shape 146">
              <a:extLst>
                <a:ext uri="{FF2B5EF4-FFF2-40B4-BE49-F238E27FC236}">
                  <a16:creationId xmlns:a16="http://schemas.microsoft.com/office/drawing/2014/main" id="{FA2F6B5A-39DB-98E6-FABB-07C5D953C7A3}"/>
                </a:ext>
              </a:extLst>
            </p:cNvPr>
            <p:cNvSpPr/>
            <p:nvPr userDrawn="1"/>
          </p:nvSpPr>
          <p:spPr bwMode="gray">
            <a:xfrm>
              <a:off x="145831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8" name="Freeform: Shape 147">
              <a:extLst>
                <a:ext uri="{FF2B5EF4-FFF2-40B4-BE49-F238E27FC236}">
                  <a16:creationId xmlns:a16="http://schemas.microsoft.com/office/drawing/2014/main" id="{A076C46A-6A63-5ABB-FC76-6816AB173C75}"/>
                </a:ext>
              </a:extLst>
            </p:cNvPr>
            <p:cNvSpPr/>
            <p:nvPr userDrawn="1"/>
          </p:nvSpPr>
          <p:spPr bwMode="gray">
            <a:xfrm>
              <a:off x="241827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9" name="Freeform: Shape 148">
              <a:extLst>
                <a:ext uri="{FF2B5EF4-FFF2-40B4-BE49-F238E27FC236}">
                  <a16:creationId xmlns:a16="http://schemas.microsoft.com/office/drawing/2014/main" id="{5CE82597-A534-E738-9C53-62FBEB7DA8C5}"/>
                </a:ext>
              </a:extLst>
            </p:cNvPr>
            <p:cNvSpPr/>
            <p:nvPr userDrawn="1"/>
          </p:nvSpPr>
          <p:spPr bwMode="gray">
            <a:xfrm>
              <a:off x="337822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0" name="Freeform: Shape 149">
              <a:extLst>
                <a:ext uri="{FF2B5EF4-FFF2-40B4-BE49-F238E27FC236}">
                  <a16:creationId xmlns:a16="http://schemas.microsoft.com/office/drawing/2014/main" id="{457C07F7-57BF-720E-A336-31E041C8ECED}"/>
                </a:ext>
              </a:extLst>
            </p:cNvPr>
            <p:cNvSpPr/>
            <p:nvPr userDrawn="1"/>
          </p:nvSpPr>
          <p:spPr bwMode="gray">
            <a:xfrm>
              <a:off x="4338178"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1" name="Freeform: Shape 150">
              <a:extLst>
                <a:ext uri="{FF2B5EF4-FFF2-40B4-BE49-F238E27FC236}">
                  <a16:creationId xmlns:a16="http://schemas.microsoft.com/office/drawing/2014/main" id="{432908A4-FDC8-40E3-960D-A3AB33372249}"/>
                </a:ext>
              </a:extLst>
            </p:cNvPr>
            <p:cNvSpPr/>
            <p:nvPr userDrawn="1"/>
          </p:nvSpPr>
          <p:spPr bwMode="gray">
            <a:xfrm>
              <a:off x="529813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2" name="Freeform: Shape 151">
              <a:extLst>
                <a:ext uri="{FF2B5EF4-FFF2-40B4-BE49-F238E27FC236}">
                  <a16:creationId xmlns:a16="http://schemas.microsoft.com/office/drawing/2014/main" id="{31C62273-39A5-A8F3-33CD-C728682FDBC8}"/>
                </a:ext>
              </a:extLst>
            </p:cNvPr>
            <p:cNvSpPr/>
            <p:nvPr userDrawn="1"/>
          </p:nvSpPr>
          <p:spPr bwMode="gray">
            <a:xfrm>
              <a:off x="625808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3" name="Freeform: Shape 152">
              <a:extLst>
                <a:ext uri="{FF2B5EF4-FFF2-40B4-BE49-F238E27FC236}">
                  <a16:creationId xmlns:a16="http://schemas.microsoft.com/office/drawing/2014/main" id="{6751D48B-EBDD-91C1-6CE5-2014E01A797F}"/>
                </a:ext>
              </a:extLst>
            </p:cNvPr>
            <p:cNvSpPr/>
            <p:nvPr userDrawn="1"/>
          </p:nvSpPr>
          <p:spPr bwMode="gray">
            <a:xfrm>
              <a:off x="817799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4" name="Freeform: Shape 153">
              <a:extLst>
                <a:ext uri="{FF2B5EF4-FFF2-40B4-BE49-F238E27FC236}">
                  <a16:creationId xmlns:a16="http://schemas.microsoft.com/office/drawing/2014/main" id="{055E1C72-52A0-6BB8-C77A-445D30320D03}"/>
                </a:ext>
              </a:extLst>
            </p:cNvPr>
            <p:cNvSpPr/>
            <p:nvPr userDrawn="1"/>
          </p:nvSpPr>
          <p:spPr bwMode="gray">
            <a:xfrm>
              <a:off x="9137948"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5" name="Freeform: Shape 154">
              <a:extLst>
                <a:ext uri="{FF2B5EF4-FFF2-40B4-BE49-F238E27FC236}">
                  <a16:creationId xmlns:a16="http://schemas.microsoft.com/office/drawing/2014/main" id="{B28D2DFC-5B7D-CBAE-7486-8DE073FD5E4D}"/>
                </a:ext>
              </a:extLst>
            </p:cNvPr>
            <p:cNvSpPr/>
            <p:nvPr userDrawn="1"/>
          </p:nvSpPr>
          <p:spPr bwMode="gray">
            <a:xfrm>
              <a:off x="10097903"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6" name="Freeform: Shape 155">
              <a:extLst>
                <a:ext uri="{FF2B5EF4-FFF2-40B4-BE49-F238E27FC236}">
                  <a16:creationId xmlns:a16="http://schemas.microsoft.com/office/drawing/2014/main" id="{C4D466EE-A0A5-37D2-B5CD-13B48FAA6BD0}"/>
                </a:ext>
              </a:extLst>
            </p:cNvPr>
            <p:cNvSpPr/>
            <p:nvPr userDrawn="1"/>
          </p:nvSpPr>
          <p:spPr bwMode="gray">
            <a:xfrm>
              <a:off x="11057859" y="0"/>
              <a:ext cx="614466"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7" name="main body box">
              <a:extLst>
                <a:ext uri="{FF2B5EF4-FFF2-40B4-BE49-F238E27FC236}">
                  <a16:creationId xmlns:a16="http://schemas.microsoft.com/office/drawing/2014/main" id="{02F51348-9BE4-584B-65AF-E5AB16C4E9DA}"/>
                </a:ext>
              </a:extLst>
            </p:cNvPr>
            <p:cNvSpPr/>
            <p:nvPr userDrawn="1"/>
          </p:nvSpPr>
          <p:spPr bwMode="gray">
            <a:xfrm>
              <a:off x="498362" y="1709928"/>
              <a:ext cx="11173963"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58" name="Straight Connector 157">
              <a:extLst>
                <a:ext uri="{FF2B5EF4-FFF2-40B4-BE49-F238E27FC236}">
                  <a16:creationId xmlns:a16="http://schemas.microsoft.com/office/drawing/2014/main" id="{D5996B12-A324-F8D2-C365-D6A3483F1743}"/>
                </a:ext>
              </a:extLst>
            </p:cNvPr>
            <p:cNvCxnSpPr/>
            <p:nvPr userDrawn="1"/>
          </p:nvCxnSpPr>
          <p:spPr bwMode="gray">
            <a:xfrm>
              <a:off x="498362" y="2167038"/>
              <a:ext cx="11173963" cy="0"/>
            </a:xfrm>
            <a:prstGeom prst="line">
              <a:avLst/>
            </a:prstGeom>
            <a:noFill/>
            <a:ln w="12700">
              <a:solidFill>
                <a:srgbClr val="19D3C5">
                  <a:alpha val="50000"/>
                </a:srgbClr>
              </a:solidFill>
            </a:ln>
          </p:spPr>
        </p:cxnSp>
        <p:cxnSp>
          <p:nvCxnSpPr>
            <p:cNvPr id="159" name="Straight Connector 158">
              <a:extLst>
                <a:ext uri="{FF2B5EF4-FFF2-40B4-BE49-F238E27FC236}">
                  <a16:creationId xmlns:a16="http://schemas.microsoft.com/office/drawing/2014/main" id="{3A9B9733-EEEC-15FF-309A-15AD129C4445}"/>
                </a:ext>
              </a:extLst>
            </p:cNvPr>
            <p:cNvCxnSpPr/>
            <p:nvPr userDrawn="1"/>
          </p:nvCxnSpPr>
          <p:spPr bwMode="gray">
            <a:xfrm>
              <a:off x="498362" y="1710219"/>
              <a:ext cx="11173963" cy="0"/>
            </a:xfrm>
            <a:prstGeom prst="line">
              <a:avLst/>
            </a:prstGeom>
            <a:noFill/>
            <a:ln w="12700">
              <a:solidFill>
                <a:srgbClr val="19D3C5">
                  <a:alpha val="50000"/>
                </a:srgbClr>
              </a:solidFill>
            </a:ln>
          </p:spPr>
        </p:cxnSp>
        <p:sp>
          <p:nvSpPr>
            <p:cNvPr id="160" name="Freeform: Shape 159">
              <a:extLst>
                <a:ext uri="{FF2B5EF4-FFF2-40B4-BE49-F238E27FC236}">
                  <a16:creationId xmlns:a16="http://schemas.microsoft.com/office/drawing/2014/main" id="{1B6D2B6E-2CAD-07D3-83C5-6A55C3940241}"/>
                </a:ext>
              </a:extLst>
            </p:cNvPr>
            <p:cNvSpPr/>
            <p:nvPr/>
          </p:nvSpPr>
          <p:spPr bwMode="gray">
            <a:xfrm>
              <a:off x="3746746"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grpSp>
      <p:sp>
        <p:nvSpPr>
          <p:cNvPr id="2" name="Rectangle 1" hidden="1">
            <a:extLst>
              <a:ext uri="{FF2B5EF4-FFF2-40B4-BE49-F238E27FC236}">
                <a16:creationId xmlns:a16="http://schemas.microsoft.com/office/drawing/2014/main" id="{15B28737-798E-48D4-BBDB-8EB35CB9FFFB}"/>
              </a:ext>
            </a:extLst>
          </p:cNvPr>
          <p:cNvSpPr/>
          <p:nvPr userDrawn="1">
            <p:custDataLst>
              <p:tags r:id="rId21"/>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2"/>
            </p:custDataLst>
          </p:nvPr>
        </p:nvSpPr>
        <p:spPr>
          <a:xfrm>
            <a:off x="506347"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3"/>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4"/>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06347" y="2170800"/>
            <a:ext cx="2484655" cy="1631216"/>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1257300" y="118599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grpSp>
        <p:nvGrpSpPr>
          <p:cNvPr id="6" name="LegendLines" hidden="1">
            <a:extLst>
              <a:ext uri="{FF2B5EF4-FFF2-40B4-BE49-F238E27FC236}">
                <a16:creationId xmlns:a16="http://schemas.microsoft.com/office/drawing/2014/main" id="{1A2A6B00-E851-A6C6-0775-96C8FFFD5BF0}"/>
              </a:ext>
            </a:extLst>
          </p:cNvPr>
          <p:cNvGrpSpPr/>
          <p:nvPr userDrawn="1"/>
        </p:nvGrpSpPr>
        <p:grpSpPr>
          <a:xfrm>
            <a:off x="10317304" y="3355023"/>
            <a:ext cx="1319960" cy="958286"/>
            <a:chOff x="10162879" y="3243772"/>
            <a:chExt cx="1319960" cy="958286"/>
          </a:xfrm>
        </p:grpSpPr>
        <p:sp>
          <p:nvSpPr>
            <p:cNvPr id="7" name="Legend1" hidden="1">
              <a:extLst>
                <a:ext uri="{FF2B5EF4-FFF2-40B4-BE49-F238E27FC236}">
                  <a16:creationId xmlns:a16="http://schemas.microsoft.com/office/drawing/2014/main" id="{B0948F1D-32D7-E047-3A4F-1F074B6726AC}"/>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8" name="Legend2" hidden="1">
              <a:extLst>
                <a:ext uri="{FF2B5EF4-FFF2-40B4-BE49-F238E27FC236}">
                  <a16:creationId xmlns:a16="http://schemas.microsoft.com/office/drawing/2014/main" id="{3B9C4E14-3D94-976A-EBAA-6D76012E8EC7}"/>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9" name="Legend3" hidden="1">
              <a:extLst>
                <a:ext uri="{FF2B5EF4-FFF2-40B4-BE49-F238E27FC236}">
                  <a16:creationId xmlns:a16="http://schemas.microsoft.com/office/drawing/2014/main" id="{86713641-C939-1F16-1975-65E4EB770082}"/>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0" name="LineLegend3" hidden="1">
              <a:extLst>
                <a:ext uri="{FF2B5EF4-FFF2-40B4-BE49-F238E27FC236}">
                  <a16:creationId xmlns:a16="http://schemas.microsoft.com/office/drawing/2014/main" id="{47B4DBD2-043A-82F7-D39D-C757B75AF150}"/>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1" name="LineLegend2" hidden="1">
              <a:extLst>
                <a:ext uri="{FF2B5EF4-FFF2-40B4-BE49-F238E27FC236}">
                  <a16:creationId xmlns:a16="http://schemas.microsoft.com/office/drawing/2014/main" id="{46778FED-C3BC-8DFC-A476-02735806CD63}"/>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2" name="LineLegend1" hidden="1">
              <a:extLst>
                <a:ext uri="{FF2B5EF4-FFF2-40B4-BE49-F238E27FC236}">
                  <a16:creationId xmlns:a16="http://schemas.microsoft.com/office/drawing/2014/main" id="{C8BB46BB-75FD-3B25-84B2-709A33E4CF18}"/>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grpSp>
      <p:grpSp>
        <p:nvGrpSpPr>
          <p:cNvPr id="13" name="LegendMoons" hidden="1">
            <a:extLst>
              <a:ext uri="{FF2B5EF4-FFF2-40B4-BE49-F238E27FC236}">
                <a16:creationId xmlns:a16="http://schemas.microsoft.com/office/drawing/2014/main" id="{E92073CC-09E8-815A-E7D4-96174AFA435F}"/>
              </a:ext>
            </a:extLst>
          </p:cNvPr>
          <p:cNvGrpSpPr/>
          <p:nvPr userDrawn="1"/>
        </p:nvGrpSpPr>
        <p:grpSpPr>
          <a:xfrm>
            <a:off x="10688315" y="1415983"/>
            <a:ext cx="948949" cy="1731859"/>
            <a:chOff x="7723680" y="1702457"/>
            <a:chExt cx="948949" cy="1731859"/>
          </a:xfrm>
        </p:grpSpPr>
        <p:sp>
          <p:nvSpPr>
            <p:cNvPr id="14" name="Legend1" hidden="1">
              <a:extLst>
                <a:ext uri="{FF2B5EF4-FFF2-40B4-BE49-F238E27FC236}">
                  <a16:creationId xmlns:a16="http://schemas.microsoft.com/office/drawing/2014/main" id="{BA396821-D6DC-68F2-F944-628593C4232E}"/>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5" name="Legend2" hidden="1">
              <a:extLst>
                <a:ext uri="{FF2B5EF4-FFF2-40B4-BE49-F238E27FC236}">
                  <a16:creationId xmlns:a16="http://schemas.microsoft.com/office/drawing/2014/main" id="{685611F7-C6F9-6432-FEFA-33A7695FDC1C}"/>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 name="Legend3" hidden="1">
              <a:extLst>
                <a:ext uri="{FF2B5EF4-FFF2-40B4-BE49-F238E27FC236}">
                  <a16:creationId xmlns:a16="http://schemas.microsoft.com/office/drawing/2014/main" id="{2383FEDB-1A31-6EBC-3114-E6128C4E866A}"/>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 name="Legend4" hidden="1">
              <a:extLst>
                <a:ext uri="{FF2B5EF4-FFF2-40B4-BE49-F238E27FC236}">
                  <a16:creationId xmlns:a16="http://schemas.microsoft.com/office/drawing/2014/main" id="{A17CCF41-0481-771D-D795-F466A3F00410}"/>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 name="Legend5" hidden="1">
              <a:extLst>
                <a:ext uri="{FF2B5EF4-FFF2-40B4-BE49-F238E27FC236}">
                  <a16:creationId xmlns:a16="http://schemas.microsoft.com/office/drawing/2014/main" id="{7DE6AA38-7DD5-7D8F-1D78-4FA6A8E2C3EE}"/>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20" name="MoonLegend1" hidden="1">
              <a:extLst>
                <a:ext uri="{FF2B5EF4-FFF2-40B4-BE49-F238E27FC236}">
                  <a16:creationId xmlns:a16="http://schemas.microsoft.com/office/drawing/2014/main" id="{BEC8061A-639C-C1F2-B195-BC871D0C484B}"/>
                </a:ext>
              </a:extLst>
            </p:cNvPr>
            <p:cNvGrpSpPr>
              <a:grpSpLocks noChangeAspect="1"/>
            </p:cNvGrpSpPr>
            <p:nvPr>
              <p:custDataLst>
                <p:tags r:id="rId25"/>
              </p:custDataLst>
            </p:nvPr>
          </p:nvGrpSpPr>
          <p:grpSpPr>
            <a:xfrm>
              <a:off x="7723680" y="1702457"/>
              <a:ext cx="228600" cy="228600"/>
              <a:chOff x="762000" y="1270000"/>
              <a:chExt cx="254000" cy="254000"/>
            </a:xfrm>
          </p:grpSpPr>
          <p:sp>
            <p:nvSpPr>
              <p:cNvPr id="33" name="Oval 32" hidden="1">
                <a:extLst>
                  <a:ext uri="{FF2B5EF4-FFF2-40B4-BE49-F238E27FC236}">
                    <a16:creationId xmlns:a16="http://schemas.microsoft.com/office/drawing/2014/main" id="{01E3CB4A-2C36-57CF-0642-73A68A013AF0}"/>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4" name="Arc 33" hidden="1">
                <a:extLst>
                  <a:ext uri="{FF2B5EF4-FFF2-40B4-BE49-F238E27FC236}">
                    <a16:creationId xmlns:a16="http://schemas.microsoft.com/office/drawing/2014/main" id="{206AD483-C9FB-F19F-BDA2-42218FC0A76B}"/>
                  </a:ext>
                </a:extLst>
              </p:cNvPr>
              <p:cNvSpPr/>
              <p:nvPr>
                <p:custDataLst>
                  <p:tags r:id="rId39"/>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 name="MoonLegend2" hidden="1">
              <a:extLst>
                <a:ext uri="{FF2B5EF4-FFF2-40B4-BE49-F238E27FC236}">
                  <a16:creationId xmlns:a16="http://schemas.microsoft.com/office/drawing/2014/main" id="{BCF7D4BB-AD7B-A94A-C3ED-EE969EBBF613}"/>
                </a:ext>
              </a:extLst>
            </p:cNvPr>
            <p:cNvGrpSpPr>
              <a:grpSpLocks noChangeAspect="1"/>
            </p:cNvGrpSpPr>
            <p:nvPr>
              <p:custDataLst>
                <p:tags r:id="rId26"/>
              </p:custDataLst>
            </p:nvPr>
          </p:nvGrpSpPr>
          <p:grpSpPr>
            <a:xfrm>
              <a:off x="7723680" y="2078270"/>
              <a:ext cx="228600" cy="228600"/>
              <a:chOff x="762000" y="1270000"/>
              <a:chExt cx="254000" cy="254000"/>
            </a:xfrm>
          </p:grpSpPr>
          <p:sp>
            <p:nvSpPr>
              <p:cNvPr id="31" name="Oval 30" hidden="1">
                <a:extLst>
                  <a:ext uri="{FF2B5EF4-FFF2-40B4-BE49-F238E27FC236}">
                    <a16:creationId xmlns:a16="http://schemas.microsoft.com/office/drawing/2014/main" id="{98D58616-E96C-DBA9-850B-1E06C5715815}"/>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2" name="Arc 31" hidden="1">
                <a:extLst>
                  <a:ext uri="{FF2B5EF4-FFF2-40B4-BE49-F238E27FC236}">
                    <a16:creationId xmlns:a16="http://schemas.microsoft.com/office/drawing/2014/main" id="{130DA8AA-7F05-AC11-901C-E6561A571D25}"/>
                  </a:ext>
                </a:extLst>
              </p:cNvPr>
              <p:cNvSpPr/>
              <p:nvPr>
                <p:custDataLst>
                  <p:tags r:id="rId37"/>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2" name="MoonLegend3" hidden="1">
              <a:extLst>
                <a:ext uri="{FF2B5EF4-FFF2-40B4-BE49-F238E27FC236}">
                  <a16:creationId xmlns:a16="http://schemas.microsoft.com/office/drawing/2014/main" id="{659AD58A-FA71-D2A7-3C98-FB338701055E}"/>
                </a:ext>
              </a:extLst>
            </p:cNvPr>
            <p:cNvGrpSpPr>
              <a:grpSpLocks noChangeAspect="1"/>
            </p:cNvGrpSpPr>
            <p:nvPr>
              <p:custDataLst>
                <p:tags r:id="rId27"/>
              </p:custDataLst>
            </p:nvPr>
          </p:nvGrpSpPr>
          <p:grpSpPr>
            <a:xfrm>
              <a:off x="7723680" y="2454085"/>
              <a:ext cx="228600" cy="228600"/>
              <a:chOff x="762000" y="1270000"/>
              <a:chExt cx="254000" cy="254000"/>
            </a:xfrm>
          </p:grpSpPr>
          <p:sp>
            <p:nvSpPr>
              <p:cNvPr id="29" name="Oval 28" hidden="1">
                <a:extLst>
                  <a:ext uri="{FF2B5EF4-FFF2-40B4-BE49-F238E27FC236}">
                    <a16:creationId xmlns:a16="http://schemas.microsoft.com/office/drawing/2014/main" id="{AE1A84DB-0709-5DF3-A104-EC8211389285}"/>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0" name="Arc 29" hidden="1">
                <a:extLst>
                  <a:ext uri="{FF2B5EF4-FFF2-40B4-BE49-F238E27FC236}">
                    <a16:creationId xmlns:a16="http://schemas.microsoft.com/office/drawing/2014/main" id="{1659E7EA-9764-1540-9E7B-8A72E8EC4149}"/>
                  </a:ext>
                </a:extLst>
              </p:cNvPr>
              <p:cNvSpPr/>
              <p:nvPr>
                <p:custDataLst>
                  <p:tags r:id="rId35"/>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3" name="MoonLegend4" hidden="1">
              <a:extLst>
                <a:ext uri="{FF2B5EF4-FFF2-40B4-BE49-F238E27FC236}">
                  <a16:creationId xmlns:a16="http://schemas.microsoft.com/office/drawing/2014/main" id="{5F87A633-194C-B2C0-341F-9C034A1FF26F}"/>
                </a:ext>
              </a:extLst>
            </p:cNvPr>
            <p:cNvGrpSpPr>
              <a:grpSpLocks noChangeAspect="1"/>
            </p:cNvGrpSpPr>
            <p:nvPr>
              <p:custDataLst>
                <p:tags r:id="rId28"/>
              </p:custDataLst>
            </p:nvPr>
          </p:nvGrpSpPr>
          <p:grpSpPr>
            <a:xfrm>
              <a:off x="7723680" y="2829900"/>
              <a:ext cx="228600" cy="228600"/>
              <a:chOff x="762000" y="1270000"/>
              <a:chExt cx="254000" cy="254000"/>
            </a:xfrm>
          </p:grpSpPr>
          <p:sp>
            <p:nvSpPr>
              <p:cNvPr id="27" name="Oval 26" hidden="1">
                <a:extLst>
                  <a:ext uri="{FF2B5EF4-FFF2-40B4-BE49-F238E27FC236}">
                    <a16:creationId xmlns:a16="http://schemas.microsoft.com/office/drawing/2014/main" id="{C7A0735A-9E88-6876-6700-A328F906B3D4}"/>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8" name="Arc 27" hidden="1">
                <a:extLst>
                  <a:ext uri="{FF2B5EF4-FFF2-40B4-BE49-F238E27FC236}">
                    <a16:creationId xmlns:a16="http://schemas.microsoft.com/office/drawing/2014/main" id="{41D76F1A-A675-11CE-6D70-B6E257E0C43A}"/>
                  </a:ext>
                </a:extLst>
              </p:cNvPr>
              <p:cNvSpPr/>
              <p:nvPr>
                <p:custDataLst>
                  <p:tags r:id="rId33"/>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4" name="MoonLegend5" hidden="1">
              <a:extLst>
                <a:ext uri="{FF2B5EF4-FFF2-40B4-BE49-F238E27FC236}">
                  <a16:creationId xmlns:a16="http://schemas.microsoft.com/office/drawing/2014/main" id="{16965441-C33E-EE3C-91FF-48E63353D521}"/>
                </a:ext>
              </a:extLst>
            </p:cNvPr>
            <p:cNvGrpSpPr>
              <a:grpSpLocks noChangeAspect="1"/>
            </p:cNvGrpSpPr>
            <p:nvPr>
              <p:custDataLst>
                <p:tags r:id="rId29"/>
              </p:custDataLst>
            </p:nvPr>
          </p:nvGrpSpPr>
          <p:grpSpPr>
            <a:xfrm>
              <a:off x="7723680" y="3205716"/>
              <a:ext cx="228600" cy="228600"/>
              <a:chOff x="762000" y="1270000"/>
              <a:chExt cx="254000" cy="254000"/>
            </a:xfrm>
          </p:grpSpPr>
          <p:sp>
            <p:nvSpPr>
              <p:cNvPr id="25" name="Oval 24" hidden="1">
                <a:extLst>
                  <a:ext uri="{FF2B5EF4-FFF2-40B4-BE49-F238E27FC236}">
                    <a16:creationId xmlns:a16="http://schemas.microsoft.com/office/drawing/2014/main" id="{24774CDF-1B78-D71F-2B84-73605DC42019}"/>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6" name="Arc 25" hidden="1">
                <a:extLst>
                  <a:ext uri="{FF2B5EF4-FFF2-40B4-BE49-F238E27FC236}">
                    <a16:creationId xmlns:a16="http://schemas.microsoft.com/office/drawing/2014/main" id="{E63FCAFB-87D7-3112-FB43-39C312653FA9}"/>
                  </a:ext>
                </a:extLst>
              </p:cNvPr>
              <p:cNvSpPr/>
              <p:nvPr>
                <p:custDataLst>
                  <p:tags r:id="rId31"/>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grpSp>
        <p:nvGrpSpPr>
          <p:cNvPr id="35" name="LegendBoxes" hidden="1">
            <a:extLst>
              <a:ext uri="{FF2B5EF4-FFF2-40B4-BE49-F238E27FC236}">
                <a16:creationId xmlns:a16="http://schemas.microsoft.com/office/drawing/2014/main" id="{98466E22-44E0-0A46-EA7F-C6123BA29858}"/>
              </a:ext>
            </a:extLst>
          </p:cNvPr>
          <p:cNvGrpSpPr/>
          <p:nvPr userDrawn="1"/>
        </p:nvGrpSpPr>
        <p:grpSpPr>
          <a:xfrm>
            <a:off x="10714801" y="4520490"/>
            <a:ext cx="922463" cy="1717282"/>
            <a:chOff x="10652400" y="4322824"/>
            <a:chExt cx="922463" cy="1717282"/>
          </a:xfrm>
        </p:grpSpPr>
        <p:sp>
          <p:nvSpPr>
            <p:cNvPr id="36" name="RectangleLegend1" hidden="1">
              <a:extLst>
                <a:ext uri="{FF2B5EF4-FFF2-40B4-BE49-F238E27FC236}">
                  <a16:creationId xmlns:a16="http://schemas.microsoft.com/office/drawing/2014/main" id="{55F069A2-053F-3DD0-99CE-8A5B25D886C4}"/>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7" name="RectangleLegend2" hidden="1">
              <a:extLst>
                <a:ext uri="{FF2B5EF4-FFF2-40B4-BE49-F238E27FC236}">
                  <a16:creationId xmlns:a16="http://schemas.microsoft.com/office/drawing/2014/main" id="{ABE056C0-E144-F94D-AB91-9378238D0222}"/>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8" name="RectangleLegend3" hidden="1">
              <a:extLst>
                <a:ext uri="{FF2B5EF4-FFF2-40B4-BE49-F238E27FC236}">
                  <a16:creationId xmlns:a16="http://schemas.microsoft.com/office/drawing/2014/main" id="{6FE1CCF5-1902-A1E1-6A7C-A6D165616967}"/>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9" name="RectangleLegend4" hidden="1">
              <a:extLst>
                <a:ext uri="{FF2B5EF4-FFF2-40B4-BE49-F238E27FC236}">
                  <a16:creationId xmlns:a16="http://schemas.microsoft.com/office/drawing/2014/main" id="{B0453890-132F-BDE5-BB78-95501EF7048F}"/>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0" name="RectangleLegend5" hidden="1">
              <a:extLst>
                <a:ext uri="{FF2B5EF4-FFF2-40B4-BE49-F238E27FC236}">
                  <a16:creationId xmlns:a16="http://schemas.microsoft.com/office/drawing/2014/main" id="{E4A22588-BF85-BD4C-AD95-6260620C1C3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1" name="Legend1" hidden="1">
              <a:extLst>
                <a:ext uri="{FF2B5EF4-FFF2-40B4-BE49-F238E27FC236}">
                  <a16:creationId xmlns:a16="http://schemas.microsoft.com/office/drawing/2014/main" id="{A781611F-D0CA-4872-6721-410D6A23A1DF}"/>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2" name="Legend2" hidden="1">
              <a:extLst>
                <a:ext uri="{FF2B5EF4-FFF2-40B4-BE49-F238E27FC236}">
                  <a16:creationId xmlns:a16="http://schemas.microsoft.com/office/drawing/2014/main" id="{734587DB-9E6B-A01C-549B-BB9B4E5947F8}"/>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3" name="Legend3" hidden="1">
              <a:extLst>
                <a:ext uri="{FF2B5EF4-FFF2-40B4-BE49-F238E27FC236}">
                  <a16:creationId xmlns:a16="http://schemas.microsoft.com/office/drawing/2014/main" id="{5E6721B9-867E-8802-54CB-51006C5FC4A9}"/>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4" name="Legend4" hidden="1">
              <a:extLst>
                <a:ext uri="{FF2B5EF4-FFF2-40B4-BE49-F238E27FC236}">
                  <a16:creationId xmlns:a16="http://schemas.microsoft.com/office/drawing/2014/main" id="{200E8FF1-02A8-E616-38DC-42DD1A86C644}"/>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5" name="Legend5" hidden="1">
              <a:extLst>
                <a:ext uri="{FF2B5EF4-FFF2-40B4-BE49-F238E27FC236}">
                  <a16:creationId xmlns:a16="http://schemas.microsoft.com/office/drawing/2014/main" id="{CFAEFAF0-DF00-13F7-495C-556C56074E92}"/>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pic>
        <p:nvPicPr>
          <p:cNvPr id="4" name="Graphic 3" descr="ERCOT logo">
            <a:extLst>
              <a:ext uri="{FF2B5EF4-FFF2-40B4-BE49-F238E27FC236}">
                <a16:creationId xmlns:a16="http://schemas.microsoft.com/office/drawing/2014/main" id="{FCABBF9F-6CBC-7D04-0A90-19EEDB1D2C56}"/>
              </a:ext>
            </a:extLst>
          </p:cNvPr>
          <p:cNvPicPr>
            <a:picLocks noChangeAspect="1"/>
          </p:cNvPicPr>
          <p:nvPr userDrawn="1"/>
        </p:nvPicPr>
        <p:blipFill>
          <a:blip>
            <a:extLst>
              <a:ext uri="{96DAC541-7B7A-43D3-8B79-37D633B846F1}">
                <asvg:svgBlip xmlns:asvg="http://schemas.microsoft.com/office/drawing/2016/SVG/main" r:embed="rId42"/>
              </a:ext>
            </a:extLst>
          </a:blip>
          <a:srcRect/>
          <a:stretch/>
        </p:blipFill>
        <p:spPr bwMode="ltGray">
          <a:xfrm>
            <a:off x="137956" y="108220"/>
            <a:ext cx="703682" cy="259285"/>
          </a:xfrm>
          <a:prstGeom prst="rect">
            <a:avLst/>
          </a:prstGeom>
        </p:spPr>
      </p:pic>
      <p:grpSp>
        <p:nvGrpSpPr>
          <p:cNvPr id="49" name="Group 48" descr="Confidential document label">
            <a:extLst>
              <a:ext uri="{FF2B5EF4-FFF2-40B4-BE49-F238E27FC236}">
                <a16:creationId xmlns:a16="http://schemas.microsoft.com/office/drawing/2014/main" id="{2F0D6774-D7C8-B2F0-F4D3-0D3F0702820C}"/>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50" name="Rectangle 49">
              <a:extLst>
                <a:ext uri="{FF2B5EF4-FFF2-40B4-BE49-F238E27FC236}">
                  <a16:creationId xmlns:a16="http://schemas.microsoft.com/office/drawing/2014/main" id="{A97C0312-6D6F-7690-7EF3-3F66E11A54D1}"/>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a:extLst>
                <a:ext uri="{FF2B5EF4-FFF2-40B4-BE49-F238E27FC236}">
                  <a16:creationId xmlns:a16="http://schemas.microsoft.com/office/drawing/2014/main" id="{7CD5B790-F9D3-ED8C-FE54-0AB3E973A1AB}"/>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97" r:id="rId3"/>
    <p:sldLayoutId id="2147483807" r:id="rId4"/>
    <p:sldLayoutId id="2147483800" r:id="rId5"/>
    <p:sldLayoutId id="2147483659" r:id="rId6"/>
    <p:sldLayoutId id="2147483804" r:id="rId7"/>
    <p:sldLayoutId id="2147483882" r:id="rId8"/>
    <p:sldLayoutId id="2147483883" r:id="rId9"/>
    <p:sldLayoutId id="2147483884" r:id="rId10"/>
    <p:sldLayoutId id="2147483885" r:id="rId11"/>
    <p:sldLayoutId id="2147483886" r:id="rId12"/>
    <p:sldLayoutId id="2147483887" r:id="rId13"/>
    <p:sldLayoutId id="2147483706" r:id="rId14"/>
    <p:sldLayoutId id="2147483718" r:id="rId15"/>
    <p:sldLayoutId id="2147483899" r:id="rId16"/>
    <p:sldLayoutId id="2147483900" r:id="rId17"/>
    <p:sldLayoutId id="2147483902" r:id="rId18"/>
  </p:sldLayoutIdLst>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userDrawn="1">
          <p15:clr>
            <a:srgbClr val="5ACBF0"/>
          </p15:clr>
        </p15:guide>
        <p15:guide id="3" orient="horz" pos="3912">
          <p15:clr>
            <a:srgbClr val="5ACBF0"/>
          </p15:clr>
        </p15:guide>
        <p15:guide id="4" orient="horz" pos="1080" userDrawn="1">
          <p15:clr>
            <a:srgbClr val="F26B43"/>
          </p15:clr>
        </p15:guide>
        <p15:guide id="5" pos="7344" userDrawn="1">
          <p15:clr>
            <a:srgbClr val="F26B43"/>
          </p15:clr>
        </p15:guide>
        <p15:guide id="6" pos="312" userDrawn="1">
          <p15:clr>
            <a:srgbClr val="F26B43"/>
          </p15:clr>
        </p15:guide>
        <p15:guide id="8" orient="horz" pos="410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21"/>
            </p:custDataLst>
            <p:extLst>
              <p:ext uri="{D42A27DB-BD31-4B8C-83A1-F6EECF244321}">
                <p14:modId xmlns:p14="http://schemas.microsoft.com/office/powerpoint/2010/main" val="2085625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1" imgW="592" imgH="591" progId="TCLayout.ActiveDocument.1">
                  <p:embed/>
                </p:oleObj>
              </mc:Choice>
              <mc:Fallback>
                <p:oleObj name="think-cell Slide" r:id="rId41" imgW="592" imgH="591" progId="TCLayout.ActiveDocument.1">
                  <p:embed/>
                  <p:pic>
                    <p:nvPicPr>
                      <p:cNvPr id="3" name="Object 2" hidden="1">
                        <a:extLst>
                          <a:ext uri="{FF2B5EF4-FFF2-40B4-BE49-F238E27FC236}">
                            <a16:creationId xmlns:a16="http://schemas.microsoft.com/office/drawing/2014/main" id="{740B17A4-151A-442A-85BB-61D97FD47CDC}"/>
                          </a:ext>
                        </a:extLst>
                      </p:cNvPr>
                      <p:cNvPicPr/>
                      <p:nvPr/>
                    </p:nvPicPr>
                    <p:blipFill>
                      <a:blip r:embed="rId42"/>
                      <a:stretch>
                        <a:fillRect/>
                      </a:stretch>
                    </p:blipFill>
                    <p:spPr>
                      <a:xfrm>
                        <a:off x="1588" y="1588"/>
                        <a:ext cx="1588" cy="1588"/>
                      </a:xfrm>
                      <a:prstGeom prst="rect">
                        <a:avLst/>
                      </a:prstGeom>
                    </p:spPr>
                  </p:pic>
                </p:oleObj>
              </mc:Fallback>
            </mc:AlternateContent>
          </a:graphicData>
        </a:graphic>
      </p:graphicFrame>
      <p:grpSp>
        <p:nvGrpSpPr>
          <p:cNvPr id="52" name="Grid" hidden="1">
            <a:extLst>
              <a:ext uri="{FF2B5EF4-FFF2-40B4-BE49-F238E27FC236}">
                <a16:creationId xmlns:a16="http://schemas.microsoft.com/office/drawing/2014/main" id="{632041B4-666A-18B6-D534-B7ADE3B6577C}"/>
              </a:ext>
            </a:extLst>
          </p:cNvPr>
          <p:cNvGrpSpPr/>
          <p:nvPr userDrawn="1"/>
        </p:nvGrpSpPr>
        <p:grpSpPr>
          <a:xfrm>
            <a:off x="0" y="0"/>
            <a:ext cx="12192001" cy="6858000"/>
            <a:chOff x="0" y="0"/>
            <a:chExt cx="12192001" cy="6858000"/>
          </a:xfrm>
        </p:grpSpPr>
        <p:sp>
          <p:nvSpPr>
            <p:cNvPr id="54" name="Freeform: Shape 53">
              <a:extLst>
                <a:ext uri="{FF2B5EF4-FFF2-40B4-BE49-F238E27FC236}">
                  <a16:creationId xmlns:a16="http://schemas.microsoft.com/office/drawing/2014/main" id="{8EEFC842-8F8D-9353-73F3-4ED164C17FB9}"/>
                </a:ext>
              </a:extLst>
            </p:cNvPr>
            <p:cNvSpPr>
              <a:spLocks/>
            </p:cNvSpPr>
            <p:nvPr/>
          </p:nvSpPr>
          <p:spPr bwMode="gray">
            <a:xfrm>
              <a:off x="3176" y="0"/>
              <a:ext cx="12185651" cy="6858000"/>
            </a:xfrm>
            <a:custGeom>
              <a:avLst/>
              <a:gdLst>
                <a:gd name="csX0" fmla="*/ 495187 w 12185651"/>
                <a:gd name="csY0" fmla="*/ 1705105 h 6858000"/>
                <a:gd name="csX1" fmla="*/ 495187 w 12185651"/>
                <a:gd name="csY1" fmla="*/ 1709928 h 6858000"/>
                <a:gd name="csX2" fmla="*/ 493832 w 12185651"/>
                <a:gd name="csY2" fmla="*/ 1709928 h 6858000"/>
                <a:gd name="csX3" fmla="*/ 493832 w 12185651"/>
                <a:gd name="csY3" fmla="*/ 6217920 h 6858000"/>
                <a:gd name="csX4" fmla="*/ 495187 w 12185651"/>
                <a:gd name="csY4" fmla="*/ 6217920 h 6858000"/>
                <a:gd name="csX5" fmla="*/ 11669150 w 12185651"/>
                <a:gd name="csY5" fmla="*/ 6217920 h 6858000"/>
                <a:gd name="csX6" fmla="*/ 11669610 w 12185651"/>
                <a:gd name="csY6" fmla="*/ 6217920 h 6858000"/>
                <a:gd name="csX7" fmla="*/ 11669610 w 12185651"/>
                <a:gd name="csY7" fmla="*/ 1709928 h 6858000"/>
                <a:gd name="csX8" fmla="*/ 11669150 w 12185651"/>
                <a:gd name="csY8" fmla="*/ 1709928 h 6858000"/>
                <a:gd name="csX9" fmla="*/ 11669150 w 12185651"/>
                <a:gd name="csY9" fmla="*/ 1705105 h 6858000"/>
                <a:gd name="csX10" fmla="*/ 0 w 12185651"/>
                <a:gd name="csY10" fmla="*/ 0 h 6858000"/>
                <a:gd name="csX11" fmla="*/ 12185651 w 12185651"/>
                <a:gd name="csY11" fmla="*/ 0 h 6858000"/>
                <a:gd name="csX12" fmla="*/ 12185651 w 12185651"/>
                <a:gd name="csY12" fmla="*/ 6858000 h 6858000"/>
                <a:gd name="csX13" fmla="*/ 0 w 1218565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185651" h="6858000">
                  <a:moveTo>
                    <a:pt x="495187" y="1705105"/>
                  </a:moveTo>
                  <a:lnTo>
                    <a:pt x="495187" y="1709928"/>
                  </a:lnTo>
                  <a:lnTo>
                    <a:pt x="493832" y="1709928"/>
                  </a:lnTo>
                  <a:lnTo>
                    <a:pt x="493832" y="6217920"/>
                  </a:lnTo>
                  <a:lnTo>
                    <a:pt x="495187" y="6217920"/>
                  </a:lnTo>
                  <a:lnTo>
                    <a:pt x="11669150" y="6217920"/>
                  </a:lnTo>
                  <a:lnTo>
                    <a:pt x="11669610" y="6217920"/>
                  </a:lnTo>
                  <a:lnTo>
                    <a:pt x="11669610" y="1709928"/>
                  </a:lnTo>
                  <a:lnTo>
                    <a:pt x="11669150" y="1709928"/>
                  </a:lnTo>
                  <a:lnTo>
                    <a:pt x="11669150" y="1705105"/>
                  </a:lnTo>
                  <a:close/>
                  <a:moveTo>
                    <a:pt x="0" y="0"/>
                  </a:moveTo>
                  <a:lnTo>
                    <a:pt x="12185651" y="0"/>
                  </a:lnTo>
                  <a:lnTo>
                    <a:pt x="12185651"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grpSp>
          <p:nvGrpSpPr>
            <p:cNvPr id="55" name="Group 54">
              <a:extLst>
                <a:ext uri="{FF2B5EF4-FFF2-40B4-BE49-F238E27FC236}">
                  <a16:creationId xmlns:a16="http://schemas.microsoft.com/office/drawing/2014/main" id="{3D8DB45B-8531-AFBC-B9BA-87182EC622D8}"/>
                </a:ext>
              </a:extLst>
            </p:cNvPr>
            <p:cNvGrpSpPr/>
            <p:nvPr/>
          </p:nvGrpSpPr>
          <p:grpSpPr>
            <a:xfrm>
              <a:off x="0" y="0"/>
              <a:ext cx="12192000" cy="6684264"/>
              <a:chOff x="0" y="0"/>
              <a:chExt cx="12188952" cy="6684264"/>
            </a:xfrm>
          </p:grpSpPr>
          <p:cxnSp>
            <p:nvCxnSpPr>
              <p:cNvPr id="183" name="Straight Connector 182">
                <a:extLst>
                  <a:ext uri="{FF2B5EF4-FFF2-40B4-BE49-F238E27FC236}">
                    <a16:creationId xmlns:a16="http://schemas.microsoft.com/office/drawing/2014/main" id="{A960346A-05DD-8864-8796-DBDC2B26C4F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00622571-6C82-6489-30E6-959CF74F157C}"/>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076FA8C4-0D2B-C269-1FF8-47B57AEE894C}"/>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8DF9A34C-2F53-5E64-9B03-057903B7A51E}"/>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6C8D3064-C31B-9864-310F-93D34A04F308}"/>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5CF07D1D-E834-3160-722A-81E83671AD5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49D7BE6B-C1BC-74FF-A392-C2BF4ED15AD3}"/>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63BB5EA5-F877-CD0A-40D1-D9D69C984424}"/>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EA1A33CC-0ED6-4E22-4099-F67A253578D5}"/>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41AE0483-B2CB-F9A9-2A1E-08D2B6C995F3}"/>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56EA94C-8C73-472D-9A67-05197F7ABDA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AF124B38-3EF7-E770-4762-D65B016EE12A}"/>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1738A1-665A-B5E7-00F7-16221616B2C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9C92565-835D-932A-20F8-762482449BB0}"/>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4DBC53AF-023D-B587-8169-939871767764}"/>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A513D2A0-6580-9120-AD3B-09A0BCB43A9F}"/>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183CF304-A9ED-2B42-8658-37B1082C4B1C}"/>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F540ACF2-DE7C-D309-4B72-CFD8A1F4C198}"/>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579B56A-9186-F9C8-FF26-9687F6845CA3}"/>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7A2ACB4B-6FFD-D2E2-9F97-FAB61AE306C4}"/>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8948F241-C2AA-85BB-773B-03C3C2D91C50}"/>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57ED2A19-B697-D33A-E947-765E8859E68D}"/>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7BFC9BC4-7C96-A309-CF94-5B866EA3C442}"/>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E269AF35-5522-B641-416B-F962BA118BF3}"/>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0644FB4E-96B8-1605-6650-9BF7CFDE843A}"/>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1012A81-FA2C-124F-7AF9-A51305671F3A}"/>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B012F39F-4D5F-FA89-F45E-2827E216C4D7}"/>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A473836E-EF42-1AA6-C3B7-DB032CB6D9A9}"/>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704F48A5-47B9-072C-0A5C-B5C58D8ACD2B}"/>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61F3E07E-D752-7728-12D5-56C5A2AF7B50}"/>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B67ADC9-2B99-519B-16BF-D71DB1EF9535}"/>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8D07F1E3-A89F-79E3-74F6-4E594EF58325}"/>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316E6825-6564-390D-A62C-B74B56AD1BC2}"/>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A47D7E98-3909-894D-9BD2-4141EF2E4F33}"/>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F44BD52D-9390-8084-0F7D-FFA0392F1C05}"/>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B7A7EE84-D172-7F2A-1874-1D62453E29D0}"/>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58164A21-1850-1864-D2A2-AC6F7408A9AC}"/>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60D0DC5B-8F1E-721D-51E1-2BF247B2D27E}"/>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955243B9-82D9-4E90-90B5-4CB107289FBC}"/>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D98467C3-B270-419B-0773-EAC1A903D4B6}"/>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9CF46C4B-A907-A7DA-FA07-AAC01C9E4194}"/>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93ED2F01-F4BA-289F-7665-EA49996B31D5}"/>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D2236794-2CDC-C43C-B9D6-BD81F9482C06}"/>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70200682-FCC1-F49A-9039-A716694011A5}"/>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6" name="Freeform: Shape 55">
              <a:extLst>
                <a:ext uri="{FF2B5EF4-FFF2-40B4-BE49-F238E27FC236}">
                  <a16:creationId xmlns:a16="http://schemas.microsoft.com/office/drawing/2014/main" id="{A7BA9B35-BD10-54A7-6E8D-AE9753A31A64}"/>
                </a:ext>
              </a:extLst>
            </p:cNvPr>
            <p:cNvSpPr/>
            <p:nvPr userDrawn="1"/>
          </p:nvSpPr>
          <p:spPr bwMode="gray">
            <a:xfrm>
              <a:off x="49836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57" name="Straight Connector 56">
              <a:extLst>
                <a:ext uri="{FF2B5EF4-FFF2-40B4-BE49-F238E27FC236}">
                  <a16:creationId xmlns:a16="http://schemas.microsoft.com/office/drawing/2014/main" id="{805D6EF7-4592-4647-DCC7-723FF3F9EB2E}"/>
                </a:ext>
              </a:extLst>
            </p:cNvPr>
            <p:cNvCxnSpPr/>
            <p:nvPr/>
          </p:nvCxnSpPr>
          <p:spPr bwMode="gray">
            <a:xfrm>
              <a:off x="80560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CA5813F-8092-7A56-06D8-918A15D60A8C}"/>
                </a:ext>
              </a:extLst>
            </p:cNvPr>
            <p:cNvCxnSpPr/>
            <p:nvPr/>
          </p:nvCxnSpPr>
          <p:spPr bwMode="gray">
            <a:xfrm>
              <a:off x="1136509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AF842D9-F922-1771-60D7-E18D29B600C3}"/>
                </a:ext>
              </a:extLst>
            </p:cNvPr>
            <p:cNvCxnSpPr/>
            <p:nvPr/>
          </p:nvCxnSpPr>
          <p:spPr bwMode="gray">
            <a:xfrm>
              <a:off x="17655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D636300-9541-6B01-ACF6-C39FDF61FB48}"/>
                </a:ext>
              </a:extLst>
            </p:cNvPr>
            <p:cNvCxnSpPr/>
            <p:nvPr/>
          </p:nvCxnSpPr>
          <p:spPr bwMode="gray">
            <a:xfrm>
              <a:off x="272550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34C3372-BE00-F4E0-33B1-51DF62E5EECC}"/>
                </a:ext>
              </a:extLst>
            </p:cNvPr>
            <p:cNvCxnSpPr/>
            <p:nvPr/>
          </p:nvCxnSpPr>
          <p:spPr bwMode="gray">
            <a:xfrm>
              <a:off x="368546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9B554EB-F922-3915-3715-81A4065B0DB2}"/>
                </a:ext>
              </a:extLst>
            </p:cNvPr>
            <p:cNvCxnSpPr/>
            <p:nvPr/>
          </p:nvCxnSpPr>
          <p:spPr bwMode="gray">
            <a:xfrm>
              <a:off x="464541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CC9C4BE-7650-D149-DC4C-BB64844C50DC}"/>
                </a:ext>
              </a:extLst>
            </p:cNvPr>
            <p:cNvCxnSpPr/>
            <p:nvPr/>
          </p:nvCxnSpPr>
          <p:spPr bwMode="gray">
            <a:xfrm>
              <a:off x="560537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9A2837BF-A0F9-4035-EB80-42F09C0AF59A}"/>
                </a:ext>
              </a:extLst>
            </p:cNvPr>
            <p:cNvCxnSpPr/>
            <p:nvPr/>
          </p:nvCxnSpPr>
          <p:spPr bwMode="gray">
            <a:xfrm>
              <a:off x="656532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709FEF2-6709-EC9C-411F-97C0175CBAF7}"/>
                </a:ext>
              </a:extLst>
            </p:cNvPr>
            <p:cNvCxnSpPr/>
            <p:nvPr/>
          </p:nvCxnSpPr>
          <p:spPr bwMode="gray">
            <a:xfrm>
              <a:off x="752527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82EE530-8567-12B0-7DC1-BFB44A2D192B}"/>
                </a:ext>
              </a:extLst>
            </p:cNvPr>
            <p:cNvCxnSpPr/>
            <p:nvPr/>
          </p:nvCxnSpPr>
          <p:spPr bwMode="gray">
            <a:xfrm>
              <a:off x="848523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51A4AC0-6E5B-FB4D-243B-623DB728E8AF}"/>
                </a:ext>
              </a:extLst>
            </p:cNvPr>
            <p:cNvCxnSpPr/>
            <p:nvPr/>
          </p:nvCxnSpPr>
          <p:spPr bwMode="gray">
            <a:xfrm>
              <a:off x="944518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FB6BE42F-AD90-D297-CC7E-BDA801618B45}"/>
                </a:ext>
              </a:extLst>
            </p:cNvPr>
            <p:cNvCxnSpPr/>
            <p:nvPr/>
          </p:nvCxnSpPr>
          <p:spPr bwMode="gray">
            <a:xfrm>
              <a:off x="1040514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133" name="Freeform: Shape 132">
              <a:extLst>
                <a:ext uri="{FF2B5EF4-FFF2-40B4-BE49-F238E27FC236}">
                  <a16:creationId xmlns:a16="http://schemas.microsoft.com/office/drawing/2014/main" id="{A63A2AD6-35BF-B9E8-5AF1-487848290DF0}"/>
                </a:ext>
              </a:extLst>
            </p:cNvPr>
            <p:cNvSpPr/>
            <p:nvPr/>
          </p:nvSpPr>
          <p:spPr bwMode="gray">
            <a:xfrm>
              <a:off x="0"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4" name="Freeform: Shape 133">
              <a:extLst>
                <a:ext uri="{FF2B5EF4-FFF2-40B4-BE49-F238E27FC236}">
                  <a16:creationId xmlns:a16="http://schemas.microsoft.com/office/drawing/2014/main" id="{04F327BD-84E8-DA4E-4BE1-AB8921BE5F68}"/>
                </a:ext>
              </a:extLst>
            </p:cNvPr>
            <p:cNvSpPr/>
            <p:nvPr/>
          </p:nvSpPr>
          <p:spPr bwMode="gray">
            <a:xfrm>
              <a:off x="111606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5" name="Freeform: Shape 134">
              <a:extLst>
                <a:ext uri="{FF2B5EF4-FFF2-40B4-BE49-F238E27FC236}">
                  <a16:creationId xmlns:a16="http://schemas.microsoft.com/office/drawing/2014/main" id="{64C5367F-5223-44B8-5F72-4CD4A38B62E8}"/>
                </a:ext>
              </a:extLst>
            </p:cNvPr>
            <p:cNvSpPr/>
            <p:nvPr/>
          </p:nvSpPr>
          <p:spPr bwMode="gray">
            <a:xfrm>
              <a:off x="2076020"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6" name="Freeform: Shape 135">
              <a:extLst>
                <a:ext uri="{FF2B5EF4-FFF2-40B4-BE49-F238E27FC236}">
                  <a16:creationId xmlns:a16="http://schemas.microsoft.com/office/drawing/2014/main" id="{CA480305-9C7C-672D-90A5-21582D1F4668}"/>
                </a:ext>
              </a:extLst>
            </p:cNvPr>
            <p:cNvSpPr/>
            <p:nvPr/>
          </p:nvSpPr>
          <p:spPr bwMode="gray">
            <a:xfrm>
              <a:off x="303597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7" name="Freeform: Shape 136">
              <a:extLst>
                <a:ext uri="{FF2B5EF4-FFF2-40B4-BE49-F238E27FC236}">
                  <a16:creationId xmlns:a16="http://schemas.microsoft.com/office/drawing/2014/main" id="{A8BF03C9-9DDF-E5A9-CF9A-6C1D65672478}"/>
                </a:ext>
              </a:extLst>
            </p:cNvPr>
            <p:cNvSpPr/>
            <p:nvPr/>
          </p:nvSpPr>
          <p:spPr bwMode="gray">
            <a:xfrm>
              <a:off x="11672325" y="0"/>
              <a:ext cx="519676"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8" name="Freeform: Shape 137">
              <a:extLst>
                <a:ext uri="{FF2B5EF4-FFF2-40B4-BE49-F238E27FC236}">
                  <a16:creationId xmlns:a16="http://schemas.microsoft.com/office/drawing/2014/main" id="{BE6B8537-CD12-5647-06C5-2487381AC1FF}"/>
                </a:ext>
              </a:extLst>
            </p:cNvPr>
            <p:cNvSpPr/>
            <p:nvPr/>
          </p:nvSpPr>
          <p:spPr bwMode="gray">
            <a:xfrm>
              <a:off x="4955881"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9" name="Freeform: Shape 138">
              <a:extLst>
                <a:ext uri="{FF2B5EF4-FFF2-40B4-BE49-F238E27FC236}">
                  <a16:creationId xmlns:a16="http://schemas.microsoft.com/office/drawing/2014/main" id="{43310C5B-4147-584E-504A-D06990F66310}"/>
                </a:ext>
              </a:extLst>
            </p:cNvPr>
            <p:cNvSpPr/>
            <p:nvPr/>
          </p:nvSpPr>
          <p:spPr bwMode="gray">
            <a:xfrm>
              <a:off x="591583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0" name="Freeform: Shape 139">
              <a:extLst>
                <a:ext uri="{FF2B5EF4-FFF2-40B4-BE49-F238E27FC236}">
                  <a16:creationId xmlns:a16="http://schemas.microsoft.com/office/drawing/2014/main" id="{4E255047-2F6E-462A-F3F5-891043521636}"/>
                </a:ext>
              </a:extLst>
            </p:cNvPr>
            <p:cNvSpPr/>
            <p:nvPr/>
          </p:nvSpPr>
          <p:spPr bwMode="gray">
            <a:xfrm>
              <a:off x="6875789"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1" name="Freeform: Shape 140">
              <a:extLst>
                <a:ext uri="{FF2B5EF4-FFF2-40B4-BE49-F238E27FC236}">
                  <a16:creationId xmlns:a16="http://schemas.microsoft.com/office/drawing/2014/main" id="{6D436559-A322-9A59-4207-F65CF5883602}"/>
                </a:ext>
              </a:extLst>
            </p:cNvPr>
            <p:cNvSpPr/>
            <p:nvPr/>
          </p:nvSpPr>
          <p:spPr bwMode="gray">
            <a:xfrm>
              <a:off x="783574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2" name="Freeform: Shape 141">
              <a:extLst>
                <a:ext uri="{FF2B5EF4-FFF2-40B4-BE49-F238E27FC236}">
                  <a16:creationId xmlns:a16="http://schemas.microsoft.com/office/drawing/2014/main" id="{21832BB5-436F-0843-9BFD-F77F00F35554}"/>
                </a:ext>
              </a:extLst>
            </p:cNvPr>
            <p:cNvSpPr/>
            <p:nvPr/>
          </p:nvSpPr>
          <p:spPr bwMode="gray">
            <a:xfrm>
              <a:off x="8795698"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3" name="Freeform: Shape 142">
              <a:extLst>
                <a:ext uri="{FF2B5EF4-FFF2-40B4-BE49-F238E27FC236}">
                  <a16:creationId xmlns:a16="http://schemas.microsoft.com/office/drawing/2014/main" id="{0E60423A-05F1-B323-F13D-8705A578ECA5}"/>
                </a:ext>
              </a:extLst>
            </p:cNvPr>
            <p:cNvSpPr/>
            <p:nvPr/>
          </p:nvSpPr>
          <p:spPr bwMode="gray">
            <a:xfrm>
              <a:off x="9755651" y="0"/>
              <a:ext cx="342251"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4" name="Freeform: Shape 143">
              <a:extLst>
                <a:ext uri="{FF2B5EF4-FFF2-40B4-BE49-F238E27FC236}">
                  <a16:creationId xmlns:a16="http://schemas.microsoft.com/office/drawing/2014/main" id="{50803051-0C13-8267-2CF4-6B30585A43B5}"/>
                </a:ext>
              </a:extLst>
            </p:cNvPr>
            <p:cNvSpPr/>
            <p:nvPr/>
          </p:nvSpPr>
          <p:spPr bwMode="gray">
            <a:xfrm>
              <a:off x="10715604" y="0"/>
              <a:ext cx="339018"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68" name="Freeform: Shape 167">
              <a:extLst>
                <a:ext uri="{FF2B5EF4-FFF2-40B4-BE49-F238E27FC236}">
                  <a16:creationId xmlns:a16="http://schemas.microsoft.com/office/drawing/2014/main" id="{1C26421F-2CC5-B3EC-75C2-01D2F73380B6}"/>
                </a:ext>
              </a:extLst>
            </p:cNvPr>
            <p:cNvSpPr/>
            <p:nvPr/>
          </p:nvSpPr>
          <p:spPr bwMode="gray">
            <a:xfrm>
              <a:off x="721804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69" name="Freeform: Shape 168">
              <a:extLst>
                <a:ext uri="{FF2B5EF4-FFF2-40B4-BE49-F238E27FC236}">
                  <a16:creationId xmlns:a16="http://schemas.microsoft.com/office/drawing/2014/main" id="{C4ED0383-3817-B3DF-FD60-13A900F6CEF9}"/>
                </a:ext>
              </a:extLst>
            </p:cNvPr>
            <p:cNvSpPr/>
            <p:nvPr userDrawn="1"/>
          </p:nvSpPr>
          <p:spPr bwMode="gray">
            <a:xfrm>
              <a:off x="145831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0" name="Freeform: Shape 169">
              <a:extLst>
                <a:ext uri="{FF2B5EF4-FFF2-40B4-BE49-F238E27FC236}">
                  <a16:creationId xmlns:a16="http://schemas.microsoft.com/office/drawing/2014/main" id="{4F43B358-E44A-6751-E571-ED18D07CBADF}"/>
                </a:ext>
              </a:extLst>
            </p:cNvPr>
            <p:cNvSpPr/>
            <p:nvPr userDrawn="1"/>
          </p:nvSpPr>
          <p:spPr bwMode="gray">
            <a:xfrm>
              <a:off x="241827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1" name="Freeform: Shape 170">
              <a:extLst>
                <a:ext uri="{FF2B5EF4-FFF2-40B4-BE49-F238E27FC236}">
                  <a16:creationId xmlns:a16="http://schemas.microsoft.com/office/drawing/2014/main" id="{4D7D8B14-7B77-CEB8-5180-8555C511C006}"/>
                </a:ext>
              </a:extLst>
            </p:cNvPr>
            <p:cNvSpPr/>
            <p:nvPr userDrawn="1"/>
          </p:nvSpPr>
          <p:spPr bwMode="gray">
            <a:xfrm>
              <a:off x="337822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2" name="Freeform: Shape 171">
              <a:extLst>
                <a:ext uri="{FF2B5EF4-FFF2-40B4-BE49-F238E27FC236}">
                  <a16:creationId xmlns:a16="http://schemas.microsoft.com/office/drawing/2014/main" id="{98C595E7-4DF2-0430-0DD0-11965911A240}"/>
                </a:ext>
              </a:extLst>
            </p:cNvPr>
            <p:cNvSpPr/>
            <p:nvPr userDrawn="1"/>
          </p:nvSpPr>
          <p:spPr bwMode="gray">
            <a:xfrm>
              <a:off x="4338178"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3" name="Freeform: Shape 172">
              <a:extLst>
                <a:ext uri="{FF2B5EF4-FFF2-40B4-BE49-F238E27FC236}">
                  <a16:creationId xmlns:a16="http://schemas.microsoft.com/office/drawing/2014/main" id="{9F432294-7D1A-443C-3C5C-6A5845D82DA4}"/>
                </a:ext>
              </a:extLst>
            </p:cNvPr>
            <p:cNvSpPr/>
            <p:nvPr userDrawn="1"/>
          </p:nvSpPr>
          <p:spPr bwMode="gray">
            <a:xfrm>
              <a:off x="529813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4" name="Freeform: Shape 173">
              <a:extLst>
                <a:ext uri="{FF2B5EF4-FFF2-40B4-BE49-F238E27FC236}">
                  <a16:creationId xmlns:a16="http://schemas.microsoft.com/office/drawing/2014/main" id="{E38697B3-A030-9BE7-A801-88F691759B21}"/>
                </a:ext>
              </a:extLst>
            </p:cNvPr>
            <p:cNvSpPr/>
            <p:nvPr userDrawn="1"/>
          </p:nvSpPr>
          <p:spPr bwMode="gray">
            <a:xfrm>
              <a:off x="625808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5" name="Freeform: Shape 174">
              <a:extLst>
                <a:ext uri="{FF2B5EF4-FFF2-40B4-BE49-F238E27FC236}">
                  <a16:creationId xmlns:a16="http://schemas.microsoft.com/office/drawing/2014/main" id="{0F48E6B6-EB55-F803-C5D2-BF9D0A7FCF6A}"/>
                </a:ext>
              </a:extLst>
            </p:cNvPr>
            <p:cNvSpPr/>
            <p:nvPr userDrawn="1"/>
          </p:nvSpPr>
          <p:spPr bwMode="gray">
            <a:xfrm>
              <a:off x="817799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6" name="Freeform: Shape 175">
              <a:extLst>
                <a:ext uri="{FF2B5EF4-FFF2-40B4-BE49-F238E27FC236}">
                  <a16:creationId xmlns:a16="http://schemas.microsoft.com/office/drawing/2014/main" id="{84030D83-8388-355B-D7B5-F0CD81BE925B}"/>
                </a:ext>
              </a:extLst>
            </p:cNvPr>
            <p:cNvSpPr/>
            <p:nvPr userDrawn="1"/>
          </p:nvSpPr>
          <p:spPr bwMode="gray">
            <a:xfrm>
              <a:off x="9137948"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7" name="Freeform: Shape 176">
              <a:extLst>
                <a:ext uri="{FF2B5EF4-FFF2-40B4-BE49-F238E27FC236}">
                  <a16:creationId xmlns:a16="http://schemas.microsoft.com/office/drawing/2014/main" id="{152E2C25-B844-1FB7-36CC-991D5AE3307F}"/>
                </a:ext>
              </a:extLst>
            </p:cNvPr>
            <p:cNvSpPr/>
            <p:nvPr userDrawn="1"/>
          </p:nvSpPr>
          <p:spPr bwMode="gray">
            <a:xfrm>
              <a:off x="10097903"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8" name="Freeform: Shape 177">
              <a:extLst>
                <a:ext uri="{FF2B5EF4-FFF2-40B4-BE49-F238E27FC236}">
                  <a16:creationId xmlns:a16="http://schemas.microsoft.com/office/drawing/2014/main" id="{F364198B-A15D-3ED8-8C17-50F0BCE55B18}"/>
                </a:ext>
              </a:extLst>
            </p:cNvPr>
            <p:cNvSpPr/>
            <p:nvPr userDrawn="1"/>
          </p:nvSpPr>
          <p:spPr bwMode="gray">
            <a:xfrm>
              <a:off x="11057859" y="0"/>
              <a:ext cx="614466"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9" name="main body box">
              <a:extLst>
                <a:ext uri="{FF2B5EF4-FFF2-40B4-BE49-F238E27FC236}">
                  <a16:creationId xmlns:a16="http://schemas.microsoft.com/office/drawing/2014/main" id="{0554BF74-A3F5-8727-575A-B88142E71F56}"/>
                </a:ext>
              </a:extLst>
            </p:cNvPr>
            <p:cNvSpPr/>
            <p:nvPr userDrawn="1"/>
          </p:nvSpPr>
          <p:spPr bwMode="gray">
            <a:xfrm>
              <a:off x="498362" y="1709928"/>
              <a:ext cx="11173963"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80" name="Straight Connector 179">
              <a:extLst>
                <a:ext uri="{FF2B5EF4-FFF2-40B4-BE49-F238E27FC236}">
                  <a16:creationId xmlns:a16="http://schemas.microsoft.com/office/drawing/2014/main" id="{6C660190-25EF-7DF7-F88A-4CD167B65845}"/>
                </a:ext>
              </a:extLst>
            </p:cNvPr>
            <p:cNvCxnSpPr/>
            <p:nvPr userDrawn="1"/>
          </p:nvCxnSpPr>
          <p:spPr bwMode="gray">
            <a:xfrm>
              <a:off x="498362" y="2167038"/>
              <a:ext cx="11173963" cy="0"/>
            </a:xfrm>
            <a:prstGeom prst="line">
              <a:avLst/>
            </a:prstGeom>
            <a:noFill/>
            <a:ln w="12700">
              <a:solidFill>
                <a:srgbClr val="19D3C5">
                  <a:alpha val="50000"/>
                </a:srgbClr>
              </a:solidFill>
            </a:ln>
          </p:spPr>
        </p:cxnSp>
        <p:cxnSp>
          <p:nvCxnSpPr>
            <p:cNvPr id="181" name="Straight Connector 180">
              <a:extLst>
                <a:ext uri="{FF2B5EF4-FFF2-40B4-BE49-F238E27FC236}">
                  <a16:creationId xmlns:a16="http://schemas.microsoft.com/office/drawing/2014/main" id="{500ECA43-FAAF-9740-B298-74387BCA88EB}"/>
                </a:ext>
              </a:extLst>
            </p:cNvPr>
            <p:cNvCxnSpPr/>
            <p:nvPr userDrawn="1"/>
          </p:nvCxnSpPr>
          <p:spPr bwMode="gray">
            <a:xfrm>
              <a:off x="498362" y="1710219"/>
              <a:ext cx="11173963" cy="0"/>
            </a:xfrm>
            <a:prstGeom prst="line">
              <a:avLst/>
            </a:prstGeom>
            <a:noFill/>
            <a:ln w="12700">
              <a:solidFill>
                <a:srgbClr val="19D3C5">
                  <a:alpha val="50000"/>
                </a:srgbClr>
              </a:solidFill>
            </a:ln>
          </p:spPr>
        </p:cxnSp>
        <p:sp>
          <p:nvSpPr>
            <p:cNvPr id="182" name="Freeform: Shape 181">
              <a:extLst>
                <a:ext uri="{FF2B5EF4-FFF2-40B4-BE49-F238E27FC236}">
                  <a16:creationId xmlns:a16="http://schemas.microsoft.com/office/drawing/2014/main" id="{02881560-005B-F582-DC12-10936DABD810}"/>
                </a:ext>
              </a:extLst>
            </p:cNvPr>
            <p:cNvSpPr/>
            <p:nvPr/>
          </p:nvSpPr>
          <p:spPr bwMode="gray">
            <a:xfrm>
              <a:off x="3746746"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grpSp>
      <p:sp>
        <p:nvSpPr>
          <p:cNvPr id="2" name="Rectangle 1" hidden="1">
            <a:extLst>
              <a:ext uri="{FF2B5EF4-FFF2-40B4-BE49-F238E27FC236}">
                <a16:creationId xmlns:a16="http://schemas.microsoft.com/office/drawing/2014/main" id="{FB3399E7-290D-4CE6-AA08-2DA0CF307E1C}"/>
              </a:ext>
            </a:extLst>
          </p:cNvPr>
          <p:cNvSpPr/>
          <p:nvPr userDrawn="1">
            <p:custDataLst>
              <p:tags r:id="rId2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72" name="Sticker" hidden="1">
            <a:extLst>
              <a:ext uri="{FF2B5EF4-FFF2-40B4-BE49-F238E27FC236}">
                <a16:creationId xmlns:a16="http://schemas.microsoft.com/office/drawing/2014/main" id="{B441B46A-23BA-471B-96B6-498030A9A587}"/>
              </a:ext>
            </a:extLst>
          </p:cNvPr>
          <p:cNvSpPr txBox="1"/>
          <p:nvPr userDrawn="1"/>
        </p:nvSpPr>
        <p:spPr>
          <a:xfrm>
            <a:off x="1257300" y="118599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23"/>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p>
            <a:pPr lvl="0"/>
            <a:r>
              <a:rPr lang="en-US"/>
              <a:t>Click to edit Master title style</a:t>
            </a:r>
          </a:p>
        </p:txBody>
      </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24"/>
            </p:custDataLst>
          </p:nvPr>
        </p:nvSpPr>
        <p:spPr>
          <a:xfrm>
            <a:off x="506347"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25"/>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506347" y="2170800"/>
            <a:ext cx="2484655" cy="13843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LegendBoxes" hidden="1">
            <a:extLst>
              <a:ext uri="{FF2B5EF4-FFF2-40B4-BE49-F238E27FC236}">
                <a16:creationId xmlns:a16="http://schemas.microsoft.com/office/drawing/2014/main" id="{618A361E-56C1-0710-9364-AD9BA9D341C9}"/>
              </a:ext>
            </a:extLst>
          </p:cNvPr>
          <p:cNvGrpSpPr/>
          <p:nvPr userDrawn="1"/>
        </p:nvGrpSpPr>
        <p:grpSpPr>
          <a:xfrm>
            <a:off x="10714801" y="4520490"/>
            <a:ext cx="922463" cy="1717282"/>
            <a:chOff x="10554770" y="4322824"/>
            <a:chExt cx="922463" cy="1717282"/>
          </a:xfrm>
        </p:grpSpPr>
        <p:sp>
          <p:nvSpPr>
            <p:cNvPr id="7" name="RectangleLegend1" hidden="1">
              <a:extLst>
                <a:ext uri="{FF2B5EF4-FFF2-40B4-BE49-F238E27FC236}">
                  <a16:creationId xmlns:a16="http://schemas.microsoft.com/office/drawing/2014/main" id="{CEF80927-8DE1-0F5F-9303-61251F7F9AAB}"/>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8" name="RectangleLegend2" hidden="1">
              <a:extLst>
                <a:ext uri="{FF2B5EF4-FFF2-40B4-BE49-F238E27FC236}">
                  <a16:creationId xmlns:a16="http://schemas.microsoft.com/office/drawing/2014/main" id="{78D24C94-58B6-0D50-CA1D-B06C757F39B2}"/>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9" name="RectangleLegend3" hidden="1">
              <a:extLst>
                <a:ext uri="{FF2B5EF4-FFF2-40B4-BE49-F238E27FC236}">
                  <a16:creationId xmlns:a16="http://schemas.microsoft.com/office/drawing/2014/main" id="{F9C29C13-211A-7BBF-FD51-EFE4F464602E}"/>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0" name="RectangleLegend4" hidden="1">
              <a:extLst>
                <a:ext uri="{FF2B5EF4-FFF2-40B4-BE49-F238E27FC236}">
                  <a16:creationId xmlns:a16="http://schemas.microsoft.com/office/drawing/2014/main" id="{E4604D04-8930-6E52-1698-880CB7F6F171}"/>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1" name="RectangleLegend5" hidden="1">
              <a:extLst>
                <a:ext uri="{FF2B5EF4-FFF2-40B4-BE49-F238E27FC236}">
                  <a16:creationId xmlns:a16="http://schemas.microsoft.com/office/drawing/2014/main" id="{6E77DDA1-62C7-E773-96DC-8A5354ACD242}"/>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2" name="Legend1" hidden="1">
              <a:extLst>
                <a:ext uri="{FF2B5EF4-FFF2-40B4-BE49-F238E27FC236}">
                  <a16:creationId xmlns:a16="http://schemas.microsoft.com/office/drawing/2014/main" id="{4CAD1D38-3AC8-E14E-1A48-661D9D0837D5}"/>
                </a:ext>
              </a:extLst>
            </p:cNvPr>
            <p:cNvSpPr txBox="1"/>
            <p:nvPr/>
          </p:nvSpPr>
          <p:spPr>
            <a:xfrm>
              <a:off x="1088091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3" name="Legend2" hidden="1">
              <a:extLst>
                <a:ext uri="{FF2B5EF4-FFF2-40B4-BE49-F238E27FC236}">
                  <a16:creationId xmlns:a16="http://schemas.microsoft.com/office/drawing/2014/main" id="{952A64F0-4C2C-B548-978F-AA480A7DF0DD}"/>
                </a:ext>
              </a:extLst>
            </p:cNvPr>
            <p:cNvSpPr txBox="1"/>
            <p:nvPr/>
          </p:nvSpPr>
          <p:spPr>
            <a:xfrm>
              <a:off x="1088091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4" name="Legend3" hidden="1">
              <a:extLst>
                <a:ext uri="{FF2B5EF4-FFF2-40B4-BE49-F238E27FC236}">
                  <a16:creationId xmlns:a16="http://schemas.microsoft.com/office/drawing/2014/main" id="{7BDB0BA0-6FA8-6D98-DF75-0487C0539194}"/>
                </a:ext>
              </a:extLst>
            </p:cNvPr>
            <p:cNvSpPr txBox="1"/>
            <p:nvPr/>
          </p:nvSpPr>
          <p:spPr>
            <a:xfrm>
              <a:off x="1088091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5" name="Legend4" hidden="1">
              <a:extLst>
                <a:ext uri="{FF2B5EF4-FFF2-40B4-BE49-F238E27FC236}">
                  <a16:creationId xmlns:a16="http://schemas.microsoft.com/office/drawing/2014/main" id="{5A27D16B-16E3-393F-8EED-BDDEBC0C6676}"/>
                </a:ext>
              </a:extLst>
            </p:cNvPr>
            <p:cNvSpPr txBox="1"/>
            <p:nvPr/>
          </p:nvSpPr>
          <p:spPr>
            <a:xfrm>
              <a:off x="1088091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6" name="Legend5" hidden="1">
              <a:extLst>
                <a:ext uri="{FF2B5EF4-FFF2-40B4-BE49-F238E27FC236}">
                  <a16:creationId xmlns:a16="http://schemas.microsoft.com/office/drawing/2014/main" id="{E2212C7B-E5B2-1E95-3615-DF625BC5526F}"/>
                </a:ext>
              </a:extLst>
            </p:cNvPr>
            <p:cNvSpPr txBox="1"/>
            <p:nvPr/>
          </p:nvSpPr>
          <p:spPr>
            <a:xfrm>
              <a:off x="1088091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grpSp>
        <p:nvGrpSpPr>
          <p:cNvPr id="17" name="LegendLines" hidden="1">
            <a:extLst>
              <a:ext uri="{FF2B5EF4-FFF2-40B4-BE49-F238E27FC236}">
                <a16:creationId xmlns:a16="http://schemas.microsoft.com/office/drawing/2014/main" id="{631F7078-149E-E9DC-20AB-C94790498F14}"/>
              </a:ext>
            </a:extLst>
          </p:cNvPr>
          <p:cNvGrpSpPr/>
          <p:nvPr userDrawn="1"/>
        </p:nvGrpSpPr>
        <p:grpSpPr>
          <a:xfrm>
            <a:off x="10317304" y="3355023"/>
            <a:ext cx="1319960" cy="958286"/>
            <a:chOff x="10162879" y="3243772"/>
            <a:chExt cx="1319960" cy="958286"/>
          </a:xfrm>
        </p:grpSpPr>
        <p:sp>
          <p:nvSpPr>
            <p:cNvPr id="18" name="Legend1" hidden="1">
              <a:extLst>
                <a:ext uri="{FF2B5EF4-FFF2-40B4-BE49-F238E27FC236}">
                  <a16:creationId xmlns:a16="http://schemas.microsoft.com/office/drawing/2014/main" id="{017A23D6-7F61-7CE6-9D80-38EF75CA1B02}"/>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 name="Legend2" hidden="1">
              <a:extLst>
                <a:ext uri="{FF2B5EF4-FFF2-40B4-BE49-F238E27FC236}">
                  <a16:creationId xmlns:a16="http://schemas.microsoft.com/office/drawing/2014/main" id="{E94BE784-F552-15DE-CD59-778B834A9C3E}"/>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0" name="Legend3" hidden="1">
              <a:extLst>
                <a:ext uri="{FF2B5EF4-FFF2-40B4-BE49-F238E27FC236}">
                  <a16:creationId xmlns:a16="http://schemas.microsoft.com/office/drawing/2014/main" id="{36E630D2-CAE2-3795-DDA0-FB14D8470242}"/>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1" name="LineLegend3" hidden="1">
              <a:extLst>
                <a:ext uri="{FF2B5EF4-FFF2-40B4-BE49-F238E27FC236}">
                  <a16:creationId xmlns:a16="http://schemas.microsoft.com/office/drawing/2014/main" id="{D1456A83-35C5-DDF3-7ACD-3A1C1D9014EE}"/>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22" name="LineLegend2" hidden="1">
              <a:extLst>
                <a:ext uri="{FF2B5EF4-FFF2-40B4-BE49-F238E27FC236}">
                  <a16:creationId xmlns:a16="http://schemas.microsoft.com/office/drawing/2014/main" id="{8F4FEFCA-34E1-C3E3-9C9A-C56CA34F52EF}"/>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23" name="LineLegend1" hidden="1">
              <a:extLst>
                <a:ext uri="{FF2B5EF4-FFF2-40B4-BE49-F238E27FC236}">
                  <a16:creationId xmlns:a16="http://schemas.microsoft.com/office/drawing/2014/main" id="{EA8F5EA5-104F-BBF8-4040-4AFC9C56AE54}"/>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grpSp>
      <p:grpSp>
        <p:nvGrpSpPr>
          <p:cNvPr id="24" name="LegendMoons" hidden="1">
            <a:extLst>
              <a:ext uri="{FF2B5EF4-FFF2-40B4-BE49-F238E27FC236}">
                <a16:creationId xmlns:a16="http://schemas.microsoft.com/office/drawing/2014/main" id="{61D7A721-B642-C739-CA7E-004825DC93CE}"/>
              </a:ext>
            </a:extLst>
          </p:cNvPr>
          <p:cNvGrpSpPr/>
          <p:nvPr userDrawn="1"/>
        </p:nvGrpSpPr>
        <p:grpSpPr>
          <a:xfrm>
            <a:off x="10688315" y="1415983"/>
            <a:ext cx="948949" cy="1731859"/>
            <a:chOff x="7716535" y="2630582"/>
            <a:chExt cx="948949" cy="1731859"/>
          </a:xfrm>
        </p:grpSpPr>
        <p:sp>
          <p:nvSpPr>
            <p:cNvPr id="25" name="Legend1" hidden="1">
              <a:extLst>
                <a:ext uri="{FF2B5EF4-FFF2-40B4-BE49-F238E27FC236}">
                  <a16:creationId xmlns:a16="http://schemas.microsoft.com/office/drawing/2014/main" id="{CF1397D6-412E-E365-26EC-9E02FC6FFA02}"/>
                </a:ext>
              </a:extLst>
            </p:cNvPr>
            <p:cNvSpPr txBox="1"/>
            <p:nvPr/>
          </p:nvSpPr>
          <p:spPr>
            <a:xfrm>
              <a:off x="8069167" y="26379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6" name="Legend2" hidden="1">
              <a:extLst>
                <a:ext uri="{FF2B5EF4-FFF2-40B4-BE49-F238E27FC236}">
                  <a16:creationId xmlns:a16="http://schemas.microsoft.com/office/drawing/2014/main" id="{087B45B4-B164-822D-70E3-6AFC827575C2}"/>
                </a:ext>
              </a:extLst>
            </p:cNvPr>
            <p:cNvSpPr txBox="1"/>
            <p:nvPr/>
          </p:nvSpPr>
          <p:spPr>
            <a:xfrm>
              <a:off x="8069167" y="301340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7" name="Legend3" hidden="1">
              <a:extLst>
                <a:ext uri="{FF2B5EF4-FFF2-40B4-BE49-F238E27FC236}">
                  <a16:creationId xmlns:a16="http://schemas.microsoft.com/office/drawing/2014/main" id="{8C5EEA0F-E8E3-BB46-4B4B-7487CDB939AB}"/>
                </a:ext>
              </a:extLst>
            </p:cNvPr>
            <p:cNvSpPr txBox="1"/>
            <p:nvPr/>
          </p:nvSpPr>
          <p:spPr>
            <a:xfrm>
              <a:off x="8069167" y="338885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8" name="Legend4" hidden="1">
              <a:extLst>
                <a:ext uri="{FF2B5EF4-FFF2-40B4-BE49-F238E27FC236}">
                  <a16:creationId xmlns:a16="http://schemas.microsoft.com/office/drawing/2014/main" id="{4E8D3CC5-EF27-1BBD-CCF4-5EA2CF714A07}"/>
                </a:ext>
              </a:extLst>
            </p:cNvPr>
            <p:cNvSpPr txBox="1"/>
            <p:nvPr/>
          </p:nvSpPr>
          <p:spPr>
            <a:xfrm>
              <a:off x="8069167" y="3764318"/>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9" name="Legend5" hidden="1">
              <a:extLst>
                <a:ext uri="{FF2B5EF4-FFF2-40B4-BE49-F238E27FC236}">
                  <a16:creationId xmlns:a16="http://schemas.microsoft.com/office/drawing/2014/main" id="{763130DD-7784-288F-3884-F2789ABC7FD8}"/>
                </a:ext>
              </a:extLst>
            </p:cNvPr>
            <p:cNvSpPr txBox="1"/>
            <p:nvPr/>
          </p:nvSpPr>
          <p:spPr>
            <a:xfrm>
              <a:off x="8069167" y="413977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30" name="MoonLegend1" hidden="1">
              <a:extLst>
                <a:ext uri="{FF2B5EF4-FFF2-40B4-BE49-F238E27FC236}">
                  <a16:creationId xmlns:a16="http://schemas.microsoft.com/office/drawing/2014/main" id="{C48EC909-E842-2DF8-A1E2-9029A6008879}"/>
                </a:ext>
              </a:extLst>
            </p:cNvPr>
            <p:cNvGrpSpPr>
              <a:grpSpLocks noChangeAspect="1"/>
            </p:cNvGrpSpPr>
            <p:nvPr>
              <p:custDataLst>
                <p:tags r:id="rId26"/>
              </p:custDataLst>
            </p:nvPr>
          </p:nvGrpSpPr>
          <p:grpSpPr>
            <a:xfrm>
              <a:off x="7716535" y="2630582"/>
              <a:ext cx="228600" cy="228600"/>
              <a:chOff x="762000" y="1270000"/>
              <a:chExt cx="254000" cy="254000"/>
            </a:xfrm>
          </p:grpSpPr>
          <p:sp>
            <p:nvSpPr>
              <p:cNvPr id="43" name="Oval 42" hidden="1">
                <a:extLst>
                  <a:ext uri="{FF2B5EF4-FFF2-40B4-BE49-F238E27FC236}">
                    <a16:creationId xmlns:a16="http://schemas.microsoft.com/office/drawing/2014/main" id="{BC6D6E29-3FEB-7DFA-7BE9-0A667076E7D4}"/>
                  </a:ext>
                </a:extLst>
              </p:cNvPr>
              <p:cNvSpPr/>
              <p:nvPr>
                <p:custDataLst>
                  <p:tags r:id="rId3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4" name="Arc 43" hidden="1">
                <a:extLst>
                  <a:ext uri="{FF2B5EF4-FFF2-40B4-BE49-F238E27FC236}">
                    <a16:creationId xmlns:a16="http://schemas.microsoft.com/office/drawing/2014/main" id="{422EB5B6-AE8D-28EE-F3D1-5BF1D7070908}"/>
                  </a:ext>
                </a:extLst>
              </p:cNvPr>
              <p:cNvSpPr/>
              <p:nvPr>
                <p:custDataLst>
                  <p:tags r:id="rId40"/>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1" name="MoonLegend2" hidden="1">
              <a:extLst>
                <a:ext uri="{FF2B5EF4-FFF2-40B4-BE49-F238E27FC236}">
                  <a16:creationId xmlns:a16="http://schemas.microsoft.com/office/drawing/2014/main" id="{1610CBEB-39ED-6FC9-F085-15F6811D6A1C}"/>
                </a:ext>
              </a:extLst>
            </p:cNvPr>
            <p:cNvGrpSpPr>
              <a:grpSpLocks noChangeAspect="1"/>
            </p:cNvGrpSpPr>
            <p:nvPr>
              <p:custDataLst>
                <p:tags r:id="rId27"/>
              </p:custDataLst>
            </p:nvPr>
          </p:nvGrpSpPr>
          <p:grpSpPr>
            <a:xfrm>
              <a:off x="7716535" y="3006395"/>
              <a:ext cx="228600" cy="228600"/>
              <a:chOff x="762000" y="1270000"/>
              <a:chExt cx="254000" cy="254000"/>
            </a:xfrm>
          </p:grpSpPr>
          <p:sp>
            <p:nvSpPr>
              <p:cNvPr id="41" name="Oval 40" hidden="1">
                <a:extLst>
                  <a:ext uri="{FF2B5EF4-FFF2-40B4-BE49-F238E27FC236}">
                    <a16:creationId xmlns:a16="http://schemas.microsoft.com/office/drawing/2014/main" id="{044482CC-A31D-DE22-22A6-91C66BC523F9}"/>
                  </a:ext>
                </a:extLst>
              </p:cNvPr>
              <p:cNvSpPr/>
              <p:nvPr>
                <p:custDataLst>
                  <p:tags r:id="rId3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2" name="Arc 41" hidden="1">
                <a:extLst>
                  <a:ext uri="{FF2B5EF4-FFF2-40B4-BE49-F238E27FC236}">
                    <a16:creationId xmlns:a16="http://schemas.microsoft.com/office/drawing/2014/main" id="{239A68D0-9715-22BA-3529-CA8E72745864}"/>
                  </a:ext>
                </a:extLst>
              </p:cNvPr>
              <p:cNvSpPr/>
              <p:nvPr>
                <p:custDataLst>
                  <p:tags r:id="rId38"/>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2" name="MoonLegend3" hidden="1">
              <a:extLst>
                <a:ext uri="{FF2B5EF4-FFF2-40B4-BE49-F238E27FC236}">
                  <a16:creationId xmlns:a16="http://schemas.microsoft.com/office/drawing/2014/main" id="{5E007904-9F53-6B6D-CD89-C3297C6ECAC8}"/>
                </a:ext>
              </a:extLst>
            </p:cNvPr>
            <p:cNvGrpSpPr>
              <a:grpSpLocks noChangeAspect="1"/>
            </p:cNvGrpSpPr>
            <p:nvPr>
              <p:custDataLst>
                <p:tags r:id="rId28"/>
              </p:custDataLst>
            </p:nvPr>
          </p:nvGrpSpPr>
          <p:grpSpPr>
            <a:xfrm>
              <a:off x="7716535" y="3382210"/>
              <a:ext cx="228600" cy="228600"/>
              <a:chOff x="762000" y="1270000"/>
              <a:chExt cx="254000" cy="254000"/>
            </a:xfrm>
          </p:grpSpPr>
          <p:sp>
            <p:nvSpPr>
              <p:cNvPr id="39" name="Oval 38" hidden="1">
                <a:extLst>
                  <a:ext uri="{FF2B5EF4-FFF2-40B4-BE49-F238E27FC236}">
                    <a16:creationId xmlns:a16="http://schemas.microsoft.com/office/drawing/2014/main" id="{EE40A750-D21C-9BB5-1655-4D19D9E29F43}"/>
                  </a:ext>
                </a:extLst>
              </p:cNvPr>
              <p:cNvSpPr/>
              <p:nvPr>
                <p:custDataLst>
                  <p:tags r:id="rId3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0" name="Arc 39" hidden="1">
                <a:extLst>
                  <a:ext uri="{FF2B5EF4-FFF2-40B4-BE49-F238E27FC236}">
                    <a16:creationId xmlns:a16="http://schemas.microsoft.com/office/drawing/2014/main" id="{05C25772-7849-BB93-B1CF-EEBC82B4F5A4}"/>
                  </a:ext>
                </a:extLst>
              </p:cNvPr>
              <p:cNvSpPr/>
              <p:nvPr>
                <p:custDataLst>
                  <p:tags r:id="rId36"/>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3" name="MoonLegend4" hidden="1">
              <a:extLst>
                <a:ext uri="{FF2B5EF4-FFF2-40B4-BE49-F238E27FC236}">
                  <a16:creationId xmlns:a16="http://schemas.microsoft.com/office/drawing/2014/main" id="{75E95314-CF28-A1E3-D180-8EAC4827E2D0}"/>
                </a:ext>
              </a:extLst>
            </p:cNvPr>
            <p:cNvGrpSpPr>
              <a:grpSpLocks noChangeAspect="1"/>
            </p:cNvGrpSpPr>
            <p:nvPr>
              <p:custDataLst>
                <p:tags r:id="rId29"/>
              </p:custDataLst>
            </p:nvPr>
          </p:nvGrpSpPr>
          <p:grpSpPr>
            <a:xfrm>
              <a:off x="7716535" y="3758025"/>
              <a:ext cx="228600" cy="228600"/>
              <a:chOff x="762000" y="1270000"/>
              <a:chExt cx="254000" cy="254000"/>
            </a:xfrm>
          </p:grpSpPr>
          <p:sp>
            <p:nvSpPr>
              <p:cNvPr id="37" name="Oval 36" hidden="1">
                <a:extLst>
                  <a:ext uri="{FF2B5EF4-FFF2-40B4-BE49-F238E27FC236}">
                    <a16:creationId xmlns:a16="http://schemas.microsoft.com/office/drawing/2014/main" id="{D13CF699-33C0-0B1F-A3F0-916C4222DB85}"/>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8" name="Arc 37" hidden="1">
                <a:extLst>
                  <a:ext uri="{FF2B5EF4-FFF2-40B4-BE49-F238E27FC236}">
                    <a16:creationId xmlns:a16="http://schemas.microsoft.com/office/drawing/2014/main" id="{5A273096-FBB5-B354-FACC-32A9B75A4070}"/>
                  </a:ext>
                </a:extLst>
              </p:cNvPr>
              <p:cNvSpPr/>
              <p:nvPr>
                <p:custDataLst>
                  <p:tags r:id="rId34"/>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4" name="MoonLegend5" hidden="1">
              <a:extLst>
                <a:ext uri="{FF2B5EF4-FFF2-40B4-BE49-F238E27FC236}">
                  <a16:creationId xmlns:a16="http://schemas.microsoft.com/office/drawing/2014/main" id="{F160AA29-5FEF-6CCB-4A66-CC1C9BC72ED1}"/>
                </a:ext>
              </a:extLst>
            </p:cNvPr>
            <p:cNvGrpSpPr>
              <a:grpSpLocks noChangeAspect="1"/>
            </p:cNvGrpSpPr>
            <p:nvPr>
              <p:custDataLst>
                <p:tags r:id="rId30"/>
              </p:custDataLst>
            </p:nvPr>
          </p:nvGrpSpPr>
          <p:grpSpPr>
            <a:xfrm>
              <a:off x="7716535" y="4133841"/>
              <a:ext cx="228600" cy="228600"/>
              <a:chOff x="762000" y="1270000"/>
              <a:chExt cx="254000" cy="254000"/>
            </a:xfrm>
          </p:grpSpPr>
          <p:sp>
            <p:nvSpPr>
              <p:cNvPr id="35" name="Oval 34" hidden="1">
                <a:extLst>
                  <a:ext uri="{FF2B5EF4-FFF2-40B4-BE49-F238E27FC236}">
                    <a16:creationId xmlns:a16="http://schemas.microsoft.com/office/drawing/2014/main" id="{BB59D254-DFFC-2E63-B697-0E28B26A9B5D}"/>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6" name="Arc 35" hidden="1">
                <a:extLst>
                  <a:ext uri="{FF2B5EF4-FFF2-40B4-BE49-F238E27FC236}">
                    <a16:creationId xmlns:a16="http://schemas.microsoft.com/office/drawing/2014/main" id="{84BBAEA0-D865-431D-A90C-BDDD6D488830}"/>
                  </a:ext>
                </a:extLst>
              </p:cNvPr>
              <p:cNvSpPr/>
              <p:nvPr>
                <p:custDataLst>
                  <p:tags r:id="rId32"/>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pic>
        <p:nvPicPr>
          <p:cNvPr id="47" name="Graphic 46" descr="ERCOT logo">
            <a:extLst>
              <a:ext uri="{FF2B5EF4-FFF2-40B4-BE49-F238E27FC236}">
                <a16:creationId xmlns:a16="http://schemas.microsoft.com/office/drawing/2014/main" id="{9E649B98-C39D-CB3F-2C51-C8FCAF7343A3}"/>
              </a:ext>
            </a:extLst>
          </p:cNvPr>
          <p:cNvPicPr>
            <a:picLocks noChangeAspect="1"/>
          </p:cNvPicPr>
          <p:nvPr userDrawn="1"/>
        </p:nvPicPr>
        <p:blipFill>
          <a:blip>
            <a:extLst>
              <a:ext uri="{96DAC541-7B7A-43D3-8B79-37D633B846F1}">
                <asvg:svgBlip xmlns:asvg="http://schemas.microsoft.com/office/drawing/2016/SVG/main" r:embed="rId43"/>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1403A016-9F93-5EA9-5C8D-A4EC375A986B}"/>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45" name="Rectangle 44">
              <a:extLst>
                <a:ext uri="{FF2B5EF4-FFF2-40B4-BE49-F238E27FC236}">
                  <a16:creationId xmlns:a16="http://schemas.microsoft.com/office/drawing/2014/main" id="{C9076168-0565-EE26-811B-77272BB8FAEA}"/>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1997BF5E-5D1D-D815-BA22-09ABD76F1797}"/>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PUBLIC</a:t>
              </a:r>
            </a:p>
          </p:txBody>
        </p:sp>
      </p:grpSp>
    </p:spTree>
    <p:extLst>
      <p:ext uri="{BB962C8B-B14F-4D97-AF65-F5344CB8AC3E}">
        <p14:creationId xmlns:p14="http://schemas.microsoft.com/office/powerpoint/2010/main" val="338652524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98" r:id="rId3"/>
    <p:sldLayoutId id="2147483867" r:id="rId4"/>
    <p:sldLayoutId id="2147483868" r:id="rId5"/>
    <p:sldLayoutId id="2147483870" r:id="rId6"/>
    <p:sldLayoutId id="2147483871" r:id="rId7"/>
    <p:sldLayoutId id="2147483888" r:id="rId8"/>
    <p:sldLayoutId id="2147483889" r:id="rId9"/>
    <p:sldLayoutId id="2147483890" r:id="rId10"/>
    <p:sldLayoutId id="2147483891" r:id="rId11"/>
    <p:sldLayoutId id="2147483892" r:id="rId12"/>
    <p:sldLayoutId id="2147483894" r:id="rId13"/>
    <p:sldLayoutId id="2147483895" r:id="rId14"/>
    <p:sldLayoutId id="2147483896" r:id="rId15"/>
    <p:sldLayoutId id="2147483893" r:id="rId16"/>
    <p:sldLayoutId id="2147483877" r:id="rId17"/>
    <p:sldLayoutId id="2147483878" r:id="rId18"/>
    <p:sldLayoutId id="2147483901" r:id="rId19"/>
  </p:sldLayoutIdLst>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userDrawn="1">
          <p15:clr>
            <a:srgbClr val="5ACBF0"/>
          </p15:clr>
        </p15:guide>
        <p15:guide id="3" orient="horz" pos="3912">
          <p15:clr>
            <a:srgbClr val="5ACBF0"/>
          </p15:clr>
        </p15:guide>
        <p15:guide id="4" orient="horz" pos="1080" userDrawn="1">
          <p15:clr>
            <a:srgbClr val="F26B43"/>
          </p15:clr>
        </p15:guide>
        <p15:guide id="5" pos="7344" userDrawn="1">
          <p15:clr>
            <a:srgbClr val="F26B43"/>
          </p15:clr>
        </p15:guide>
        <p15:guide id="6" pos="312" userDrawn="1">
          <p15:clr>
            <a:srgbClr val="F26B43"/>
          </p15:clr>
        </p15:guide>
        <p15:guide id="8"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245.xml"/><Relationship Id="rId7" Type="http://schemas.openxmlformats.org/officeDocument/2006/relationships/tags" Target="../tags/tag249.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11" Type="http://schemas.openxmlformats.org/officeDocument/2006/relationships/image" Target="../media/image3.emf"/><Relationship Id="rId5" Type="http://schemas.openxmlformats.org/officeDocument/2006/relationships/tags" Target="../tags/tag247.xml"/><Relationship Id="rId10" Type="http://schemas.openxmlformats.org/officeDocument/2006/relationships/oleObject" Target="../embeddings/oleObject36.bin"/><Relationship Id="rId4" Type="http://schemas.openxmlformats.org/officeDocument/2006/relationships/tags" Target="../tags/tag246.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257.xml"/><Relationship Id="rId13" Type="http://schemas.openxmlformats.org/officeDocument/2006/relationships/image" Target="../media/image8.emf"/><Relationship Id="rId18" Type="http://schemas.openxmlformats.org/officeDocument/2006/relationships/slide" Target="slide21.xml"/><Relationship Id="rId3" Type="http://schemas.openxmlformats.org/officeDocument/2006/relationships/tags" Target="../tags/tag252.xml"/><Relationship Id="rId7" Type="http://schemas.openxmlformats.org/officeDocument/2006/relationships/tags" Target="../tags/tag256.xml"/><Relationship Id="rId12" Type="http://schemas.openxmlformats.org/officeDocument/2006/relationships/oleObject" Target="../embeddings/oleObject37.bin"/><Relationship Id="rId17" Type="http://schemas.openxmlformats.org/officeDocument/2006/relationships/slide" Target="slide16.xml"/><Relationship Id="rId2" Type="http://schemas.openxmlformats.org/officeDocument/2006/relationships/tags" Target="../tags/tag251.xml"/><Relationship Id="rId16" Type="http://schemas.openxmlformats.org/officeDocument/2006/relationships/slide" Target="slide10.xml"/><Relationship Id="rId20" Type="http://schemas.openxmlformats.org/officeDocument/2006/relationships/image" Target="../media/image9.emf"/><Relationship Id="rId1" Type="http://schemas.openxmlformats.org/officeDocument/2006/relationships/tags" Target="../tags/tag250.xml"/><Relationship Id="rId6" Type="http://schemas.openxmlformats.org/officeDocument/2006/relationships/tags" Target="../tags/tag255.xml"/><Relationship Id="rId11" Type="http://schemas.openxmlformats.org/officeDocument/2006/relationships/notesSlide" Target="../notesSlides/notesSlide2.xml"/><Relationship Id="rId5" Type="http://schemas.openxmlformats.org/officeDocument/2006/relationships/tags" Target="../tags/tag254.xml"/><Relationship Id="rId15" Type="http://schemas.openxmlformats.org/officeDocument/2006/relationships/slide" Target="slide4.xml"/><Relationship Id="rId10" Type="http://schemas.openxmlformats.org/officeDocument/2006/relationships/slideLayout" Target="../slideLayouts/slideLayout14.xml"/><Relationship Id="rId19" Type="http://schemas.openxmlformats.org/officeDocument/2006/relationships/slide" Target="slide28.xml"/><Relationship Id="rId4" Type="http://schemas.openxmlformats.org/officeDocument/2006/relationships/tags" Target="../tags/tag253.xml"/><Relationship Id="rId9" Type="http://schemas.openxmlformats.org/officeDocument/2006/relationships/tags" Target="../tags/tag258.xml"/><Relationship Id="rId14" Type="http://schemas.openxmlformats.org/officeDocument/2006/relationships/slide" Target="slide2.xml"/></Relationships>
</file>

<file path=ppt/slides/_rels/slide3.xml.rels><?xml version="1.0" encoding="UTF-8" standalone="yes"?>
<Relationships xmlns="http://schemas.openxmlformats.org/package/2006/relationships"><Relationship Id="rId8" Type="http://schemas.openxmlformats.org/officeDocument/2006/relationships/tags" Target="../tags/tag266.xml"/><Relationship Id="rId13" Type="http://schemas.openxmlformats.org/officeDocument/2006/relationships/image" Target="../media/image8.emf"/><Relationship Id="rId18" Type="http://schemas.openxmlformats.org/officeDocument/2006/relationships/slide" Target="slide21.xml"/><Relationship Id="rId3" Type="http://schemas.openxmlformats.org/officeDocument/2006/relationships/tags" Target="../tags/tag261.xml"/><Relationship Id="rId7" Type="http://schemas.openxmlformats.org/officeDocument/2006/relationships/tags" Target="../tags/tag265.xml"/><Relationship Id="rId12" Type="http://schemas.openxmlformats.org/officeDocument/2006/relationships/oleObject" Target="../embeddings/oleObject38.bin"/><Relationship Id="rId17" Type="http://schemas.openxmlformats.org/officeDocument/2006/relationships/slide" Target="slide16.xml"/><Relationship Id="rId2" Type="http://schemas.openxmlformats.org/officeDocument/2006/relationships/tags" Target="../tags/tag260.xml"/><Relationship Id="rId16" Type="http://schemas.openxmlformats.org/officeDocument/2006/relationships/slide" Target="slide10.xml"/><Relationship Id="rId20" Type="http://schemas.openxmlformats.org/officeDocument/2006/relationships/image" Target="../media/image9.emf"/><Relationship Id="rId1" Type="http://schemas.openxmlformats.org/officeDocument/2006/relationships/tags" Target="../tags/tag259.xml"/><Relationship Id="rId6" Type="http://schemas.openxmlformats.org/officeDocument/2006/relationships/tags" Target="../tags/tag264.xml"/><Relationship Id="rId11" Type="http://schemas.openxmlformats.org/officeDocument/2006/relationships/notesSlide" Target="../notesSlides/notesSlide3.xml"/><Relationship Id="rId5" Type="http://schemas.openxmlformats.org/officeDocument/2006/relationships/tags" Target="../tags/tag263.xml"/><Relationship Id="rId15" Type="http://schemas.openxmlformats.org/officeDocument/2006/relationships/slide" Target="slide4.xml"/><Relationship Id="rId10" Type="http://schemas.openxmlformats.org/officeDocument/2006/relationships/slideLayout" Target="../slideLayouts/slideLayout14.xml"/><Relationship Id="rId19" Type="http://schemas.openxmlformats.org/officeDocument/2006/relationships/slide" Target="slide28.xml"/><Relationship Id="rId4" Type="http://schemas.openxmlformats.org/officeDocument/2006/relationships/tags" Target="../tags/tag262.xml"/><Relationship Id="rId9" Type="http://schemas.openxmlformats.org/officeDocument/2006/relationships/tags" Target="../tags/tag267.xml"/><Relationship Id="rId1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270.xml"/><Relationship Id="rId7" Type="http://schemas.openxmlformats.org/officeDocument/2006/relationships/slideLayout" Target="../slideLayouts/slideLayout2.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10" Type="http://schemas.openxmlformats.org/officeDocument/2006/relationships/image" Target="../media/image8.emf"/><Relationship Id="rId4" Type="http://schemas.openxmlformats.org/officeDocument/2006/relationships/tags" Target="../tags/tag271.xml"/><Relationship Id="rId9" Type="http://schemas.openxmlformats.org/officeDocument/2006/relationships/oleObject" Target="../embeddings/oleObject39.bin"/></Relationships>
</file>

<file path=ppt/slides/_rels/slide5.xml.rels><?xml version="1.0" encoding="UTF-8" standalone="yes"?>
<Relationships xmlns="http://schemas.openxmlformats.org/package/2006/relationships"><Relationship Id="rId8" Type="http://schemas.openxmlformats.org/officeDocument/2006/relationships/tags" Target="../tags/tag281.xml"/><Relationship Id="rId13" Type="http://schemas.openxmlformats.org/officeDocument/2006/relationships/image" Target="../media/image8.emf"/><Relationship Id="rId18" Type="http://schemas.openxmlformats.org/officeDocument/2006/relationships/slide" Target="slide2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oleObject" Target="../embeddings/oleObject40.bin"/><Relationship Id="rId17" Type="http://schemas.openxmlformats.org/officeDocument/2006/relationships/slide" Target="slide16.xml"/><Relationship Id="rId2" Type="http://schemas.openxmlformats.org/officeDocument/2006/relationships/tags" Target="../tags/tag275.xml"/><Relationship Id="rId16" Type="http://schemas.openxmlformats.org/officeDocument/2006/relationships/slide" Target="slide10.xml"/><Relationship Id="rId20" Type="http://schemas.openxmlformats.org/officeDocument/2006/relationships/image" Target="../media/image9.emf"/><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notesSlide" Target="../notesSlides/notesSlide5.xml"/><Relationship Id="rId5" Type="http://schemas.openxmlformats.org/officeDocument/2006/relationships/tags" Target="../tags/tag278.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28.xml"/><Relationship Id="rId4" Type="http://schemas.openxmlformats.org/officeDocument/2006/relationships/tags" Target="../tags/tag277.xml"/><Relationship Id="rId9" Type="http://schemas.openxmlformats.org/officeDocument/2006/relationships/tags" Target="../tags/tag282.xml"/><Relationship Id="rId14" Type="http://schemas.openxmlformats.org/officeDocument/2006/relationships/slide" Target="slide5.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13" Type="http://schemas.openxmlformats.org/officeDocument/2006/relationships/image" Target="../media/image13.svg"/><Relationship Id="rId3" Type="http://schemas.openxmlformats.org/officeDocument/2006/relationships/tags" Target="../tags/tag285.xml"/><Relationship Id="rId7" Type="http://schemas.openxmlformats.org/officeDocument/2006/relationships/slideLayout" Target="../slideLayouts/slideLayout16.xml"/><Relationship Id="rId12" Type="http://schemas.openxmlformats.org/officeDocument/2006/relationships/image" Target="../media/image12.svg"/><Relationship Id="rId17" Type="http://schemas.openxmlformats.org/officeDocument/2006/relationships/image" Target="../media/image17.svg"/><Relationship Id="rId2" Type="http://schemas.openxmlformats.org/officeDocument/2006/relationships/tags" Target="../tags/tag284.xml"/><Relationship Id="rId16" Type="http://schemas.openxmlformats.org/officeDocument/2006/relationships/image" Target="../media/image16.svg"/><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image" Target="../media/image11.jpeg"/><Relationship Id="rId5" Type="http://schemas.openxmlformats.org/officeDocument/2006/relationships/tags" Target="../tags/tag287.xml"/><Relationship Id="rId15" Type="http://schemas.openxmlformats.org/officeDocument/2006/relationships/image" Target="../media/image15.svg"/><Relationship Id="rId10" Type="http://schemas.openxmlformats.org/officeDocument/2006/relationships/image" Target="../media/image10.emf"/><Relationship Id="rId4" Type="http://schemas.openxmlformats.org/officeDocument/2006/relationships/tags" Target="../tags/tag286.xml"/><Relationship Id="rId9" Type="http://schemas.openxmlformats.org/officeDocument/2006/relationships/oleObject" Target="../embeddings/oleObject41.bin"/><Relationship Id="rId14" Type="http://schemas.openxmlformats.org/officeDocument/2006/relationships/image" Target="../media/image14.svg"/></Relationships>
</file>

<file path=ppt/slides/_rels/slide7.xml.rels><?xml version="1.0" encoding="UTF-8" standalone="yes"?>
<Relationships xmlns="http://schemas.openxmlformats.org/package/2006/relationships"><Relationship Id="rId8" Type="http://schemas.openxmlformats.org/officeDocument/2006/relationships/tags" Target="../tags/tag296.xml"/><Relationship Id="rId13" Type="http://schemas.openxmlformats.org/officeDocument/2006/relationships/notesSlide" Target="../notesSlides/notesSlide7.xml"/><Relationship Id="rId18" Type="http://schemas.openxmlformats.org/officeDocument/2006/relationships/image" Target="../media/image19.svg"/><Relationship Id="rId3" Type="http://schemas.openxmlformats.org/officeDocument/2006/relationships/tags" Target="../tags/tag291.xml"/><Relationship Id="rId21" Type="http://schemas.openxmlformats.org/officeDocument/2006/relationships/image" Target="../media/image22.svg"/><Relationship Id="rId7" Type="http://schemas.openxmlformats.org/officeDocument/2006/relationships/tags" Target="../tags/tag295.xml"/><Relationship Id="rId12" Type="http://schemas.openxmlformats.org/officeDocument/2006/relationships/slideLayout" Target="../slideLayouts/slideLayout16.xml"/><Relationship Id="rId17" Type="http://schemas.openxmlformats.org/officeDocument/2006/relationships/image" Target="../media/image12.svg"/><Relationship Id="rId2" Type="http://schemas.openxmlformats.org/officeDocument/2006/relationships/tags" Target="../tags/tag290.xml"/><Relationship Id="rId16" Type="http://schemas.openxmlformats.org/officeDocument/2006/relationships/image" Target="../media/image18.jpeg"/><Relationship Id="rId20" Type="http://schemas.openxmlformats.org/officeDocument/2006/relationships/image" Target="../media/image21.svg"/><Relationship Id="rId1" Type="http://schemas.openxmlformats.org/officeDocument/2006/relationships/tags" Target="../tags/tag289.xml"/><Relationship Id="rId6" Type="http://schemas.openxmlformats.org/officeDocument/2006/relationships/tags" Target="../tags/tag294.xml"/><Relationship Id="rId11" Type="http://schemas.openxmlformats.org/officeDocument/2006/relationships/tags" Target="../tags/tag299.xml"/><Relationship Id="rId5" Type="http://schemas.openxmlformats.org/officeDocument/2006/relationships/tags" Target="../tags/tag293.xml"/><Relationship Id="rId15" Type="http://schemas.openxmlformats.org/officeDocument/2006/relationships/image" Target="../media/image10.emf"/><Relationship Id="rId10" Type="http://schemas.openxmlformats.org/officeDocument/2006/relationships/tags" Target="../tags/tag298.xml"/><Relationship Id="rId19" Type="http://schemas.openxmlformats.org/officeDocument/2006/relationships/image" Target="../media/image20.svg"/><Relationship Id="rId4" Type="http://schemas.openxmlformats.org/officeDocument/2006/relationships/tags" Target="../tags/tag292.xml"/><Relationship Id="rId9" Type="http://schemas.openxmlformats.org/officeDocument/2006/relationships/tags" Target="../tags/tag297.xml"/><Relationship Id="rId14" Type="http://schemas.openxmlformats.org/officeDocument/2006/relationships/oleObject" Target="../embeddings/oleObject42.bin"/><Relationship Id="rId22" Type="http://schemas.openxmlformats.org/officeDocument/2006/relationships/image" Target="../media/image13.svg"/></Relationships>
</file>

<file path=ppt/slides/_rels/slide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302.xml"/><Relationship Id="rId7" Type="http://schemas.openxmlformats.org/officeDocument/2006/relationships/image" Target="../media/image24.svg"/><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image" Target="../media/image23.emf"/><Relationship Id="rId5" Type="http://schemas.openxmlformats.org/officeDocument/2006/relationships/oleObject" Target="../embeddings/oleObject43.bin"/><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6.png"/><Relationship Id="rId2" Type="http://schemas.openxmlformats.org/officeDocument/2006/relationships/tags" Target="../tags/tag304.xml"/><Relationship Id="rId1" Type="http://schemas.openxmlformats.org/officeDocument/2006/relationships/tags" Target="../tags/tag303.xml"/><Relationship Id="rId6" Type="http://schemas.openxmlformats.org/officeDocument/2006/relationships/image" Target="../media/image24.svg"/><Relationship Id="rId5" Type="http://schemas.openxmlformats.org/officeDocument/2006/relationships/image" Target="../media/image23.emf"/><Relationship Id="rId4" Type="http://schemas.openxmlformats.org/officeDocument/2006/relationships/oleObject" Target="../embeddings/oleObject44.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5.bin"/><Relationship Id="rId7" Type="http://schemas.openxmlformats.org/officeDocument/2006/relationships/image" Target="../media/image29.svg"/><Relationship Id="rId2" Type="http://schemas.openxmlformats.org/officeDocument/2006/relationships/slideLayout" Target="../slideLayouts/slideLayout16.xml"/><Relationship Id="rId1" Type="http://schemas.openxmlformats.org/officeDocument/2006/relationships/tags" Target="../tags/tag305.xml"/><Relationship Id="rId6" Type="http://schemas.openxmlformats.org/officeDocument/2006/relationships/image" Target="../media/image28.svg"/><Relationship Id="rId5" Type="http://schemas.openxmlformats.org/officeDocument/2006/relationships/image" Target="../media/image27.svg"/><Relationship Id="rId4" Type="http://schemas.openxmlformats.org/officeDocument/2006/relationships/image" Target="../media/image10.emf"/></Relationships>
</file>

<file path=ppt/slides/_rels/slide11.xml.rels><?xml version="1.0" encoding="UTF-8" standalone="yes"?>
<Relationships xmlns="http://schemas.openxmlformats.org/package/2006/relationships"><Relationship Id="rId8" Type="http://schemas.openxmlformats.org/officeDocument/2006/relationships/tags" Target="../tags/tag313.xml"/><Relationship Id="rId13" Type="http://schemas.openxmlformats.org/officeDocument/2006/relationships/image" Target="../media/image8.emf"/><Relationship Id="rId18" Type="http://schemas.openxmlformats.org/officeDocument/2006/relationships/slide" Target="slide21.xml"/><Relationship Id="rId3" Type="http://schemas.openxmlformats.org/officeDocument/2006/relationships/tags" Target="../tags/tag308.xml"/><Relationship Id="rId7" Type="http://schemas.openxmlformats.org/officeDocument/2006/relationships/tags" Target="../tags/tag312.xml"/><Relationship Id="rId12" Type="http://schemas.openxmlformats.org/officeDocument/2006/relationships/oleObject" Target="../embeddings/oleObject46.bin"/><Relationship Id="rId17" Type="http://schemas.openxmlformats.org/officeDocument/2006/relationships/slide" Target="slide16.xml"/><Relationship Id="rId2" Type="http://schemas.openxmlformats.org/officeDocument/2006/relationships/tags" Target="../tags/tag307.xml"/><Relationship Id="rId16" Type="http://schemas.openxmlformats.org/officeDocument/2006/relationships/slide" Target="slide5.xml"/><Relationship Id="rId20" Type="http://schemas.openxmlformats.org/officeDocument/2006/relationships/image" Target="../media/image9.emf"/><Relationship Id="rId1" Type="http://schemas.openxmlformats.org/officeDocument/2006/relationships/tags" Target="../tags/tag306.xml"/><Relationship Id="rId6" Type="http://schemas.openxmlformats.org/officeDocument/2006/relationships/tags" Target="../tags/tag311.xml"/><Relationship Id="rId11" Type="http://schemas.openxmlformats.org/officeDocument/2006/relationships/notesSlide" Target="../notesSlides/notesSlide8.xml"/><Relationship Id="rId5" Type="http://schemas.openxmlformats.org/officeDocument/2006/relationships/tags" Target="../tags/tag310.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28.xml"/><Relationship Id="rId4" Type="http://schemas.openxmlformats.org/officeDocument/2006/relationships/tags" Target="../tags/tag309.xml"/><Relationship Id="rId9" Type="http://schemas.openxmlformats.org/officeDocument/2006/relationships/tags" Target="../tags/tag314.xml"/><Relationship Id="rId14" Type="http://schemas.openxmlformats.org/officeDocument/2006/relationships/slide" Target="slide11.xml"/></Relationships>
</file>

<file path=ppt/slides/_rels/slide12.xml.rels><?xml version="1.0" encoding="UTF-8" standalone="yes"?>
<Relationships xmlns="http://schemas.openxmlformats.org/package/2006/relationships"><Relationship Id="rId13" Type="http://schemas.openxmlformats.org/officeDocument/2006/relationships/tags" Target="../tags/tag327.xml"/><Relationship Id="rId18" Type="http://schemas.openxmlformats.org/officeDocument/2006/relationships/tags" Target="../tags/tag332.xml"/><Relationship Id="rId26" Type="http://schemas.openxmlformats.org/officeDocument/2006/relationships/tags" Target="../tags/tag340.xml"/><Relationship Id="rId39" Type="http://schemas.openxmlformats.org/officeDocument/2006/relationships/chart" Target="../charts/chart2.xml"/><Relationship Id="rId21" Type="http://schemas.openxmlformats.org/officeDocument/2006/relationships/tags" Target="../tags/tag335.xml"/><Relationship Id="rId34" Type="http://schemas.openxmlformats.org/officeDocument/2006/relationships/tags" Target="../tags/tag348.xml"/><Relationship Id="rId7" Type="http://schemas.openxmlformats.org/officeDocument/2006/relationships/tags" Target="../tags/tag321.xml"/><Relationship Id="rId2" Type="http://schemas.openxmlformats.org/officeDocument/2006/relationships/tags" Target="../tags/tag316.xml"/><Relationship Id="rId16" Type="http://schemas.openxmlformats.org/officeDocument/2006/relationships/tags" Target="../tags/tag330.xml"/><Relationship Id="rId20" Type="http://schemas.openxmlformats.org/officeDocument/2006/relationships/tags" Target="../tags/tag334.xml"/><Relationship Id="rId29" Type="http://schemas.openxmlformats.org/officeDocument/2006/relationships/tags" Target="../tags/tag343.xml"/><Relationship Id="rId41" Type="http://schemas.openxmlformats.org/officeDocument/2006/relationships/image" Target="../media/image30.svg"/><Relationship Id="rId1" Type="http://schemas.openxmlformats.org/officeDocument/2006/relationships/tags" Target="../tags/tag315.xml"/><Relationship Id="rId6" Type="http://schemas.openxmlformats.org/officeDocument/2006/relationships/tags" Target="../tags/tag320.xml"/><Relationship Id="rId11" Type="http://schemas.openxmlformats.org/officeDocument/2006/relationships/tags" Target="../tags/tag325.xml"/><Relationship Id="rId24" Type="http://schemas.openxmlformats.org/officeDocument/2006/relationships/tags" Target="../tags/tag338.xml"/><Relationship Id="rId32" Type="http://schemas.openxmlformats.org/officeDocument/2006/relationships/tags" Target="../tags/tag346.xml"/><Relationship Id="rId37" Type="http://schemas.openxmlformats.org/officeDocument/2006/relationships/image" Target="../media/image8.emf"/><Relationship Id="rId40" Type="http://schemas.openxmlformats.org/officeDocument/2006/relationships/chart" Target="../charts/chart3.xml"/><Relationship Id="rId5" Type="http://schemas.openxmlformats.org/officeDocument/2006/relationships/tags" Target="../tags/tag319.xml"/><Relationship Id="rId15" Type="http://schemas.openxmlformats.org/officeDocument/2006/relationships/tags" Target="../tags/tag329.xml"/><Relationship Id="rId23" Type="http://schemas.openxmlformats.org/officeDocument/2006/relationships/tags" Target="../tags/tag337.xml"/><Relationship Id="rId28" Type="http://schemas.openxmlformats.org/officeDocument/2006/relationships/tags" Target="../tags/tag342.xml"/><Relationship Id="rId36" Type="http://schemas.openxmlformats.org/officeDocument/2006/relationships/oleObject" Target="../embeddings/oleObject47.bin"/><Relationship Id="rId10" Type="http://schemas.openxmlformats.org/officeDocument/2006/relationships/tags" Target="../tags/tag324.xml"/><Relationship Id="rId19" Type="http://schemas.openxmlformats.org/officeDocument/2006/relationships/tags" Target="../tags/tag333.xml"/><Relationship Id="rId31" Type="http://schemas.openxmlformats.org/officeDocument/2006/relationships/tags" Target="../tags/tag345.xml"/><Relationship Id="rId4" Type="http://schemas.openxmlformats.org/officeDocument/2006/relationships/tags" Target="../tags/tag318.xml"/><Relationship Id="rId9" Type="http://schemas.openxmlformats.org/officeDocument/2006/relationships/tags" Target="../tags/tag323.xml"/><Relationship Id="rId14" Type="http://schemas.openxmlformats.org/officeDocument/2006/relationships/tags" Target="../tags/tag328.xml"/><Relationship Id="rId22" Type="http://schemas.openxmlformats.org/officeDocument/2006/relationships/tags" Target="../tags/tag336.xml"/><Relationship Id="rId27" Type="http://schemas.openxmlformats.org/officeDocument/2006/relationships/tags" Target="../tags/tag341.xml"/><Relationship Id="rId30" Type="http://schemas.openxmlformats.org/officeDocument/2006/relationships/tags" Target="../tags/tag344.xml"/><Relationship Id="rId35" Type="http://schemas.openxmlformats.org/officeDocument/2006/relationships/slideLayout" Target="../slideLayouts/slideLayout2.xml"/><Relationship Id="rId8" Type="http://schemas.openxmlformats.org/officeDocument/2006/relationships/tags" Target="../tags/tag322.xml"/><Relationship Id="rId3" Type="http://schemas.openxmlformats.org/officeDocument/2006/relationships/tags" Target="../tags/tag317.xml"/><Relationship Id="rId12" Type="http://schemas.openxmlformats.org/officeDocument/2006/relationships/tags" Target="../tags/tag326.xml"/><Relationship Id="rId17" Type="http://schemas.openxmlformats.org/officeDocument/2006/relationships/tags" Target="../tags/tag331.xml"/><Relationship Id="rId25" Type="http://schemas.openxmlformats.org/officeDocument/2006/relationships/tags" Target="../tags/tag339.xml"/><Relationship Id="rId33" Type="http://schemas.openxmlformats.org/officeDocument/2006/relationships/tags" Target="../tags/tag347.xml"/><Relationship Id="rId38" Type="http://schemas.openxmlformats.org/officeDocument/2006/relationships/chart" Target="../charts/chart1.xml"/></Relationships>
</file>

<file path=ppt/slides/_rels/slide13.xml.rels><?xml version="1.0" encoding="UTF-8" standalone="yes"?>
<Relationships xmlns="http://schemas.openxmlformats.org/package/2006/relationships"><Relationship Id="rId8" Type="http://schemas.openxmlformats.org/officeDocument/2006/relationships/tags" Target="../tags/tag356.xml"/><Relationship Id="rId13" Type="http://schemas.openxmlformats.org/officeDocument/2006/relationships/tags" Target="../tags/tag361.xml"/><Relationship Id="rId18" Type="http://schemas.openxmlformats.org/officeDocument/2006/relationships/tags" Target="../tags/tag366.xml"/><Relationship Id="rId3" Type="http://schemas.openxmlformats.org/officeDocument/2006/relationships/tags" Target="../tags/tag351.xml"/><Relationship Id="rId21" Type="http://schemas.openxmlformats.org/officeDocument/2006/relationships/slideLayout" Target="../slideLayouts/slideLayout2.xml"/><Relationship Id="rId7" Type="http://schemas.openxmlformats.org/officeDocument/2006/relationships/tags" Target="../tags/tag355.xml"/><Relationship Id="rId12" Type="http://schemas.openxmlformats.org/officeDocument/2006/relationships/tags" Target="../tags/tag360.xml"/><Relationship Id="rId17" Type="http://schemas.openxmlformats.org/officeDocument/2006/relationships/tags" Target="../tags/tag365.xml"/><Relationship Id="rId25" Type="http://schemas.openxmlformats.org/officeDocument/2006/relationships/image" Target="../media/image30.svg"/><Relationship Id="rId2" Type="http://schemas.openxmlformats.org/officeDocument/2006/relationships/tags" Target="../tags/tag350.xml"/><Relationship Id="rId16" Type="http://schemas.openxmlformats.org/officeDocument/2006/relationships/tags" Target="../tags/tag364.xml"/><Relationship Id="rId20" Type="http://schemas.openxmlformats.org/officeDocument/2006/relationships/tags" Target="../tags/tag368.xml"/><Relationship Id="rId1" Type="http://schemas.openxmlformats.org/officeDocument/2006/relationships/tags" Target="../tags/tag349.xml"/><Relationship Id="rId6" Type="http://schemas.openxmlformats.org/officeDocument/2006/relationships/tags" Target="../tags/tag354.xml"/><Relationship Id="rId11" Type="http://schemas.openxmlformats.org/officeDocument/2006/relationships/tags" Target="../tags/tag359.xml"/><Relationship Id="rId24" Type="http://schemas.openxmlformats.org/officeDocument/2006/relationships/image" Target="../media/image8.emf"/><Relationship Id="rId5" Type="http://schemas.openxmlformats.org/officeDocument/2006/relationships/tags" Target="../tags/tag353.xml"/><Relationship Id="rId15" Type="http://schemas.openxmlformats.org/officeDocument/2006/relationships/tags" Target="../tags/tag363.xml"/><Relationship Id="rId23" Type="http://schemas.openxmlformats.org/officeDocument/2006/relationships/oleObject" Target="../embeddings/oleObject48.bin"/><Relationship Id="rId10" Type="http://schemas.openxmlformats.org/officeDocument/2006/relationships/tags" Target="../tags/tag358.xml"/><Relationship Id="rId19" Type="http://schemas.openxmlformats.org/officeDocument/2006/relationships/tags" Target="../tags/tag367.xml"/><Relationship Id="rId4" Type="http://schemas.openxmlformats.org/officeDocument/2006/relationships/tags" Target="../tags/tag352.xml"/><Relationship Id="rId9" Type="http://schemas.openxmlformats.org/officeDocument/2006/relationships/tags" Target="../tags/tag357.xml"/><Relationship Id="rId14" Type="http://schemas.openxmlformats.org/officeDocument/2006/relationships/tags" Target="../tags/tag362.xml"/><Relationship Id="rId22"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8" Type="http://schemas.openxmlformats.org/officeDocument/2006/relationships/tags" Target="../tags/tag376.xml"/><Relationship Id="rId13" Type="http://schemas.openxmlformats.org/officeDocument/2006/relationships/tags" Target="../tags/tag381.xml"/><Relationship Id="rId18" Type="http://schemas.openxmlformats.org/officeDocument/2006/relationships/tags" Target="../tags/tag386.xml"/><Relationship Id="rId26" Type="http://schemas.openxmlformats.org/officeDocument/2006/relationships/tags" Target="../tags/tag394.xml"/><Relationship Id="rId3" Type="http://schemas.openxmlformats.org/officeDocument/2006/relationships/tags" Target="../tags/tag371.xml"/><Relationship Id="rId21" Type="http://schemas.openxmlformats.org/officeDocument/2006/relationships/tags" Target="../tags/tag389.xml"/><Relationship Id="rId7" Type="http://schemas.openxmlformats.org/officeDocument/2006/relationships/tags" Target="../tags/tag375.xml"/><Relationship Id="rId12" Type="http://schemas.openxmlformats.org/officeDocument/2006/relationships/tags" Target="../tags/tag380.xml"/><Relationship Id="rId17" Type="http://schemas.openxmlformats.org/officeDocument/2006/relationships/tags" Target="../tags/tag385.xml"/><Relationship Id="rId25" Type="http://schemas.openxmlformats.org/officeDocument/2006/relationships/tags" Target="../tags/tag393.xml"/><Relationship Id="rId2" Type="http://schemas.openxmlformats.org/officeDocument/2006/relationships/tags" Target="../tags/tag370.xml"/><Relationship Id="rId16" Type="http://schemas.openxmlformats.org/officeDocument/2006/relationships/tags" Target="../tags/tag384.xml"/><Relationship Id="rId20" Type="http://schemas.openxmlformats.org/officeDocument/2006/relationships/tags" Target="../tags/tag388.xml"/><Relationship Id="rId29" Type="http://schemas.openxmlformats.org/officeDocument/2006/relationships/image" Target="../media/image8.emf"/><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tags" Target="../tags/tag379.xml"/><Relationship Id="rId24" Type="http://schemas.openxmlformats.org/officeDocument/2006/relationships/tags" Target="../tags/tag392.xml"/><Relationship Id="rId5" Type="http://schemas.openxmlformats.org/officeDocument/2006/relationships/tags" Target="../tags/tag373.xml"/><Relationship Id="rId15" Type="http://schemas.openxmlformats.org/officeDocument/2006/relationships/tags" Target="../tags/tag383.xml"/><Relationship Id="rId23" Type="http://schemas.openxmlformats.org/officeDocument/2006/relationships/tags" Target="../tags/tag391.xml"/><Relationship Id="rId28" Type="http://schemas.openxmlformats.org/officeDocument/2006/relationships/oleObject" Target="../embeddings/oleObject49.bin"/><Relationship Id="rId10" Type="http://schemas.openxmlformats.org/officeDocument/2006/relationships/tags" Target="../tags/tag378.xml"/><Relationship Id="rId19" Type="http://schemas.openxmlformats.org/officeDocument/2006/relationships/tags" Target="../tags/tag387.xml"/><Relationship Id="rId4" Type="http://schemas.openxmlformats.org/officeDocument/2006/relationships/tags" Target="../tags/tag372.xml"/><Relationship Id="rId9" Type="http://schemas.openxmlformats.org/officeDocument/2006/relationships/tags" Target="../tags/tag377.xml"/><Relationship Id="rId14" Type="http://schemas.openxmlformats.org/officeDocument/2006/relationships/tags" Target="../tags/tag382.xml"/><Relationship Id="rId22" Type="http://schemas.openxmlformats.org/officeDocument/2006/relationships/tags" Target="../tags/tag390.xml"/><Relationship Id="rId27" Type="http://schemas.openxmlformats.org/officeDocument/2006/relationships/slideLayout" Target="../slideLayouts/slideLayout2.xml"/><Relationship Id="rId30" Type="http://schemas.openxmlformats.org/officeDocument/2006/relationships/image" Target="../media/image30.svg"/></Relationships>
</file>

<file path=ppt/slides/_rels/slide15.xml.rels><?xml version="1.0" encoding="UTF-8" standalone="yes"?>
<Relationships xmlns="http://schemas.openxmlformats.org/package/2006/relationships"><Relationship Id="rId3" Type="http://schemas.openxmlformats.org/officeDocument/2006/relationships/tags" Target="../tags/tag397.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image" Target="../media/image31.emf"/><Relationship Id="rId5" Type="http://schemas.openxmlformats.org/officeDocument/2006/relationships/oleObject" Target="../embeddings/oleObject50.bin"/><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400.xml"/><Relationship Id="rId7" Type="http://schemas.openxmlformats.org/officeDocument/2006/relationships/image" Target="../media/image30.svg"/><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image" Target="../media/image32.emf"/><Relationship Id="rId5" Type="http://schemas.openxmlformats.org/officeDocument/2006/relationships/oleObject" Target="../embeddings/oleObject51.bin"/><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tags" Target="../tags/tag408.xml"/><Relationship Id="rId13" Type="http://schemas.openxmlformats.org/officeDocument/2006/relationships/image" Target="../media/image8.emf"/><Relationship Id="rId18" Type="http://schemas.openxmlformats.org/officeDocument/2006/relationships/slide" Target="slide21.xml"/><Relationship Id="rId3" Type="http://schemas.openxmlformats.org/officeDocument/2006/relationships/tags" Target="../tags/tag403.xml"/><Relationship Id="rId7" Type="http://schemas.openxmlformats.org/officeDocument/2006/relationships/tags" Target="../tags/tag407.xml"/><Relationship Id="rId12" Type="http://schemas.openxmlformats.org/officeDocument/2006/relationships/oleObject" Target="../embeddings/oleObject52.bin"/><Relationship Id="rId17" Type="http://schemas.openxmlformats.org/officeDocument/2006/relationships/slide" Target="slide11.xml"/><Relationship Id="rId2" Type="http://schemas.openxmlformats.org/officeDocument/2006/relationships/tags" Target="../tags/tag402.xml"/><Relationship Id="rId16" Type="http://schemas.openxmlformats.org/officeDocument/2006/relationships/slide" Target="slide5.xml"/><Relationship Id="rId20" Type="http://schemas.openxmlformats.org/officeDocument/2006/relationships/image" Target="../media/image9.emf"/><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notesSlide" Target="../notesSlides/notesSlide10.xml"/><Relationship Id="rId5" Type="http://schemas.openxmlformats.org/officeDocument/2006/relationships/tags" Target="../tags/tag405.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28.xml"/><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slide" Target="slide17.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Layout" Target="../slideLayouts/slideLayout17.xml"/><Relationship Id="rId1" Type="http://schemas.openxmlformats.org/officeDocument/2006/relationships/tags" Target="../tags/tag410.xml"/><Relationship Id="rId4" Type="http://schemas.openxmlformats.org/officeDocument/2006/relationships/image" Target="../media/image8.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Layout" Target="../slideLayouts/slideLayout17.xml"/><Relationship Id="rId1" Type="http://schemas.openxmlformats.org/officeDocument/2006/relationships/tags" Target="../tags/tag411.xml"/><Relationship Id="rId4" Type="http://schemas.openxmlformats.org/officeDocument/2006/relationships/image" Target="../media/image8.emf"/></Relationships>
</file>

<file path=ppt/slides/_rels/slide20.xml.rels><?xml version="1.0" encoding="UTF-8" standalone="yes"?>
<Relationships xmlns="http://schemas.openxmlformats.org/package/2006/relationships"><Relationship Id="rId8" Type="http://schemas.openxmlformats.org/officeDocument/2006/relationships/tags" Target="../tags/tag419.xml"/><Relationship Id="rId13" Type="http://schemas.openxmlformats.org/officeDocument/2006/relationships/tags" Target="../tags/tag424.xml"/><Relationship Id="rId18" Type="http://schemas.openxmlformats.org/officeDocument/2006/relationships/tags" Target="../tags/tag429.xml"/><Relationship Id="rId3" Type="http://schemas.openxmlformats.org/officeDocument/2006/relationships/tags" Target="../tags/tag414.xml"/><Relationship Id="rId21" Type="http://schemas.openxmlformats.org/officeDocument/2006/relationships/tags" Target="../tags/tag432.xml"/><Relationship Id="rId7" Type="http://schemas.openxmlformats.org/officeDocument/2006/relationships/tags" Target="../tags/tag418.xml"/><Relationship Id="rId12" Type="http://schemas.openxmlformats.org/officeDocument/2006/relationships/tags" Target="../tags/tag423.xml"/><Relationship Id="rId17" Type="http://schemas.openxmlformats.org/officeDocument/2006/relationships/tags" Target="../tags/tag428.xml"/><Relationship Id="rId25" Type="http://schemas.openxmlformats.org/officeDocument/2006/relationships/image" Target="../media/image8.emf"/><Relationship Id="rId2" Type="http://schemas.openxmlformats.org/officeDocument/2006/relationships/tags" Target="../tags/tag413.xml"/><Relationship Id="rId16" Type="http://schemas.openxmlformats.org/officeDocument/2006/relationships/tags" Target="../tags/tag427.xml"/><Relationship Id="rId20" Type="http://schemas.openxmlformats.org/officeDocument/2006/relationships/tags" Target="../tags/tag431.xml"/><Relationship Id="rId1" Type="http://schemas.openxmlformats.org/officeDocument/2006/relationships/tags" Target="../tags/tag412.xml"/><Relationship Id="rId6" Type="http://schemas.openxmlformats.org/officeDocument/2006/relationships/tags" Target="../tags/tag417.xml"/><Relationship Id="rId11" Type="http://schemas.openxmlformats.org/officeDocument/2006/relationships/tags" Target="../tags/tag422.xml"/><Relationship Id="rId24" Type="http://schemas.openxmlformats.org/officeDocument/2006/relationships/oleObject" Target="../embeddings/oleObject55.bin"/><Relationship Id="rId5" Type="http://schemas.openxmlformats.org/officeDocument/2006/relationships/tags" Target="../tags/tag416.xml"/><Relationship Id="rId15" Type="http://schemas.openxmlformats.org/officeDocument/2006/relationships/tags" Target="../tags/tag426.xml"/><Relationship Id="rId23" Type="http://schemas.openxmlformats.org/officeDocument/2006/relationships/slideLayout" Target="../slideLayouts/slideLayout2.xml"/><Relationship Id="rId10" Type="http://schemas.openxmlformats.org/officeDocument/2006/relationships/tags" Target="../tags/tag421.xml"/><Relationship Id="rId19" Type="http://schemas.openxmlformats.org/officeDocument/2006/relationships/tags" Target="../tags/tag430.xml"/><Relationship Id="rId4" Type="http://schemas.openxmlformats.org/officeDocument/2006/relationships/tags" Target="../tags/tag415.xml"/><Relationship Id="rId9" Type="http://schemas.openxmlformats.org/officeDocument/2006/relationships/tags" Target="../tags/tag420.xml"/><Relationship Id="rId14" Type="http://schemas.openxmlformats.org/officeDocument/2006/relationships/tags" Target="../tags/tag425.xml"/><Relationship Id="rId22" Type="http://schemas.openxmlformats.org/officeDocument/2006/relationships/tags" Target="../tags/tag433.xml"/></Relationships>
</file>

<file path=ppt/slides/_rels/slide21.xml.rels><?xml version="1.0" encoding="UTF-8" standalone="yes"?>
<Relationships xmlns="http://schemas.openxmlformats.org/package/2006/relationships"><Relationship Id="rId13" Type="http://schemas.openxmlformats.org/officeDocument/2006/relationships/tags" Target="../tags/tag446.xml"/><Relationship Id="rId18" Type="http://schemas.openxmlformats.org/officeDocument/2006/relationships/tags" Target="../tags/tag451.xml"/><Relationship Id="rId26" Type="http://schemas.openxmlformats.org/officeDocument/2006/relationships/tags" Target="../tags/tag459.xml"/><Relationship Id="rId39" Type="http://schemas.openxmlformats.org/officeDocument/2006/relationships/tags" Target="../tags/tag472.xml"/><Relationship Id="rId21" Type="http://schemas.openxmlformats.org/officeDocument/2006/relationships/tags" Target="../tags/tag454.xml"/><Relationship Id="rId34" Type="http://schemas.openxmlformats.org/officeDocument/2006/relationships/tags" Target="../tags/tag467.xml"/><Relationship Id="rId42" Type="http://schemas.openxmlformats.org/officeDocument/2006/relationships/tags" Target="../tags/tag475.xml"/><Relationship Id="rId47" Type="http://schemas.openxmlformats.org/officeDocument/2006/relationships/oleObject" Target="../embeddings/oleObject56.bin"/><Relationship Id="rId50" Type="http://schemas.openxmlformats.org/officeDocument/2006/relationships/image" Target="../media/image34.svg"/><Relationship Id="rId7" Type="http://schemas.openxmlformats.org/officeDocument/2006/relationships/tags" Target="../tags/tag440.xml"/><Relationship Id="rId2" Type="http://schemas.openxmlformats.org/officeDocument/2006/relationships/tags" Target="../tags/tag435.xml"/><Relationship Id="rId16" Type="http://schemas.openxmlformats.org/officeDocument/2006/relationships/tags" Target="../tags/tag449.xml"/><Relationship Id="rId29" Type="http://schemas.openxmlformats.org/officeDocument/2006/relationships/tags" Target="../tags/tag462.xml"/><Relationship Id="rId11" Type="http://schemas.openxmlformats.org/officeDocument/2006/relationships/tags" Target="../tags/tag444.xml"/><Relationship Id="rId24" Type="http://schemas.openxmlformats.org/officeDocument/2006/relationships/tags" Target="../tags/tag457.xml"/><Relationship Id="rId32" Type="http://schemas.openxmlformats.org/officeDocument/2006/relationships/tags" Target="../tags/tag465.xml"/><Relationship Id="rId37" Type="http://schemas.openxmlformats.org/officeDocument/2006/relationships/tags" Target="../tags/tag470.xml"/><Relationship Id="rId40" Type="http://schemas.openxmlformats.org/officeDocument/2006/relationships/tags" Target="../tags/tag473.xml"/><Relationship Id="rId45" Type="http://schemas.openxmlformats.org/officeDocument/2006/relationships/slideLayout" Target="../slideLayouts/slideLayout2.xml"/><Relationship Id="rId5" Type="http://schemas.openxmlformats.org/officeDocument/2006/relationships/tags" Target="../tags/tag438.xml"/><Relationship Id="rId15" Type="http://schemas.openxmlformats.org/officeDocument/2006/relationships/tags" Target="../tags/tag448.xml"/><Relationship Id="rId23" Type="http://schemas.openxmlformats.org/officeDocument/2006/relationships/tags" Target="../tags/tag456.xml"/><Relationship Id="rId28" Type="http://schemas.openxmlformats.org/officeDocument/2006/relationships/tags" Target="../tags/tag461.xml"/><Relationship Id="rId36" Type="http://schemas.openxmlformats.org/officeDocument/2006/relationships/tags" Target="../tags/tag469.xml"/><Relationship Id="rId49" Type="http://schemas.openxmlformats.org/officeDocument/2006/relationships/image" Target="../media/image33.svg"/><Relationship Id="rId10" Type="http://schemas.openxmlformats.org/officeDocument/2006/relationships/tags" Target="../tags/tag443.xml"/><Relationship Id="rId19" Type="http://schemas.openxmlformats.org/officeDocument/2006/relationships/tags" Target="../tags/tag452.xml"/><Relationship Id="rId31" Type="http://schemas.openxmlformats.org/officeDocument/2006/relationships/tags" Target="../tags/tag464.xml"/><Relationship Id="rId44" Type="http://schemas.openxmlformats.org/officeDocument/2006/relationships/tags" Target="../tags/tag477.xml"/><Relationship Id="rId4" Type="http://schemas.openxmlformats.org/officeDocument/2006/relationships/tags" Target="../tags/tag437.xml"/><Relationship Id="rId9" Type="http://schemas.openxmlformats.org/officeDocument/2006/relationships/tags" Target="../tags/tag442.xml"/><Relationship Id="rId14" Type="http://schemas.openxmlformats.org/officeDocument/2006/relationships/tags" Target="../tags/tag447.xml"/><Relationship Id="rId22" Type="http://schemas.openxmlformats.org/officeDocument/2006/relationships/tags" Target="../tags/tag455.xml"/><Relationship Id="rId27" Type="http://schemas.openxmlformats.org/officeDocument/2006/relationships/tags" Target="../tags/tag460.xml"/><Relationship Id="rId30" Type="http://schemas.openxmlformats.org/officeDocument/2006/relationships/tags" Target="../tags/tag463.xml"/><Relationship Id="rId35" Type="http://schemas.openxmlformats.org/officeDocument/2006/relationships/tags" Target="../tags/tag468.xml"/><Relationship Id="rId43" Type="http://schemas.openxmlformats.org/officeDocument/2006/relationships/tags" Target="../tags/tag476.xml"/><Relationship Id="rId48" Type="http://schemas.openxmlformats.org/officeDocument/2006/relationships/image" Target="../media/image32.emf"/><Relationship Id="rId8" Type="http://schemas.openxmlformats.org/officeDocument/2006/relationships/tags" Target="../tags/tag441.xml"/><Relationship Id="rId51" Type="http://schemas.openxmlformats.org/officeDocument/2006/relationships/image" Target="../media/image35.svg"/><Relationship Id="rId3" Type="http://schemas.openxmlformats.org/officeDocument/2006/relationships/tags" Target="../tags/tag436.xml"/><Relationship Id="rId12" Type="http://schemas.openxmlformats.org/officeDocument/2006/relationships/tags" Target="../tags/tag445.xml"/><Relationship Id="rId17" Type="http://schemas.openxmlformats.org/officeDocument/2006/relationships/tags" Target="../tags/tag450.xml"/><Relationship Id="rId25" Type="http://schemas.openxmlformats.org/officeDocument/2006/relationships/tags" Target="../tags/tag458.xml"/><Relationship Id="rId33" Type="http://schemas.openxmlformats.org/officeDocument/2006/relationships/tags" Target="../tags/tag466.xml"/><Relationship Id="rId38" Type="http://schemas.openxmlformats.org/officeDocument/2006/relationships/tags" Target="../tags/tag471.xml"/><Relationship Id="rId46" Type="http://schemas.openxmlformats.org/officeDocument/2006/relationships/notesSlide" Target="../notesSlides/notesSlide11.xml"/><Relationship Id="rId20" Type="http://schemas.openxmlformats.org/officeDocument/2006/relationships/tags" Target="../tags/tag453.xml"/><Relationship Id="rId41" Type="http://schemas.openxmlformats.org/officeDocument/2006/relationships/tags" Target="../tags/tag474.xml"/><Relationship Id="rId1" Type="http://schemas.openxmlformats.org/officeDocument/2006/relationships/tags" Target="../tags/tag434.xml"/><Relationship Id="rId6" Type="http://schemas.openxmlformats.org/officeDocument/2006/relationships/tags" Target="../tags/tag439.xml"/></Relationships>
</file>

<file path=ppt/slides/_rels/slide22.xml.rels><?xml version="1.0" encoding="UTF-8" standalone="yes"?>
<Relationships xmlns="http://schemas.openxmlformats.org/package/2006/relationships"><Relationship Id="rId8" Type="http://schemas.openxmlformats.org/officeDocument/2006/relationships/tags" Target="../tags/tag485.xml"/><Relationship Id="rId13" Type="http://schemas.openxmlformats.org/officeDocument/2006/relationships/image" Target="../media/image8.emf"/><Relationship Id="rId18" Type="http://schemas.openxmlformats.org/officeDocument/2006/relationships/slide" Target="slide17.xml"/><Relationship Id="rId3" Type="http://schemas.openxmlformats.org/officeDocument/2006/relationships/tags" Target="../tags/tag480.xml"/><Relationship Id="rId7" Type="http://schemas.openxmlformats.org/officeDocument/2006/relationships/tags" Target="../tags/tag484.xml"/><Relationship Id="rId12" Type="http://schemas.openxmlformats.org/officeDocument/2006/relationships/oleObject" Target="../embeddings/oleObject57.bin"/><Relationship Id="rId17" Type="http://schemas.openxmlformats.org/officeDocument/2006/relationships/slide" Target="slide11.xml"/><Relationship Id="rId2" Type="http://schemas.openxmlformats.org/officeDocument/2006/relationships/tags" Target="../tags/tag479.xml"/><Relationship Id="rId16" Type="http://schemas.openxmlformats.org/officeDocument/2006/relationships/slide" Target="slide5.xml"/><Relationship Id="rId20" Type="http://schemas.openxmlformats.org/officeDocument/2006/relationships/image" Target="../media/image9.emf"/><Relationship Id="rId1" Type="http://schemas.openxmlformats.org/officeDocument/2006/relationships/tags" Target="../tags/tag478.xml"/><Relationship Id="rId6" Type="http://schemas.openxmlformats.org/officeDocument/2006/relationships/tags" Target="../tags/tag483.xml"/><Relationship Id="rId11" Type="http://schemas.openxmlformats.org/officeDocument/2006/relationships/notesSlide" Target="../notesSlides/notesSlide12.xml"/><Relationship Id="rId5" Type="http://schemas.openxmlformats.org/officeDocument/2006/relationships/tags" Target="../tags/tag482.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28.xml"/><Relationship Id="rId4" Type="http://schemas.openxmlformats.org/officeDocument/2006/relationships/tags" Target="../tags/tag481.xml"/><Relationship Id="rId9" Type="http://schemas.openxmlformats.org/officeDocument/2006/relationships/tags" Target="../tags/tag486.xml"/><Relationship Id="rId14" Type="http://schemas.openxmlformats.org/officeDocument/2006/relationships/slide" Target="slide22.xml"/></Relationships>
</file>

<file path=ppt/slides/_rels/slide23.xml.rels><?xml version="1.0" encoding="UTF-8" standalone="yes"?>
<Relationships xmlns="http://schemas.openxmlformats.org/package/2006/relationships"><Relationship Id="rId26" Type="http://schemas.openxmlformats.org/officeDocument/2006/relationships/tags" Target="../tags/tag512.xml"/><Relationship Id="rId21" Type="http://schemas.openxmlformats.org/officeDocument/2006/relationships/tags" Target="../tags/tag507.xml"/><Relationship Id="rId34" Type="http://schemas.openxmlformats.org/officeDocument/2006/relationships/tags" Target="../tags/tag520.xml"/><Relationship Id="rId42" Type="http://schemas.openxmlformats.org/officeDocument/2006/relationships/tags" Target="../tags/tag528.xml"/><Relationship Id="rId47" Type="http://schemas.openxmlformats.org/officeDocument/2006/relationships/tags" Target="../tags/tag533.xml"/><Relationship Id="rId50" Type="http://schemas.openxmlformats.org/officeDocument/2006/relationships/tags" Target="../tags/tag536.xml"/><Relationship Id="rId55" Type="http://schemas.openxmlformats.org/officeDocument/2006/relationships/tags" Target="../tags/tag541.xml"/><Relationship Id="rId63" Type="http://schemas.openxmlformats.org/officeDocument/2006/relationships/tags" Target="../tags/tag549.xml"/><Relationship Id="rId7" Type="http://schemas.openxmlformats.org/officeDocument/2006/relationships/tags" Target="../tags/tag493.xml"/><Relationship Id="rId2" Type="http://schemas.openxmlformats.org/officeDocument/2006/relationships/tags" Target="../tags/tag488.xml"/><Relationship Id="rId16" Type="http://schemas.openxmlformats.org/officeDocument/2006/relationships/tags" Target="../tags/tag502.xml"/><Relationship Id="rId29" Type="http://schemas.openxmlformats.org/officeDocument/2006/relationships/tags" Target="../tags/tag515.xml"/><Relationship Id="rId11" Type="http://schemas.openxmlformats.org/officeDocument/2006/relationships/tags" Target="../tags/tag497.xml"/><Relationship Id="rId24" Type="http://schemas.openxmlformats.org/officeDocument/2006/relationships/tags" Target="../tags/tag510.xml"/><Relationship Id="rId32" Type="http://schemas.openxmlformats.org/officeDocument/2006/relationships/tags" Target="../tags/tag518.xml"/><Relationship Id="rId37" Type="http://schemas.openxmlformats.org/officeDocument/2006/relationships/tags" Target="../tags/tag523.xml"/><Relationship Id="rId40" Type="http://schemas.openxmlformats.org/officeDocument/2006/relationships/tags" Target="../tags/tag526.xml"/><Relationship Id="rId45" Type="http://schemas.openxmlformats.org/officeDocument/2006/relationships/tags" Target="../tags/tag531.xml"/><Relationship Id="rId53" Type="http://schemas.openxmlformats.org/officeDocument/2006/relationships/tags" Target="../tags/tag539.xml"/><Relationship Id="rId58" Type="http://schemas.openxmlformats.org/officeDocument/2006/relationships/tags" Target="../tags/tag544.xml"/><Relationship Id="rId66" Type="http://schemas.openxmlformats.org/officeDocument/2006/relationships/oleObject" Target="../embeddings/oleObject58.bin"/><Relationship Id="rId5" Type="http://schemas.openxmlformats.org/officeDocument/2006/relationships/tags" Target="../tags/tag491.xml"/><Relationship Id="rId61" Type="http://schemas.openxmlformats.org/officeDocument/2006/relationships/tags" Target="../tags/tag547.xml"/><Relationship Id="rId19" Type="http://schemas.openxmlformats.org/officeDocument/2006/relationships/tags" Target="../tags/tag505.xml"/><Relationship Id="rId14" Type="http://schemas.openxmlformats.org/officeDocument/2006/relationships/tags" Target="../tags/tag500.xml"/><Relationship Id="rId22" Type="http://schemas.openxmlformats.org/officeDocument/2006/relationships/tags" Target="../tags/tag508.xml"/><Relationship Id="rId27" Type="http://schemas.openxmlformats.org/officeDocument/2006/relationships/tags" Target="../tags/tag513.xml"/><Relationship Id="rId30" Type="http://schemas.openxmlformats.org/officeDocument/2006/relationships/tags" Target="../tags/tag516.xml"/><Relationship Id="rId35" Type="http://schemas.openxmlformats.org/officeDocument/2006/relationships/tags" Target="../tags/tag521.xml"/><Relationship Id="rId43" Type="http://schemas.openxmlformats.org/officeDocument/2006/relationships/tags" Target="../tags/tag529.xml"/><Relationship Id="rId48" Type="http://schemas.openxmlformats.org/officeDocument/2006/relationships/tags" Target="../tags/tag534.xml"/><Relationship Id="rId56" Type="http://schemas.openxmlformats.org/officeDocument/2006/relationships/tags" Target="../tags/tag542.xml"/><Relationship Id="rId64" Type="http://schemas.openxmlformats.org/officeDocument/2006/relationships/tags" Target="../tags/tag550.xml"/><Relationship Id="rId8" Type="http://schemas.openxmlformats.org/officeDocument/2006/relationships/tags" Target="../tags/tag494.xml"/><Relationship Id="rId51" Type="http://schemas.openxmlformats.org/officeDocument/2006/relationships/tags" Target="../tags/tag537.xml"/><Relationship Id="rId3" Type="http://schemas.openxmlformats.org/officeDocument/2006/relationships/tags" Target="../tags/tag489.xml"/><Relationship Id="rId12" Type="http://schemas.openxmlformats.org/officeDocument/2006/relationships/tags" Target="../tags/tag498.xml"/><Relationship Id="rId17" Type="http://schemas.openxmlformats.org/officeDocument/2006/relationships/tags" Target="../tags/tag503.xml"/><Relationship Id="rId25" Type="http://schemas.openxmlformats.org/officeDocument/2006/relationships/tags" Target="../tags/tag511.xml"/><Relationship Id="rId33" Type="http://schemas.openxmlformats.org/officeDocument/2006/relationships/tags" Target="../tags/tag519.xml"/><Relationship Id="rId38" Type="http://schemas.openxmlformats.org/officeDocument/2006/relationships/tags" Target="../tags/tag524.xml"/><Relationship Id="rId46" Type="http://schemas.openxmlformats.org/officeDocument/2006/relationships/tags" Target="../tags/tag532.xml"/><Relationship Id="rId59" Type="http://schemas.openxmlformats.org/officeDocument/2006/relationships/tags" Target="../tags/tag545.xml"/><Relationship Id="rId67" Type="http://schemas.openxmlformats.org/officeDocument/2006/relationships/image" Target="../media/image8.emf"/><Relationship Id="rId20" Type="http://schemas.openxmlformats.org/officeDocument/2006/relationships/tags" Target="../tags/tag506.xml"/><Relationship Id="rId41" Type="http://schemas.openxmlformats.org/officeDocument/2006/relationships/tags" Target="../tags/tag527.xml"/><Relationship Id="rId54" Type="http://schemas.openxmlformats.org/officeDocument/2006/relationships/tags" Target="../tags/tag540.xml"/><Relationship Id="rId62" Type="http://schemas.openxmlformats.org/officeDocument/2006/relationships/tags" Target="../tags/tag548.xml"/><Relationship Id="rId1" Type="http://schemas.openxmlformats.org/officeDocument/2006/relationships/tags" Target="../tags/tag487.xml"/><Relationship Id="rId6" Type="http://schemas.openxmlformats.org/officeDocument/2006/relationships/tags" Target="../tags/tag492.xml"/><Relationship Id="rId15" Type="http://schemas.openxmlformats.org/officeDocument/2006/relationships/tags" Target="../tags/tag501.xml"/><Relationship Id="rId23" Type="http://schemas.openxmlformats.org/officeDocument/2006/relationships/tags" Target="../tags/tag509.xml"/><Relationship Id="rId28" Type="http://schemas.openxmlformats.org/officeDocument/2006/relationships/tags" Target="../tags/tag514.xml"/><Relationship Id="rId36" Type="http://schemas.openxmlformats.org/officeDocument/2006/relationships/tags" Target="../tags/tag522.xml"/><Relationship Id="rId49" Type="http://schemas.openxmlformats.org/officeDocument/2006/relationships/tags" Target="../tags/tag535.xml"/><Relationship Id="rId57" Type="http://schemas.openxmlformats.org/officeDocument/2006/relationships/tags" Target="../tags/tag543.xml"/><Relationship Id="rId10" Type="http://schemas.openxmlformats.org/officeDocument/2006/relationships/tags" Target="../tags/tag496.xml"/><Relationship Id="rId31" Type="http://schemas.openxmlformats.org/officeDocument/2006/relationships/tags" Target="../tags/tag517.xml"/><Relationship Id="rId44" Type="http://schemas.openxmlformats.org/officeDocument/2006/relationships/tags" Target="../tags/tag530.xml"/><Relationship Id="rId52" Type="http://schemas.openxmlformats.org/officeDocument/2006/relationships/tags" Target="../tags/tag538.xml"/><Relationship Id="rId60" Type="http://schemas.openxmlformats.org/officeDocument/2006/relationships/tags" Target="../tags/tag546.xml"/><Relationship Id="rId65" Type="http://schemas.openxmlformats.org/officeDocument/2006/relationships/slideLayout" Target="../slideLayouts/slideLayout2.xml"/><Relationship Id="rId4" Type="http://schemas.openxmlformats.org/officeDocument/2006/relationships/tags" Target="../tags/tag490.xml"/><Relationship Id="rId9" Type="http://schemas.openxmlformats.org/officeDocument/2006/relationships/tags" Target="../tags/tag495.xml"/><Relationship Id="rId13" Type="http://schemas.openxmlformats.org/officeDocument/2006/relationships/tags" Target="../tags/tag499.xml"/><Relationship Id="rId18" Type="http://schemas.openxmlformats.org/officeDocument/2006/relationships/tags" Target="../tags/tag504.xml"/><Relationship Id="rId39" Type="http://schemas.openxmlformats.org/officeDocument/2006/relationships/tags" Target="../tags/tag525.xml"/></Relationships>
</file>

<file path=ppt/slides/_rels/slide24.xml.rels><?xml version="1.0" encoding="UTF-8" standalone="yes"?>
<Relationships xmlns="http://schemas.openxmlformats.org/package/2006/relationships"><Relationship Id="rId13" Type="http://schemas.openxmlformats.org/officeDocument/2006/relationships/tags" Target="../tags/tag563.xml"/><Relationship Id="rId18" Type="http://schemas.openxmlformats.org/officeDocument/2006/relationships/tags" Target="../tags/tag568.xml"/><Relationship Id="rId26" Type="http://schemas.openxmlformats.org/officeDocument/2006/relationships/tags" Target="../tags/tag576.xml"/><Relationship Id="rId39" Type="http://schemas.openxmlformats.org/officeDocument/2006/relationships/tags" Target="../tags/tag589.xml"/><Relationship Id="rId21" Type="http://schemas.openxmlformats.org/officeDocument/2006/relationships/tags" Target="../tags/tag571.xml"/><Relationship Id="rId34" Type="http://schemas.openxmlformats.org/officeDocument/2006/relationships/tags" Target="../tags/tag584.xml"/><Relationship Id="rId42" Type="http://schemas.openxmlformats.org/officeDocument/2006/relationships/tags" Target="../tags/tag592.xml"/><Relationship Id="rId47" Type="http://schemas.openxmlformats.org/officeDocument/2006/relationships/tags" Target="../tags/tag597.xml"/><Relationship Id="rId50" Type="http://schemas.openxmlformats.org/officeDocument/2006/relationships/tags" Target="../tags/tag600.xml"/><Relationship Id="rId55" Type="http://schemas.openxmlformats.org/officeDocument/2006/relationships/tags" Target="../tags/tag605.xml"/><Relationship Id="rId7" Type="http://schemas.openxmlformats.org/officeDocument/2006/relationships/tags" Target="../tags/tag557.xml"/><Relationship Id="rId2" Type="http://schemas.openxmlformats.org/officeDocument/2006/relationships/tags" Target="../tags/tag552.xml"/><Relationship Id="rId16" Type="http://schemas.openxmlformats.org/officeDocument/2006/relationships/tags" Target="../tags/tag566.xml"/><Relationship Id="rId29" Type="http://schemas.openxmlformats.org/officeDocument/2006/relationships/tags" Target="../tags/tag579.xml"/><Relationship Id="rId11" Type="http://schemas.openxmlformats.org/officeDocument/2006/relationships/tags" Target="../tags/tag561.xml"/><Relationship Id="rId24" Type="http://schemas.openxmlformats.org/officeDocument/2006/relationships/tags" Target="../tags/tag574.xml"/><Relationship Id="rId32" Type="http://schemas.openxmlformats.org/officeDocument/2006/relationships/tags" Target="../tags/tag582.xml"/><Relationship Id="rId37" Type="http://schemas.openxmlformats.org/officeDocument/2006/relationships/tags" Target="../tags/tag587.xml"/><Relationship Id="rId40" Type="http://schemas.openxmlformats.org/officeDocument/2006/relationships/tags" Target="../tags/tag590.xml"/><Relationship Id="rId45" Type="http://schemas.openxmlformats.org/officeDocument/2006/relationships/tags" Target="../tags/tag595.xml"/><Relationship Id="rId53" Type="http://schemas.openxmlformats.org/officeDocument/2006/relationships/tags" Target="../tags/tag603.xml"/><Relationship Id="rId58" Type="http://schemas.openxmlformats.org/officeDocument/2006/relationships/tags" Target="../tags/tag608.xml"/><Relationship Id="rId5" Type="http://schemas.openxmlformats.org/officeDocument/2006/relationships/tags" Target="../tags/tag555.xml"/><Relationship Id="rId61" Type="http://schemas.openxmlformats.org/officeDocument/2006/relationships/oleObject" Target="../embeddings/oleObject59.bin"/><Relationship Id="rId19" Type="http://schemas.openxmlformats.org/officeDocument/2006/relationships/tags" Target="../tags/tag569.xml"/><Relationship Id="rId14" Type="http://schemas.openxmlformats.org/officeDocument/2006/relationships/tags" Target="../tags/tag564.xml"/><Relationship Id="rId22" Type="http://schemas.openxmlformats.org/officeDocument/2006/relationships/tags" Target="../tags/tag572.xml"/><Relationship Id="rId27" Type="http://schemas.openxmlformats.org/officeDocument/2006/relationships/tags" Target="../tags/tag577.xml"/><Relationship Id="rId30" Type="http://schemas.openxmlformats.org/officeDocument/2006/relationships/tags" Target="../tags/tag580.xml"/><Relationship Id="rId35" Type="http://schemas.openxmlformats.org/officeDocument/2006/relationships/tags" Target="../tags/tag585.xml"/><Relationship Id="rId43" Type="http://schemas.openxmlformats.org/officeDocument/2006/relationships/tags" Target="../tags/tag593.xml"/><Relationship Id="rId48" Type="http://schemas.openxmlformats.org/officeDocument/2006/relationships/tags" Target="../tags/tag598.xml"/><Relationship Id="rId56" Type="http://schemas.openxmlformats.org/officeDocument/2006/relationships/tags" Target="../tags/tag606.xml"/><Relationship Id="rId8" Type="http://schemas.openxmlformats.org/officeDocument/2006/relationships/tags" Target="../tags/tag558.xml"/><Relationship Id="rId51" Type="http://schemas.openxmlformats.org/officeDocument/2006/relationships/tags" Target="../tags/tag601.xml"/><Relationship Id="rId3" Type="http://schemas.openxmlformats.org/officeDocument/2006/relationships/tags" Target="../tags/tag553.xml"/><Relationship Id="rId12" Type="http://schemas.openxmlformats.org/officeDocument/2006/relationships/tags" Target="../tags/tag562.xml"/><Relationship Id="rId17" Type="http://schemas.openxmlformats.org/officeDocument/2006/relationships/tags" Target="../tags/tag567.xml"/><Relationship Id="rId25" Type="http://schemas.openxmlformats.org/officeDocument/2006/relationships/tags" Target="../tags/tag575.xml"/><Relationship Id="rId33" Type="http://schemas.openxmlformats.org/officeDocument/2006/relationships/tags" Target="../tags/tag583.xml"/><Relationship Id="rId38" Type="http://schemas.openxmlformats.org/officeDocument/2006/relationships/tags" Target="../tags/tag588.xml"/><Relationship Id="rId46" Type="http://schemas.openxmlformats.org/officeDocument/2006/relationships/tags" Target="../tags/tag596.xml"/><Relationship Id="rId59" Type="http://schemas.openxmlformats.org/officeDocument/2006/relationships/tags" Target="../tags/tag609.xml"/><Relationship Id="rId20" Type="http://schemas.openxmlformats.org/officeDocument/2006/relationships/tags" Target="../tags/tag570.xml"/><Relationship Id="rId41" Type="http://schemas.openxmlformats.org/officeDocument/2006/relationships/tags" Target="../tags/tag591.xml"/><Relationship Id="rId54" Type="http://schemas.openxmlformats.org/officeDocument/2006/relationships/tags" Target="../tags/tag604.xml"/><Relationship Id="rId62" Type="http://schemas.openxmlformats.org/officeDocument/2006/relationships/image" Target="../media/image8.emf"/><Relationship Id="rId1" Type="http://schemas.openxmlformats.org/officeDocument/2006/relationships/tags" Target="../tags/tag551.xml"/><Relationship Id="rId6" Type="http://schemas.openxmlformats.org/officeDocument/2006/relationships/tags" Target="../tags/tag556.xml"/><Relationship Id="rId15" Type="http://schemas.openxmlformats.org/officeDocument/2006/relationships/tags" Target="../tags/tag565.xml"/><Relationship Id="rId23" Type="http://schemas.openxmlformats.org/officeDocument/2006/relationships/tags" Target="../tags/tag573.xml"/><Relationship Id="rId28" Type="http://schemas.openxmlformats.org/officeDocument/2006/relationships/tags" Target="../tags/tag578.xml"/><Relationship Id="rId36" Type="http://schemas.openxmlformats.org/officeDocument/2006/relationships/tags" Target="../tags/tag586.xml"/><Relationship Id="rId49" Type="http://schemas.openxmlformats.org/officeDocument/2006/relationships/tags" Target="../tags/tag599.xml"/><Relationship Id="rId57" Type="http://schemas.openxmlformats.org/officeDocument/2006/relationships/tags" Target="../tags/tag607.xml"/><Relationship Id="rId10" Type="http://schemas.openxmlformats.org/officeDocument/2006/relationships/tags" Target="../tags/tag560.xml"/><Relationship Id="rId31" Type="http://schemas.openxmlformats.org/officeDocument/2006/relationships/tags" Target="../tags/tag581.xml"/><Relationship Id="rId44" Type="http://schemas.openxmlformats.org/officeDocument/2006/relationships/tags" Target="../tags/tag594.xml"/><Relationship Id="rId52" Type="http://schemas.openxmlformats.org/officeDocument/2006/relationships/tags" Target="../tags/tag602.xml"/><Relationship Id="rId60" Type="http://schemas.openxmlformats.org/officeDocument/2006/relationships/slideLayout" Target="../slideLayouts/slideLayout2.xml"/><Relationship Id="rId4" Type="http://schemas.openxmlformats.org/officeDocument/2006/relationships/tags" Target="../tags/tag554.xml"/><Relationship Id="rId9" Type="http://schemas.openxmlformats.org/officeDocument/2006/relationships/tags" Target="../tags/tag559.xml"/></Relationships>
</file>

<file path=ppt/slides/_rels/slide25.xml.rels><?xml version="1.0" encoding="UTF-8" standalone="yes"?>
<Relationships xmlns="http://schemas.openxmlformats.org/package/2006/relationships"><Relationship Id="rId13" Type="http://schemas.openxmlformats.org/officeDocument/2006/relationships/tags" Target="../tags/tag622.xml"/><Relationship Id="rId18" Type="http://schemas.openxmlformats.org/officeDocument/2006/relationships/tags" Target="../tags/tag627.xml"/><Relationship Id="rId26" Type="http://schemas.openxmlformats.org/officeDocument/2006/relationships/tags" Target="../tags/tag635.xml"/><Relationship Id="rId39" Type="http://schemas.openxmlformats.org/officeDocument/2006/relationships/tags" Target="../tags/tag648.xml"/><Relationship Id="rId21" Type="http://schemas.openxmlformats.org/officeDocument/2006/relationships/tags" Target="../tags/tag630.xml"/><Relationship Id="rId34" Type="http://schemas.openxmlformats.org/officeDocument/2006/relationships/tags" Target="../tags/tag643.xml"/><Relationship Id="rId42" Type="http://schemas.openxmlformats.org/officeDocument/2006/relationships/tags" Target="../tags/tag651.xml"/><Relationship Id="rId47" Type="http://schemas.openxmlformats.org/officeDocument/2006/relationships/image" Target="../media/image37.svg"/><Relationship Id="rId50" Type="http://schemas.openxmlformats.org/officeDocument/2006/relationships/image" Target="../media/image40.png"/><Relationship Id="rId7" Type="http://schemas.openxmlformats.org/officeDocument/2006/relationships/tags" Target="../tags/tag616.xml"/><Relationship Id="rId2" Type="http://schemas.openxmlformats.org/officeDocument/2006/relationships/tags" Target="../tags/tag611.xml"/><Relationship Id="rId16" Type="http://schemas.openxmlformats.org/officeDocument/2006/relationships/tags" Target="../tags/tag625.xml"/><Relationship Id="rId29" Type="http://schemas.openxmlformats.org/officeDocument/2006/relationships/tags" Target="../tags/tag638.xml"/><Relationship Id="rId11" Type="http://schemas.openxmlformats.org/officeDocument/2006/relationships/tags" Target="../tags/tag620.xml"/><Relationship Id="rId24" Type="http://schemas.openxmlformats.org/officeDocument/2006/relationships/tags" Target="../tags/tag633.xml"/><Relationship Id="rId32" Type="http://schemas.openxmlformats.org/officeDocument/2006/relationships/tags" Target="../tags/tag641.xml"/><Relationship Id="rId37" Type="http://schemas.openxmlformats.org/officeDocument/2006/relationships/tags" Target="../tags/tag646.xml"/><Relationship Id="rId40" Type="http://schemas.openxmlformats.org/officeDocument/2006/relationships/tags" Target="../tags/tag649.xml"/><Relationship Id="rId45" Type="http://schemas.openxmlformats.org/officeDocument/2006/relationships/image" Target="../media/image32.emf"/><Relationship Id="rId5" Type="http://schemas.openxmlformats.org/officeDocument/2006/relationships/tags" Target="../tags/tag614.xml"/><Relationship Id="rId15" Type="http://schemas.openxmlformats.org/officeDocument/2006/relationships/tags" Target="../tags/tag624.xml"/><Relationship Id="rId23" Type="http://schemas.openxmlformats.org/officeDocument/2006/relationships/tags" Target="../tags/tag632.xml"/><Relationship Id="rId28" Type="http://schemas.openxmlformats.org/officeDocument/2006/relationships/tags" Target="../tags/tag637.xml"/><Relationship Id="rId36" Type="http://schemas.openxmlformats.org/officeDocument/2006/relationships/tags" Target="../tags/tag645.xml"/><Relationship Id="rId49" Type="http://schemas.openxmlformats.org/officeDocument/2006/relationships/image" Target="../media/image39.png"/><Relationship Id="rId10" Type="http://schemas.openxmlformats.org/officeDocument/2006/relationships/tags" Target="../tags/tag619.xml"/><Relationship Id="rId19" Type="http://schemas.openxmlformats.org/officeDocument/2006/relationships/tags" Target="../tags/tag628.xml"/><Relationship Id="rId31" Type="http://schemas.openxmlformats.org/officeDocument/2006/relationships/tags" Target="../tags/tag640.xml"/><Relationship Id="rId44" Type="http://schemas.openxmlformats.org/officeDocument/2006/relationships/oleObject" Target="../embeddings/oleObject60.bin"/><Relationship Id="rId4" Type="http://schemas.openxmlformats.org/officeDocument/2006/relationships/tags" Target="../tags/tag613.xml"/><Relationship Id="rId9" Type="http://schemas.openxmlformats.org/officeDocument/2006/relationships/tags" Target="../tags/tag618.xml"/><Relationship Id="rId14" Type="http://schemas.openxmlformats.org/officeDocument/2006/relationships/tags" Target="../tags/tag623.xml"/><Relationship Id="rId22" Type="http://schemas.openxmlformats.org/officeDocument/2006/relationships/tags" Target="../tags/tag631.xml"/><Relationship Id="rId27" Type="http://schemas.openxmlformats.org/officeDocument/2006/relationships/tags" Target="../tags/tag636.xml"/><Relationship Id="rId30" Type="http://schemas.openxmlformats.org/officeDocument/2006/relationships/tags" Target="../tags/tag639.xml"/><Relationship Id="rId35" Type="http://schemas.openxmlformats.org/officeDocument/2006/relationships/tags" Target="../tags/tag644.xml"/><Relationship Id="rId43" Type="http://schemas.openxmlformats.org/officeDocument/2006/relationships/slideLayout" Target="../slideLayouts/slideLayout2.xml"/><Relationship Id="rId48" Type="http://schemas.openxmlformats.org/officeDocument/2006/relationships/image" Target="../media/image38.png"/><Relationship Id="rId8" Type="http://schemas.openxmlformats.org/officeDocument/2006/relationships/tags" Target="../tags/tag617.xml"/><Relationship Id="rId3" Type="http://schemas.openxmlformats.org/officeDocument/2006/relationships/tags" Target="../tags/tag612.xml"/><Relationship Id="rId12" Type="http://schemas.openxmlformats.org/officeDocument/2006/relationships/tags" Target="../tags/tag621.xml"/><Relationship Id="rId17" Type="http://schemas.openxmlformats.org/officeDocument/2006/relationships/tags" Target="../tags/tag626.xml"/><Relationship Id="rId25" Type="http://schemas.openxmlformats.org/officeDocument/2006/relationships/tags" Target="../tags/tag634.xml"/><Relationship Id="rId33" Type="http://schemas.openxmlformats.org/officeDocument/2006/relationships/tags" Target="../tags/tag642.xml"/><Relationship Id="rId38" Type="http://schemas.openxmlformats.org/officeDocument/2006/relationships/tags" Target="../tags/tag647.xml"/><Relationship Id="rId46" Type="http://schemas.openxmlformats.org/officeDocument/2006/relationships/image" Target="../media/image36.svg"/><Relationship Id="rId20" Type="http://schemas.openxmlformats.org/officeDocument/2006/relationships/tags" Target="../tags/tag629.xml"/><Relationship Id="rId41" Type="http://schemas.openxmlformats.org/officeDocument/2006/relationships/tags" Target="../tags/tag650.xml"/><Relationship Id="rId1" Type="http://schemas.openxmlformats.org/officeDocument/2006/relationships/tags" Target="../tags/tag610.xml"/><Relationship Id="rId6" Type="http://schemas.openxmlformats.org/officeDocument/2006/relationships/tags" Target="../tags/tag615.xml"/></Relationships>
</file>

<file path=ppt/slides/_rels/slide26.xml.rels><?xml version="1.0" encoding="UTF-8" standalone="yes"?>
<Relationships xmlns="http://schemas.openxmlformats.org/package/2006/relationships"><Relationship Id="rId8" Type="http://schemas.openxmlformats.org/officeDocument/2006/relationships/tags" Target="../tags/tag659.xml"/><Relationship Id="rId13" Type="http://schemas.openxmlformats.org/officeDocument/2006/relationships/tags" Target="../tags/tag664.xml"/><Relationship Id="rId18" Type="http://schemas.openxmlformats.org/officeDocument/2006/relationships/tags" Target="../tags/tag669.xml"/><Relationship Id="rId26" Type="http://schemas.openxmlformats.org/officeDocument/2006/relationships/tags" Target="../tags/tag677.xml"/><Relationship Id="rId3" Type="http://schemas.openxmlformats.org/officeDocument/2006/relationships/tags" Target="../tags/tag654.xml"/><Relationship Id="rId21" Type="http://schemas.openxmlformats.org/officeDocument/2006/relationships/tags" Target="../tags/tag672.xml"/><Relationship Id="rId7" Type="http://schemas.openxmlformats.org/officeDocument/2006/relationships/tags" Target="../tags/tag658.xml"/><Relationship Id="rId12" Type="http://schemas.openxmlformats.org/officeDocument/2006/relationships/tags" Target="../tags/tag663.xml"/><Relationship Id="rId17" Type="http://schemas.openxmlformats.org/officeDocument/2006/relationships/tags" Target="../tags/tag668.xml"/><Relationship Id="rId25" Type="http://schemas.openxmlformats.org/officeDocument/2006/relationships/tags" Target="../tags/tag676.xml"/><Relationship Id="rId2" Type="http://schemas.openxmlformats.org/officeDocument/2006/relationships/tags" Target="../tags/tag653.xml"/><Relationship Id="rId16" Type="http://schemas.openxmlformats.org/officeDocument/2006/relationships/tags" Target="../tags/tag667.xml"/><Relationship Id="rId20" Type="http://schemas.openxmlformats.org/officeDocument/2006/relationships/tags" Target="../tags/tag671.xml"/><Relationship Id="rId29" Type="http://schemas.openxmlformats.org/officeDocument/2006/relationships/image" Target="../media/image32.emf"/><Relationship Id="rId1" Type="http://schemas.openxmlformats.org/officeDocument/2006/relationships/tags" Target="../tags/tag652.xml"/><Relationship Id="rId6" Type="http://schemas.openxmlformats.org/officeDocument/2006/relationships/tags" Target="../tags/tag657.xml"/><Relationship Id="rId11" Type="http://schemas.openxmlformats.org/officeDocument/2006/relationships/tags" Target="../tags/tag662.xml"/><Relationship Id="rId24" Type="http://schemas.openxmlformats.org/officeDocument/2006/relationships/tags" Target="../tags/tag675.xml"/><Relationship Id="rId5" Type="http://schemas.openxmlformats.org/officeDocument/2006/relationships/tags" Target="../tags/tag656.xml"/><Relationship Id="rId15" Type="http://schemas.openxmlformats.org/officeDocument/2006/relationships/tags" Target="../tags/tag666.xml"/><Relationship Id="rId23" Type="http://schemas.openxmlformats.org/officeDocument/2006/relationships/tags" Target="../tags/tag674.xml"/><Relationship Id="rId28" Type="http://schemas.openxmlformats.org/officeDocument/2006/relationships/oleObject" Target="../embeddings/oleObject61.bin"/><Relationship Id="rId10" Type="http://schemas.openxmlformats.org/officeDocument/2006/relationships/tags" Target="../tags/tag661.xml"/><Relationship Id="rId19" Type="http://schemas.openxmlformats.org/officeDocument/2006/relationships/tags" Target="../tags/tag670.xml"/><Relationship Id="rId31" Type="http://schemas.openxmlformats.org/officeDocument/2006/relationships/image" Target="../media/image38.png"/><Relationship Id="rId4" Type="http://schemas.openxmlformats.org/officeDocument/2006/relationships/tags" Target="../tags/tag655.xml"/><Relationship Id="rId9" Type="http://schemas.openxmlformats.org/officeDocument/2006/relationships/tags" Target="../tags/tag660.xml"/><Relationship Id="rId14" Type="http://schemas.openxmlformats.org/officeDocument/2006/relationships/tags" Target="../tags/tag665.xml"/><Relationship Id="rId22" Type="http://schemas.openxmlformats.org/officeDocument/2006/relationships/tags" Target="../tags/tag673.xml"/><Relationship Id="rId27" Type="http://schemas.openxmlformats.org/officeDocument/2006/relationships/slideLayout" Target="../slideLayouts/slideLayout2.xml"/><Relationship Id="rId30" Type="http://schemas.openxmlformats.org/officeDocument/2006/relationships/image" Target="../media/image41.svg"/></Relationships>
</file>

<file path=ppt/slides/_rels/slide27.xml.rels><?xml version="1.0" encoding="UTF-8" standalone="yes"?>
<Relationships xmlns="http://schemas.openxmlformats.org/package/2006/relationships"><Relationship Id="rId8" Type="http://schemas.openxmlformats.org/officeDocument/2006/relationships/tags" Target="../tags/tag685.xml"/><Relationship Id="rId13" Type="http://schemas.openxmlformats.org/officeDocument/2006/relationships/tags" Target="../tags/tag690.xml"/><Relationship Id="rId18" Type="http://schemas.openxmlformats.org/officeDocument/2006/relationships/tags" Target="../tags/tag695.xml"/><Relationship Id="rId26" Type="http://schemas.openxmlformats.org/officeDocument/2006/relationships/tags" Target="../tags/tag703.xml"/><Relationship Id="rId3" Type="http://schemas.openxmlformats.org/officeDocument/2006/relationships/tags" Target="../tags/tag680.xml"/><Relationship Id="rId21" Type="http://schemas.openxmlformats.org/officeDocument/2006/relationships/tags" Target="../tags/tag698.xml"/><Relationship Id="rId7" Type="http://schemas.openxmlformats.org/officeDocument/2006/relationships/tags" Target="../tags/tag684.xml"/><Relationship Id="rId12" Type="http://schemas.openxmlformats.org/officeDocument/2006/relationships/tags" Target="../tags/tag689.xml"/><Relationship Id="rId17" Type="http://schemas.openxmlformats.org/officeDocument/2006/relationships/tags" Target="../tags/tag694.xml"/><Relationship Id="rId25" Type="http://schemas.openxmlformats.org/officeDocument/2006/relationships/tags" Target="../tags/tag702.xml"/><Relationship Id="rId2" Type="http://schemas.openxmlformats.org/officeDocument/2006/relationships/tags" Target="../tags/tag679.xml"/><Relationship Id="rId16" Type="http://schemas.openxmlformats.org/officeDocument/2006/relationships/tags" Target="../tags/tag693.xml"/><Relationship Id="rId20" Type="http://schemas.openxmlformats.org/officeDocument/2006/relationships/tags" Target="../tags/tag697.xml"/><Relationship Id="rId29" Type="http://schemas.openxmlformats.org/officeDocument/2006/relationships/image" Target="../media/image32.emf"/><Relationship Id="rId1" Type="http://schemas.openxmlformats.org/officeDocument/2006/relationships/tags" Target="../tags/tag678.xml"/><Relationship Id="rId6" Type="http://schemas.openxmlformats.org/officeDocument/2006/relationships/tags" Target="../tags/tag683.xml"/><Relationship Id="rId11" Type="http://schemas.openxmlformats.org/officeDocument/2006/relationships/tags" Target="../tags/tag688.xml"/><Relationship Id="rId24" Type="http://schemas.openxmlformats.org/officeDocument/2006/relationships/tags" Target="../tags/tag701.xml"/><Relationship Id="rId5" Type="http://schemas.openxmlformats.org/officeDocument/2006/relationships/tags" Target="../tags/tag682.xml"/><Relationship Id="rId15" Type="http://schemas.openxmlformats.org/officeDocument/2006/relationships/tags" Target="../tags/tag692.xml"/><Relationship Id="rId23" Type="http://schemas.openxmlformats.org/officeDocument/2006/relationships/tags" Target="../tags/tag700.xml"/><Relationship Id="rId28" Type="http://schemas.openxmlformats.org/officeDocument/2006/relationships/oleObject" Target="../embeddings/oleObject62.bin"/><Relationship Id="rId10" Type="http://schemas.openxmlformats.org/officeDocument/2006/relationships/tags" Target="../tags/tag687.xml"/><Relationship Id="rId19" Type="http://schemas.openxmlformats.org/officeDocument/2006/relationships/tags" Target="../tags/tag696.xml"/><Relationship Id="rId31" Type="http://schemas.openxmlformats.org/officeDocument/2006/relationships/image" Target="../media/image39.png"/><Relationship Id="rId4" Type="http://schemas.openxmlformats.org/officeDocument/2006/relationships/tags" Target="../tags/tag681.xml"/><Relationship Id="rId9" Type="http://schemas.openxmlformats.org/officeDocument/2006/relationships/tags" Target="../tags/tag686.xml"/><Relationship Id="rId14" Type="http://schemas.openxmlformats.org/officeDocument/2006/relationships/tags" Target="../tags/tag691.xml"/><Relationship Id="rId22" Type="http://schemas.openxmlformats.org/officeDocument/2006/relationships/tags" Target="../tags/tag699.xml"/><Relationship Id="rId27" Type="http://schemas.openxmlformats.org/officeDocument/2006/relationships/slideLayout" Target="../slideLayouts/slideLayout2.xml"/><Relationship Id="rId30" Type="http://schemas.openxmlformats.org/officeDocument/2006/relationships/image" Target="../media/image41.svg"/></Relationships>
</file>

<file path=ppt/slides/_rels/slide28.xml.rels><?xml version="1.0" encoding="UTF-8" standalone="yes"?>
<Relationships xmlns="http://schemas.openxmlformats.org/package/2006/relationships"><Relationship Id="rId13" Type="http://schemas.openxmlformats.org/officeDocument/2006/relationships/tags" Target="../tags/tag716.xml"/><Relationship Id="rId18" Type="http://schemas.openxmlformats.org/officeDocument/2006/relationships/tags" Target="../tags/tag721.xml"/><Relationship Id="rId26" Type="http://schemas.openxmlformats.org/officeDocument/2006/relationships/tags" Target="../tags/tag729.xml"/><Relationship Id="rId3" Type="http://schemas.openxmlformats.org/officeDocument/2006/relationships/tags" Target="../tags/tag706.xml"/><Relationship Id="rId21" Type="http://schemas.openxmlformats.org/officeDocument/2006/relationships/tags" Target="../tags/tag724.xml"/><Relationship Id="rId7" Type="http://schemas.openxmlformats.org/officeDocument/2006/relationships/tags" Target="../tags/tag710.xml"/><Relationship Id="rId12" Type="http://schemas.openxmlformats.org/officeDocument/2006/relationships/tags" Target="../tags/tag715.xml"/><Relationship Id="rId17" Type="http://schemas.openxmlformats.org/officeDocument/2006/relationships/tags" Target="../tags/tag720.xml"/><Relationship Id="rId25" Type="http://schemas.openxmlformats.org/officeDocument/2006/relationships/tags" Target="../tags/tag728.xml"/><Relationship Id="rId33" Type="http://schemas.openxmlformats.org/officeDocument/2006/relationships/image" Target="../media/image40.png"/><Relationship Id="rId2" Type="http://schemas.openxmlformats.org/officeDocument/2006/relationships/tags" Target="../tags/tag705.xml"/><Relationship Id="rId16" Type="http://schemas.openxmlformats.org/officeDocument/2006/relationships/tags" Target="../tags/tag719.xml"/><Relationship Id="rId20" Type="http://schemas.openxmlformats.org/officeDocument/2006/relationships/tags" Target="../tags/tag723.xml"/><Relationship Id="rId29" Type="http://schemas.openxmlformats.org/officeDocument/2006/relationships/oleObject" Target="../embeddings/oleObject63.bin"/><Relationship Id="rId1" Type="http://schemas.openxmlformats.org/officeDocument/2006/relationships/tags" Target="../tags/tag704.xml"/><Relationship Id="rId6" Type="http://schemas.openxmlformats.org/officeDocument/2006/relationships/tags" Target="../tags/tag709.xml"/><Relationship Id="rId11" Type="http://schemas.openxmlformats.org/officeDocument/2006/relationships/tags" Target="../tags/tag714.xml"/><Relationship Id="rId24" Type="http://schemas.openxmlformats.org/officeDocument/2006/relationships/tags" Target="../tags/tag727.xml"/><Relationship Id="rId32" Type="http://schemas.openxmlformats.org/officeDocument/2006/relationships/image" Target="../media/image39.png"/><Relationship Id="rId5" Type="http://schemas.openxmlformats.org/officeDocument/2006/relationships/tags" Target="../tags/tag708.xml"/><Relationship Id="rId15" Type="http://schemas.openxmlformats.org/officeDocument/2006/relationships/tags" Target="../tags/tag718.xml"/><Relationship Id="rId23" Type="http://schemas.openxmlformats.org/officeDocument/2006/relationships/tags" Target="../tags/tag726.xml"/><Relationship Id="rId28" Type="http://schemas.openxmlformats.org/officeDocument/2006/relationships/notesSlide" Target="../notesSlides/notesSlide13.xml"/><Relationship Id="rId10" Type="http://schemas.openxmlformats.org/officeDocument/2006/relationships/tags" Target="../tags/tag713.xml"/><Relationship Id="rId19" Type="http://schemas.openxmlformats.org/officeDocument/2006/relationships/tags" Target="../tags/tag722.xml"/><Relationship Id="rId31" Type="http://schemas.openxmlformats.org/officeDocument/2006/relationships/image" Target="../media/image41.svg"/><Relationship Id="rId4" Type="http://schemas.openxmlformats.org/officeDocument/2006/relationships/tags" Target="../tags/tag707.xml"/><Relationship Id="rId9" Type="http://schemas.openxmlformats.org/officeDocument/2006/relationships/tags" Target="../tags/tag712.xml"/><Relationship Id="rId14" Type="http://schemas.openxmlformats.org/officeDocument/2006/relationships/tags" Target="../tags/tag717.xml"/><Relationship Id="rId22" Type="http://schemas.openxmlformats.org/officeDocument/2006/relationships/tags" Target="../tags/tag725.xml"/><Relationship Id="rId27" Type="http://schemas.openxmlformats.org/officeDocument/2006/relationships/slideLayout" Target="../slideLayouts/slideLayout2.xml"/><Relationship Id="rId30" Type="http://schemas.openxmlformats.org/officeDocument/2006/relationships/image" Target="../media/image32.emf"/><Relationship Id="rId8" Type="http://schemas.openxmlformats.org/officeDocument/2006/relationships/tags" Target="../tags/tag711.xml"/></Relationships>
</file>

<file path=ppt/slides/_rels/slide29.xml.rels><?xml version="1.0" encoding="UTF-8" standalone="yes"?>
<Relationships xmlns="http://schemas.openxmlformats.org/package/2006/relationships"><Relationship Id="rId8" Type="http://schemas.openxmlformats.org/officeDocument/2006/relationships/tags" Target="../tags/tag737.xml"/><Relationship Id="rId13" Type="http://schemas.openxmlformats.org/officeDocument/2006/relationships/image" Target="../media/image8.emf"/><Relationship Id="rId18" Type="http://schemas.openxmlformats.org/officeDocument/2006/relationships/slide" Target="slide17.xml"/><Relationship Id="rId3" Type="http://schemas.openxmlformats.org/officeDocument/2006/relationships/tags" Target="../tags/tag732.xml"/><Relationship Id="rId7" Type="http://schemas.openxmlformats.org/officeDocument/2006/relationships/tags" Target="../tags/tag736.xml"/><Relationship Id="rId12" Type="http://schemas.openxmlformats.org/officeDocument/2006/relationships/oleObject" Target="../embeddings/oleObject64.bin"/><Relationship Id="rId17" Type="http://schemas.openxmlformats.org/officeDocument/2006/relationships/slide" Target="slide11.xml"/><Relationship Id="rId2" Type="http://schemas.openxmlformats.org/officeDocument/2006/relationships/tags" Target="../tags/tag731.xml"/><Relationship Id="rId16" Type="http://schemas.openxmlformats.org/officeDocument/2006/relationships/slide" Target="slide5.xml"/><Relationship Id="rId20" Type="http://schemas.openxmlformats.org/officeDocument/2006/relationships/image" Target="../media/image9.emf"/><Relationship Id="rId1" Type="http://schemas.openxmlformats.org/officeDocument/2006/relationships/tags" Target="../tags/tag730.xml"/><Relationship Id="rId6" Type="http://schemas.openxmlformats.org/officeDocument/2006/relationships/tags" Target="../tags/tag735.xml"/><Relationship Id="rId11" Type="http://schemas.openxmlformats.org/officeDocument/2006/relationships/notesSlide" Target="../notesSlides/notesSlide14.xml"/><Relationship Id="rId5" Type="http://schemas.openxmlformats.org/officeDocument/2006/relationships/tags" Target="../tags/tag734.xml"/><Relationship Id="rId15" Type="http://schemas.openxmlformats.org/officeDocument/2006/relationships/slide" Target="slide3.xml"/><Relationship Id="rId10" Type="http://schemas.openxmlformats.org/officeDocument/2006/relationships/slideLayout" Target="../slideLayouts/slideLayout14.xml"/><Relationship Id="rId19" Type="http://schemas.openxmlformats.org/officeDocument/2006/relationships/slide" Target="slide22.xml"/><Relationship Id="rId4" Type="http://schemas.openxmlformats.org/officeDocument/2006/relationships/tags" Target="../tags/tag733.xml"/><Relationship Id="rId9" Type="http://schemas.openxmlformats.org/officeDocument/2006/relationships/tags" Target="../tags/tag738.xml"/><Relationship Id="rId14" Type="http://schemas.openxmlformats.org/officeDocument/2006/relationships/slide" Target="slide29.xml"/></Relationships>
</file>

<file path=ppt/slides/_rels/slide30.xml.rels><?xml version="1.0" encoding="UTF-8" standalone="yes"?>
<Relationships xmlns="http://schemas.openxmlformats.org/package/2006/relationships"><Relationship Id="rId3" Type="http://schemas.openxmlformats.org/officeDocument/2006/relationships/tags" Target="../tags/tag741.xml"/><Relationship Id="rId2" Type="http://schemas.openxmlformats.org/officeDocument/2006/relationships/tags" Target="../tags/tag740.xml"/><Relationship Id="rId1" Type="http://schemas.openxmlformats.org/officeDocument/2006/relationships/tags" Target="../tags/tag739.xml"/><Relationship Id="rId6" Type="http://schemas.openxmlformats.org/officeDocument/2006/relationships/image" Target="../media/image8.emf"/><Relationship Id="rId5" Type="http://schemas.openxmlformats.org/officeDocument/2006/relationships/oleObject" Target="../embeddings/oleObject65.bin"/><Relationship Id="rId4"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117" Type="http://schemas.openxmlformats.org/officeDocument/2006/relationships/tags" Target="../tags/tag858.xml"/><Relationship Id="rId21" Type="http://schemas.openxmlformats.org/officeDocument/2006/relationships/tags" Target="../tags/tag762.xml"/><Relationship Id="rId42" Type="http://schemas.openxmlformats.org/officeDocument/2006/relationships/tags" Target="../tags/tag783.xml"/><Relationship Id="rId63" Type="http://schemas.openxmlformats.org/officeDocument/2006/relationships/tags" Target="../tags/tag804.xml"/><Relationship Id="rId84" Type="http://schemas.openxmlformats.org/officeDocument/2006/relationships/tags" Target="../tags/tag825.xml"/><Relationship Id="rId138" Type="http://schemas.openxmlformats.org/officeDocument/2006/relationships/image" Target="../media/image8.emf"/><Relationship Id="rId16" Type="http://schemas.openxmlformats.org/officeDocument/2006/relationships/tags" Target="../tags/tag757.xml"/><Relationship Id="rId107" Type="http://schemas.openxmlformats.org/officeDocument/2006/relationships/tags" Target="../tags/tag848.xml"/><Relationship Id="rId11" Type="http://schemas.openxmlformats.org/officeDocument/2006/relationships/tags" Target="../tags/tag752.xml"/><Relationship Id="rId32" Type="http://schemas.openxmlformats.org/officeDocument/2006/relationships/tags" Target="../tags/tag773.xml"/><Relationship Id="rId37" Type="http://schemas.openxmlformats.org/officeDocument/2006/relationships/tags" Target="../tags/tag778.xml"/><Relationship Id="rId53" Type="http://schemas.openxmlformats.org/officeDocument/2006/relationships/tags" Target="../tags/tag794.xml"/><Relationship Id="rId58" Type="http://schemas.openxmlformats.org/officeDocument/2006/relationships/tags" Target="../tags/tag799.xml"/><Relationship Id="rId74" Type="http://schemas.openxmlformats.org/officeDocument/2006/relationships/tags" Target="../tags/tag815.xml"/><Relationship Id="rId79" Type="http://schemas.openxmlformats.org/officeDocument/2006/relationships/tags" Target="../tags/tag820.xml"/><Relationship Id="rId102" Type="http://schemas.openxmlformats.org/officeDocument/2006/relationships/tags" Target="../tags/tag843.xml"/><Relationship Id="rId123" Type="http://schemas.openxmlformats.org/officeDocument/2006/relationships/tags" Target="../tags/tag864.xml"/><Relationship Id="rId128" Type="http://schemas.openxmlformats.org/officeDocument/2006/relationships/tags" Target="../tags/tag869.xml"/><Relationship Id="rId5" Type="http://schemas.openxmlformats.org/officeDocument/2006/relationships/tags" Target="../tags/tag746.xml"/><Relationship Id="rId90" Type="http://schemas.openxmlformats.org/officeDocument/2006/relationships/tags" Target="../tags/tag831.xml"/><Relationship Id="rId95" Type="http://schemas.openxmlformats.org/officeDocument/2006/relationships/tags" Target="../tags/tag836.xml"/><Relationship Id="rId22" Type="http://schemas.openxmlformats.org/officeDocument/2006/relationships/tags" Target="../tags/tag763.xml"/><Relationship Id="rId27" Type="http://schemas.openxmlformats.org/officeDocument/2006/relationships/tags" Target="../tags/tag768.xml"/><Relationship Id="rId43" Type="http://schemas.openxmlformats.org/officeDocument/2006/relationships/tags" Target="../tags/tag784.xml"/><Relationship Id="rId48" Type="http://schemas.openxmlformats.org/officeDocument/2006/relationships/tags" Target="../tags/tag789.xml"/><Relationship Id="rId64" Type="http://schemas.openxmlformats.org/officeDocument/2006/relationships/tags" Target="../tags/tag805.xml"/><Relationship Id="rId69" Type="http://schemas.openxmlformats.org/officeDocument/2006/relationships/tags" Target="../tags/tag810.xml"/><Relationship Id="rId113" Type="http://schemas.openxmlformats.org/officeDocument/2006/relationships/tags" Target="../tags/tag854.xml"/><Relationship Id="rId118" Type="http://schemas.openxmlformats.org/officeDocument/2006/relationships/tags" Target="../tags/tag859.xml"/><Relationship Id="rId134" Type="http://schemas.openxmlformats.org/officeDocument/2006/relationships/tags" Target="../tags/tag875.xml"/><Relationship Id="rId139" Type="http://schemas.openxmlformats.org/officeDocument/2006/relationships/chart" Target="../charts/chart4.xml"/><Relationship Id="rId80" Type="http://schemas.openxmlformats.org/officeDocument/2006/relationships/tags" Target="../tags/tag821.xml"/><Relationship Id="rId85" Type="http://schemas.openxmlformats.org/officeDocument/2006/relationships/tags" Target="../tags/tag826.xml"/><Relationship Id="rId12" Type="http://schemas.openxmlformats.org/officeDocument/2006/relationships/tags" Target="../tags/tag753.xml"/><Relationship Id="rId17" Type="http://schemas.openxmlformats.org/officeDocument/2006/relationships/tags" Target="../tags/tag758.xml"/><Relationship Id="rId33" Type="http://schemas.openxmlformats.org/officeDocument/2006/relationships/tags" Target="../tags/tag774.xml"/><Relationship Id="rId38" Type="http://schemas.openxmlformats.org/officeDocument/2006/relationships/tags" Target="../tags/tag779.xml"/><Relationship Id="rId59" Type="http://schemas.openxmlformats.org/officeDocument/2006/relationships/tags" Target="../tags/tag800.xml"/><Relationship Id="rId103" Type="http://schemas.openxmlformats.org/officeDocument/2006/relationships/tags" Target="../tags/tag844.xml"/><Relationship Id="rId108" Type="http://schemas.openxmlformats.org/officeDocument/2006/relationships/tags" Target="../tags/tag849.xml"/><Relationship Id="rId124" Type="http://schemas.openxmlformats.org/officeDocument/2006/relationships/tags" Target="../tags/tag865.xml"/><Relationship Id="rId129" Type="http://schemas.openxmlformats.org/officeDocument/2006/relationships/tags" Target="../tags/tag870.xml"/><Relationship Id="rId54" Type="http://schemas.openxmlformats.org/officeDocument/2006/relationships/tags" Target="../tags/tag795.xml"/><Relationship Id="rId70" Type="http://schemas.openxmlformats.org/officeDocument/2006/relationships/tags" Target="../tags/tag811.xml"/><Relationship Id="rId75" Type="http://schemas.openxmlformats.org/officeDocument/2006/relationships/tags" Target="../tags/tag816.xml"/><Relationship Id="rId91" Type="http://schemas.openxmlformats.org/officeDocument/2006/relationships/tags" Target="../tags/tag832.xml"/><Relationship Id="rId96" Type="http://schemas.openxmlformats.org/officeDocument/2006/relationships/tags" Target="../tags/tag837.xml"/><Relationship Id="rId140" Type="http://schemas.openxmlformats.org/officeDocument/2006/relationships/chart" Target="../charts/chart5.xml"/><Relationship Id="rId1" Type="http://schemas.openxmlformats.org/officeDocument/2006/relationships/tags" Target="../tags/tag742.xml"/><Relationship Id="rId6" Type="http://schemas.openxmlformats.org/officeDocument/2006/relationships/tags" Target="../tags/tag747.xml"/><Relationship Id="rId23" Type="http://schemas.openxmlformats.org/officeDocument/2006/relationships/tags" Target="../tags/tag764.xml"/><Relationship Id="rId28" Type="http://schemas.openxmlformats.org/officeDocument/2006/relationships/tags" Target="../tags/tag769.xml"/><Relationship Id="rId49" Type="http://schemas.openxmlformats.org/officeDocument/2006/relationships/tags" Target="../tags/tag790.xml"/><Relationship Id="rId114" Type="http://schemas.openxmlformats.org/officeDocument/2006/relationships/tags" Target="../tags/tag855.xml"/><Relationship Id="rId119" Type="http://schemas.openxmlformats.org/officeDocument/2006/relationships/tags" Target="../tags/tag860.xml"/><Relationship Id="rId44" Type="http://schemas.openxmlformats.org/officeDocument/2006/relationships/tags" Target="../tags/tag785.xml"/><Relationship Id="rId60" Type="http://schemas.openxmlformats.org/officeDocument/2006/relationships/tags" Target="../tags/tag801.xml"/><Relationship Id="rId65" Type="http://schemas.openxmlformats.org/officeDocument/2006/relationships/tags" Target="../tags/tag806.xml"/><Relationship Id="rId81" Type="http://schemas.openxmlformats.org/officeDocument/2006/relationships/tags" Target="../tags/tag822.xml"/><Relationship Id="rId86" Type="http://schemas.openxmlformats.org/officeDocument/2006/relationships/tags" Target="../tags/tag827.xml"/><Relationship Id="rId130" Type="http://schemas.openxmlformats.org/officeDocument/2006/relationships/tags" Target="../tags/tag871.xml"/><Relationship Id="rId135" Type="http://schemas.openxmlformats.org/officeDocument/2006/relationships/tags" Target="../tags/tag876.xml"/><Relationship Id="rId13" Type="http://schemas.openxmlformats.org/officeDocument/2006/relationships/tags" Target="../tags/tag754.xml"/><Relationship Id="rId18" Type="http://schemas.openxmlformats.org/officeDocument/2006/relationships/tags" Target="../tags/tag759.xml"/><Relationship Id="rId39" Type="http://schemas.openxmlformats.org/officeDocument/2006/relationships/tags" Target="../tags/tag780.xml"/><Relationship Id="rId109" Type="http://schemas.openxmlformats.org/officeDocument/2006/relationships/tags" Target="../tags/tag850.xml"/><Relationship Id="rId34" Type="http://schemas.openxmlformats.org/officeDocument/2006/relationships/tags" Target="../tags/tag775.xml"/><Relationship Id="rId50" Type="http://schemas.openxmlformats.org/officeDocument/2006/relationships/tags" Target="../tags/tag791.xml"/><Relationship Id="rId55" Type="http://schemas.openxmlformats.org/officeDocument/2006/relationships/tags" Target="../tags/tag796.xml"/><Relationship Id="rId76" Type="http://schemas.openxmlformats.org/officeDocument/2006/relationships/tags" Target="../tags/tag817.xml"/><Relationship Id="rId97" Type="http://schemas.openxmlformats.org/officeDocument/2006/relationships/tags" Target="../tags/tag838.xml"/><Relationship Id="rId104" Type="http://schemas.openxmlformats.org/officeDocument/2006/relationships/tags" Target="../tags/tag845.xml"/><Relationship Id="rId120" Type="http://schemas.openxmlformats.org/officeDocument/2006/relationships/tags" Target="../tags/tag861.xml"/><Relationship Id="rId125" Type="http://schemas.openxmlformats.org/officeDocument/2006/relationships/tags" Target="../tags/tag866.xml"/><Relationship Id="rId7" Type="http://schemas.openxmlformats.org/officeDocument/2006/relationships/tags" Target="../tags/tag748.xml"/><Relationship Id="rId71" Type="http://schemas.openxmlformats.org/officeDocument/2006/relationships/tags" Target="../tags/tag812.xml"/><Relationship Id="rId92" Type="http://schemas.openxmlformats.org/officeDocument/2006/relationships/tags" Target="../tags/tag833.xml"/><Relationship Id="rId2" Type="http://schemas.openxmlformats.org/officeDocument/2006/relationships/tags" Target="../tags/tag743.xml"/><Relationship Id="rId29" Type="http://schemas.openxmlformats.org/officeDocument/2006/relationships/tags" Target="../tags/tag770.xml"/><Relationship Id="rId24" Type="http://schemas.openxmlformats.org/officeDocument/2006/relationships/tags" Target="../tags/tag765.xml"/><Relationship Id="rId40" Type="http://schemas.openxmlformats.org/officeDocument/2006/relationships/tags" Target="../tags/tag781.xml"/><Relationship Id="rId45" Type="http://schemas.openxmlformats.org/officeDocument/2006/relationships/tags" Target="../tags/tag786.xml"/><Relationship Id="rId66" Type="http://schemas.openxmlformats.org/officeDocument/2006/relationships/tags" Target="../tags/tag807.xml"/><Relationship Id="rId87" Type="http://schemas.openxmlformats.org/officeDocument/2006/relationships/tags" Target="../tags/tag828.xml"/><Relationship Id="rId110" Type="http://schemas.openxmlformats.org/officeDocument/2006/relationships/tags" Target="../tags/tag851.xml"/><Relationship Id="rId115" Type="http://schemas.openxmlformats.org/officeDocument/2006/relationships/tags" Target="../tags/tag856.xml"/><Relationship Id="rId131" Type="http://schemas.openxmlformats.org/officeDocument/2006/relationships/tags" Target="../tags/tag872.xml"/><Relationship Id="rId136" Type="http://schemas.openxmlformats.org/officeDocument/2006/relationships/slideLayout" Target="../slideLayouts/slideLayout2.xml"/><Relationship Id="rId61" Type="http://schemas.openxmlformats.org/officeDocument/2006/relationships/tags" Target="../tags/tag802.xml"/><Relationship Id="rId82" Type="http://schemas.openxmlformats.org/officeDocument/2006/relationships/tags" Target="../tags/tag823.xml"/><Relationship Id="rId19" Type="http://schemas.openxmlformats.org/officeDocument/2006/relationships/tags" Target="../tags/tag760.xml"/><Relationship Id="rId14" Type="http://schemas.openxmlformats.org/officeDocument/2006/relationships/tags" Target="../tags/tag755.xml"/><Relationship Id="rId30" Type="http://schemas.openxmlformats.org/officeDocument/2006/relationships/tags" Target="../tags/tag771.xml"/><Relationship Id="rId35" Type="http://schemas.openxmlformats.org/officeDocument/2006/relationships/tags" Target="../tags/tag776.xml"/><Relationship Id="rId56" Type="http://schemas.openxmlformats.org/officeDocument/2006/relationships/tags" Target="../tags/tag797.xml"/><Relationship Id="rId77" Type="http://schemas.openxmlformats.org/officeDocument/2006/relationships/tags" Target="../tags/tag818.xml"/><Relationship Id="rId100" Type="http://schemas.openxmlformats.org/officeDocument/2006/relationships/tags" Target="../tags/tag841.xml"/><Relationship Id="rId105" Type="http://schemas.openxmlformats.org/officeDocument/2006/relationships/tags" Target="../tags/tag846.xml"/><Relationship Id="rId126" Type="http://schemas.openxmlformats.org/officeDocument/2006/relationships/tags" Target="../tags/tag867.xml"/><Relationship Id="rId8" Type="http://schemas.openxmlformats.org/officeDocument/2006/relationships/tags" Target="../tags/tag749.xml"/><Relationship Id="rId51" Type="http://schemas.openxmlformats.org/officeDocument/2006/relationships/tags" Target="../tags/tag792.xml"/><Relationship Id="rId72" Type="http://schemas.openxmlformats.org/officeDocument/2006/relationships/tags" Target="../tags/tag813.xml"/><Relationship Id="rId93" Type="http://schemas.openxmlformats.org/officeDocument/2006/relationships/tags" Target="../tags/tag834.xml"/><Relationship Id="rId98" Type="http://schemas.openxmlformats.org/officeDocument/2006/relationships/tags" Target="../tags/tag839.xml"/><Relationship Id="rId121" Type="http://schemas.openxmlformats.org/officeDocument/2006/relationships/tags" Target="../tags/tag862.xml"/><Relationship Id="rId3" Type="http://schemas.openxmlformats.org/officeDocument/2006/relationships/tags" Target="../tags/tag744.xml"/><Relationship Id="rId25" Type="http://schemas.openxmlformats.org/officeDocument/2006/relationships/tags" Target="../tags/tag766.xml"/><Relationship Id="rId46" Type="http://schemas.openxmlformats.org/officeDocument/2006/relationships/tags" Target="../tags/tag787.xml"/><Relationship Id="rId67" Type="http://schemas.openxmlformats.org/officeDocument/2006/relationships/tags" Target="../tags/tag808.xml"/><Relationship Id="rId116" Type="http://schemas.openxmlformats.org/officeDocument/2006/relationships/tags" Target="../tags/tag857.xml"/><Relationship Id="rId137" Type="http://schemas.openxmlformats.org/officeDocument/2006/relationships/oleObject" Target="../embeddings/oleObject66.bin"/><Relationship Id="rId20" Type="http://schemas.openxmlformats.org/officeDocument/2006/relationships/tags" Target="../tags/tag761.xml"/><Relationship Id="rId41" Type="http://schemas.openxmlformats.org/officeDocument/2006/relationships/tags" Target="../tags/tag782.xml"/><Relationship Id="rId62" Type="http://schemas.openxmlformats.org/officeDocument/2006/relationships/tags" Target="../tags/tag803.xml"/><Relationship Id="rId83" Type="http://schemas.openxmlformats.org/officeDocument/2006/relationships/tags" Target="../tags/tag824.xml"/><Relationship Id="rId88" Type="http://schemas.openxmlformats.org/officeDocument/2006/relationships/tags" Target="../tags/tag829.xml"/><Relationship Id="rId111" Type="http://schemas.openxmlformats.org/officeDocument/2006/relationships/tags" Target="../tags/tag852.xml"/><Relationship Id="rId132" Type="http://schemas.openxmlformats.org/officeDocument/2006/relationships/tags" Target="../tags/tag873.xml"/><Relationship Id="rId15" Type="http://schemas.openxmlformats.org/officeDocument/2006/relationships/tags" Target="../tags/tag756.xml"/><Relationship Id="rId36" Type="http://schemas.openxmlformats.org/officeDocument/2006/relationships/tags" Target="../tags/tag777.xml"/><Relationship Id="rId57" Type="http://schemas.openxmlformats.org/officeDocument/2006/relationships/tags" Target="../tags/tag798.xml"/><Relationship Id="rId106" Type="http://schemas.openxmlformats.org/officeDocument/2006/relationships/tags" Target="../tags/tag847.xml"/><Relationship Id="rId127" Type="http://schemas.openxmlformats.org/officeDocument/2006/relationships/tags" Target="../tags/tag868.xml"/><Relationship Id="rId10" Type="http://schemas.openxmlformats.org/officeDocument/2006/relationships/tags" Target="../tags/tag751.xml"/><Relationship Id="rId31" Type="http://schemas.openxmlformats.org/officeDocument/2006/relationships/tags" Target="../tags/tag772.xml"/><Relationship Id="rId52" Type="http://schemas.openxmlformats.org/officeDocument/2006/relationships/tags" Target="../tags/tag793.xml"/><Relationship Id="rId73" Type="http://schemas.openxmlformats.org/officeDocument/2006/relationships/tags" Target="../tags/tag814.xml"/><Relationship Id="rId78" Type="http://schemas.openxmlformats.org/officeDocument/2006/relationships/tags" Target="../tags/tag819.xml"/><Relationship Id="rId94" Type="http://schemas.openxmlformats.org/officeDocument/2006/relationships/tags" Target="../tags/tag835.xml"/><Relationship Id="rId99" Type="http://schemas.openxmlformats.org/officeDocument/2006/relationships/tags" Target="../tags/tag840.xml"/><Relationship Id="rId101" Type="http://schemas.openxmlformats.org/officeDocument/2006/relationships/tags" Target="../tags/tag842.xml"/><Relationship Id="rId122" Type="http://schemas.openxmlformats.org/officeDocument/2006/relationships/tags" Target="../tags/tag863.xml"/><Relationship Id="rId4" Type="http://schemas.openxmlformats.org/officeDocument/2006/relationships/tags" Target="../tags/tag745.xml"/><Relationship Id="rId9" Type="http://schemas.openxmlformats.org/officeDocument/2006/relationships/tags" Target="../tags/tag750.xml"/><Relationship Id="rId26" Type="http://schemas.openxmlformats.org/officeDocument/2006/relationships/tags" Target="../tags/tag767.xml"/><Relationship Id="rId47" Type="http://schemas.openxmlformats.org/officeDocument/2006/relationships/tags" Target="../tags/tag788.xml"/><Relationship Id="rId68" Type="http://schemas.openxmlformats.org/officeDocument/2006/relationships/tags" Target="../tags/tag809.xml"/><Relationship Id="rId89" Type="http://schemas.openxmlformats.org/officeDocument/2006/relationships/tags" Target="../tags/tag830.xml"/><Relationship Id="rId112" Type="http://schemas.openxmlformats.org/officeDocument/2006/relationships/tags" Target="../tags/tag853.xml"/><Relationship Id="rId133" Type="http://schemas.openxmlformats.org/officeDocument/2006/relationships/tags" Target="../tags/tag87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B0E17E90-3C4E-4F37-9FA4-FC779C25087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6" name="Object 6" hidden="1">
                        <a:extLst>
                          <a:ext uri="{FF2B5EF4-FFF2-40B4-BE49-F238E27FC236}">
                            <a16:creationId xmlns:a16="http://schemas.microsoft.com/office/drawing/2014/main" id="{B0E17E90-3C4E-4F37-9FA4-FC779C250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EB9340E2-D95A-4545-81E1-3AD07AB3A012}"/>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4400" b="1">
              <a:solidFill>
                <a:schemeClr val="bg1"/>
              </a:solidFill>
              <a:latin typeface="Arial" panose="020B0604020202020204" pitchFamily="34" charset="0"/>
              <a:ea typeface="+mj-ea"/>
              <a:cs typeface="+mj-cs"/>
              <a:sym typeface="Arial" panose="020B0604020202020204" pitchFamily="34" charset="0"/>
            </a:endParaRPr>
          </a:p>
        </p:txBody>
      </p:sp>
      <p:sp>
        <p:nvSpPr>
          <p:cNvPr id="2" name="Documenttype">
            <a:extLst>
              <a:ext uri="{FF2B5EF4-FFF2-40B4-BE49-F238E27FC236}">
                <a16:creationId xmlns:a16="http://schemas.microsoft.com/office/drawing/2014/main" id="{11D06D31-577C-468F-A315-4B1A48E07A2C}"/>
              </a:ext>
            </a:extLst>
          </p:cNvPr>
          <p:cNvSpPr>
            <a:spLocks noGrp="1"/>
          </p:cNvSpPr>
          <p:nvPr>
            <p:ph type="body" sz="quarter" idx="13"/>
            <p:custDataLst>
              <p:tags r:id="rId4"/>
            </p:custDataLst>
          </p:nvPr>
        </p:nvSpPr>
        <p:spPr>
          <a:xfrm>
            <a:off x="5074920" y="3750920"/>
            <a:ext cx="6559868" cy="246221"/>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a:t>October 15, 2026</a:t>
            </a:r>
          </a:p>
        </p:txBody>
      </p:sp>
      <p:sp>
        <p:nvSpPr>
          <p:cNvPr id="3" name="Subtitle">
            <a:extLst>
              <a:ext uri="{FF2B5EF4-FFF2-40B4-BE49-F238E27FC236}">
                <a16:creationId xmlns:a16="http://schemas.microsoft.com/office/drawing/2014/main" id="{9D165D28-4E2C-4E35-98E6-6B5023BBA057}"/>
              </a:ext>
            </a:extLst>
          </p:cNvPr>
          <p:cNvSpPr>
            <a:spLocks noGrp="1"/>
          </p:cNvSpPr>
          <p:nvPr>
            <p:ph type="subTitle" idx="1"/>
            <p:custDataLst>
              <p:tags r:id="rId5"/>
            </p:custDataLst>
          </p:nvPr>
        </p:nvSpPr>
        <p:spPr>
          <a:xfrm>
            <a:off x="5074920" y="3229953"/>
            <a:ext cx="6559868" cy="276999"/>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a:t>Stakeholder workshop #3</a:t>
            </a:r>
          </a:p>
        </p:txBody>
      </p:sp>
      <p:sp>
        <p:nvSpPr>
          <p:cNvPr id="4" name="Title">
            <a:extLst>
              <a:ext uri="{FF2B5EF4-FFF2-40B4-BE49-F238E27FC236}">
                <a16:creationId xmlns:a16="http://schemas.microsoft.com/office/drawing/2014/main" id="{806FD97B-691F-4513-92F7-37A1FAC29B8E}"/>
              </a:ext>
            </a:extLst>
          </p:cNvPr>
          <p:cNvSpPr>
            <a:spLocks noGrp="1"/>
          </p:cNvSpPr>
          <p:nvPr>
            <p:ph type="title"/>
            <p:custDataLst>
              <p:tags r:id="rId6"/>
            </p:custDataLst>
          </p:nvPr>
        </p:nvSpPr>
        <p:spPr>
          <a:xfrm>
            <a:off x="5074920" y="2564332"/>
            <a:ext cx="6559868" cy="492443"/>
          </a:xfrm>
          <a:noFill/>
          <a:ln/>
          <a:extLst>
            <a:ext uri="{909E8E84-426E-40DD-AFC4-6F175D3DCCD1}">
              <a14:hiddenFill xmlns:a14="http://schemas.microsoft.com/office/drawing/2010/main">
                <a:solidFill>
                  <a:srgbClr val="FFFFFF"/>
                </a:solidFill>
              </a14:hiddenFill>
            </a:ext>
          </a:extLst>
        </p:spPr>
        <p:txBody>
          <a:bodyPr vert="horz" wrap="square" anchor="b" anchorCtr="0">
            <a:spAutoFit/>
          </a:bodyPr>
          <a:lstStyle/>
          <a:p>
            <a:r>
              <a:rPr lang="en-US"/>
              <a:t>Batch 1+</a:t>
            </a:r>
          </a:p>
        </p:txBody>
      </p:sp>
      <p:sp>
        <p:nvSpPr>
          <p:cNvPr id="7" name="Documenttype">
            <a:extLst>
              <a:ext uri="{FF2B5EF4-FFF2-40B4-BE49-F238E27FC236}">
                <a16:creationId xmlns:a16="http://schemas.microsoft.com/office/drawing/2014/main" id="{CD7F8418-3C27-A52C-2878-766A0477FA87}"/>
              </a:ext>
            </a:extLst>
          </p:cNvPr>
          <p:cNvSpPr txBox="1">
            <a:spLocks/>
          </p:cNvSpPr>
          <p:nvPr>
            <p:custDataLst>
              <p:tags r:id="rId7"/>
            </p:custDataLst>
          </p:nvPr>
        </p:nvSpPr>
        <p:spPr>
          <a:xfrm>
            <a:off x="5074920" y="5312659"/>
            <a:ext cx="6559868" cy="109260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None/>
              <a:defRPr lang="en-US" sz="1600" kern="1200" dirty="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None/>
              <a:defRPr lang="en-US" sz="1600" kern="1200">
                <a:solidFill>
                  <a:schemeClr val="bg1"/>
                </a:solidFill>
                <a:latin typeface="+mn-lt"/>
                <a:ea typeface="+mn-ea"/>
                <a:cs typeface="+mn-cs"/>
              </a:defRPr>
            </a:lvl2pPr>
            <a:lvl3pPr marL="466344" indent="0"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None/>
              <a:defRPr lang="en-US" sz="1600" kern="1200">
                <a:solidFill>
                  <a:schemeClr val="bg1"/>
                </a:solidFill>
                <a:latin typeface="+mn-lt"/>
                <a:ea typeface="+mn-ea"/>
                <a:cs typeface="+mn-cs"/>
              </a:defRPr>
            </a:lvl3pPr>
            <a:lvl4pPr marL="813816" indent="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None/>
              <a:defRPr lang="en-US" sz="1600" kern="1200">
                <a:solidFill>
                  <a:schemeClr val="bg1"/>
                </a:solidFill>
                <a:latin typeface="+mn-lt"/>
                <a:ea typeface="+mn-ea"/>
                <a:cs typeface="+mn-cs"/>
              </a:defRPr>
            </a:lvl4pPr>
            <a:lvl5pPr marL="1161288" indent="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None/>
              <a:defRPr lang="en-US" sz="1600" kern="1200">
                <a:solidFill>
                  <a:schemeClr val="bg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1400" i="1" dirty="0">
                <a:solidFill>
                  <a:srgbClr val="FF0000"/>
                </a:solidFill>
              </a:rPr>
              <a:t>Version 2</a:t>
            </a:r>
            <a:endParaRPr lang="en-US"/>
          </a:p>
          <a:p>
            <a:pPr marL="285750" indent="-285750">
              <a:buFont typeface="Arial" panose="020B0502040204020203" pitchFamily="34" charset="0"/>
              <a:buChar char="•"/>
            </a:pPr>
            <a:r>
              <a:rPr lang="en-US" sz="1400" i="1">
                <a:solidFill>
                  <a:srgbClr val="FF0000"/>
                </a:solidFill>
                <a:cs typeface="Arial"/>
              </a:rPr>
              <a:t>Format changes to slides 12-16 and 23-24</a:t>
            </a:r>
          </a:p>
          <a:p>
            <a:pPr marL="285750" indent="-285750">
              <a:buFont typeface="Arial" panose="020B0502040204020203" pitchFamily="34" charset="0"/>
              <a:buChar char="•"/>
            </a:pPr>
            <a:r>
              <a:rPr lang="en-US" sz="1400" i="1">
                <a:solidFill>
                  <a:srgbClr val="FF0000"/>
                </a:solidFill>
                <a:cs typeface="Arial"/>
              </a:rPr>
              <a:t>Slide 16 additional bullets for proposed next steps</a:t>
            </a:r>
          </a:p>
          <a:p>
            <a:pPr marL="285750" indent="-285750">
              <a:buFont typeface="Arial" panose="020B0502040204020203" pitchFamily="34" charset="0"/>
              <a:buChar char="•"/>
            </a:pPr>
            <a:r>
              <a:rPr lang="en-US" sz="1400" i="1">
                <a:solidFill>
                  <a:srgbClr val="FF0000"/>
                </a:solidFill>
                <a:cs typeface="Arial"/>
              </a:rPr>
              <a:t>Added one appendix slide (BYOG priority survey results from Workshop #2)</a:t>
            </a:r>
            <a:endParaRPr lang="en-US">
              <a:cs typeface="Arial"/>
            </a:endParaRPr>
          </a:p>
        </p:txBody>
      </p:sp>
    </p:spTree>
    <p:custDataLst>
      <p:tags r:id="rId1"/>
    </p:custDataLst>
    <p:extLst>
      <p:ext uri="{BB962C8B-B14F-4D97-AF65-F5344CB8AC3E}">
        <p14:creationId xmlns:p14="http://schemas.microsoft.com/office/powerpoint/2010/main" val="3765635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2B9B5-7BF0-A19C-A6A7-D732EAFD7F53}"/>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30749247-DDAF-0B6B-94D2-53E2D2BCCB4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30749247-DDAF-0B6B-94D2-53E2D2BCCB45}"/>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2FEE285-AC13-4052-C4B3-14909412D40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BD115232-27B1-4558-24AA-8BE5D3BC5DE0}"/>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648F52D6-C1AB-9C4A-2CAB-9CAC3D9A4D99}"/>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5" name="Text Placeholder 2">
            <a:extLst>
              <a:ext uri="{FF2B5EF4-FFF2-40B4-BE49-F238E27FC236}">
                <a16:creationId xmlns:a16="http://schemas.microsoft.com/office/drawing/2014/main" id="{EFF6A7D6-5122-FD0E-498D-EB7DE14A7D3D}"/>
              </a:ext>
            </a:extLst>
          </p:cNvPr>
          <p:cNvSpPr>
            <a:spLocks noGrp="1"/>
          </p:cNvSpPr>
          <p:nvPr>
            <p:custDataLst>
              <p:tags r:id="rId2"/>
            </p:custDataLst>
          </p:nvPr>
        </p:nvSpPr>
        <p:spPr bwMode="auto">
          <a:xfrm>
            <a:off x="5595939" y="1728788"/>
            <a:ext cx="6062663" cy="639763"/>
          </a:xfrm>
          <a:prstGeom prst="rect">
            <a:avLst/>
          </a:prstGeom>
          <a:solidFill>
            <a:schemeClr val="accent1"/>
          </a:solidFill>
          <a:ln>
            <a:noFill/>
          </a:ln>
          <a:effec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1. Antitrust admonition</a:t>
            </a:r>
            <a:endParaRPr kumimoji="0" lang="en-US" altLang="en-US" b="1" i="0" u="none" strike="noStrike" kern="1200" cap="none" spc="0" normalizeH="0" noProof="0">
              <a:ln>
                <a:noFill/>
              </a:ln>
              <a:solidFill>
                <a:schemeClr val="bg1"/>
              </a:solidFill>
              <a:effectLst/>
              <a:uLnTx/>
              <a:uFillTx/>
              <a:latin typeface="Arial"/>
            </a:endParaRPr>
          </a:p>
        </p:txBody>
      </p:sp>
      <p:sp>
        <p:nvSpPr>
          <p:cNvPr id="452" name="Text Placeholder 2">
            <a:hlinkClick r:id="rId14" action="ppaction://hlinksldjump"/>
            <a:extLst>
              <a:ext uri="{FF2B5EF4-FFF2-40B4-BE49-F238E27FC236}">
                <a16:creationId xmlns:a16="http://schemas.microsoft.com/office/drawing/2014/main" id="{0335A6B3-99FF-8682-D079-40C48D3D1BCF}"/>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450" name="Text Placeholder 2">
            <a:hlinkClick r:id="rId15" action="ppaction://hlinksldjump"/>
            <a:extLst>
              <a:ext uri="{FF2B5EF4-FFF2-40B4-BE49-F238E27FC236}">
                <a16:creationId xmlns:a16="http://schemas.microsoft.com/office/drawing/2014/main" id="{ABA3E78A-8C94-1B1D-755A-89A1E8CAF86E}"/>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22" name="Text Placeholder 2">
            <a:hlinkClick r:id="rId16" action="ppaction://hlinksldjump"/>
            <a:extLst>
              <a:ext uri="{FF2B5EF4-FFF2-40B4-BE49-F238E27FC236}">
                <a16:creationId xmlns:a16="http://schemas.microsoft.com/office/drawing/2014/main" id="{FF94E0ED-D976-533C-98A8-C280D6AB8609}"/>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56" name="Text Placeholder 2">
            <a:hlinkClick r:id="rId17" action="ppaction://hlinksldjump"/>
            <a:extLst>
              <a:ext uri="{FF2B5EF4-FFF2-40B4-BE49-F238E27FC236}">
                <a16:creationId xmlns:a16="http://schemas.microsoft.com/office/drawing/2014/main" id="{13021AF7-6611-1B9C-F60F-D4E8D21C22AE}"/>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54" name="Text Placeholder 2">
            <a:hlinkClick r:id="rId18" action="ppaction://hlinksldjump"/>
            <a:extLst>
              <a:ext uri="{FF2B5EF4-FFF2-40B4-BE49-F238E27FC236}">
                <a16:creationId xmlns:a16="http://schemas.microsoft.com/office/drawing/2014/main" id="{6B24DC71-4184-BF58-3392-F003C889D0A4}"/>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9" name="Text Placeholder 2">
            <a:hlinkClick r:id="rId19" action="ppaction://hlinksldjump"/>
            <a:extLst>
              <a:ext uri="{FF2B5EF4-FFF2-40B4-BE49-F238E27FC236}">
                <a16:creationId xmlns:a16="http://schemas.microsoft.com/office/drawing/2014/main" id="{9F2DFC12-75E0-F297-83C0-E99D3DD2AD98}"/>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dirty="0"/>
              <a:t>7. </a:t>
            </a:r>
            <a:r>
              <a:rPr lang="en-US"/>
              <a:t>Adjourn and wrap up</a:t>
            </a:r>
            <a:endParaRPr lang="en-US" altLang="en-US" dirty="0"/>
          </a:p>
        </p:txBody>
      </p:sp>
      <p:sp>
        <p:nvSpPr>
          <p:cNvPr id="38" name="Slide Number Placeholder 5">
            <a:extLst>
              <a:ext uri="{FF2B5EF4-FFF2-40B4-BE49-F238E27FC236}">
                <a16:creationId xmlns:a16="http://schemas.microsoft.com/office/drawing/2014/main" id="{A6FA7A1C-C852-C3D2-7BC8-D0545A33582E}"/>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a:t>
            </a:fld>
            <a:endParaRPr lang="en-US"/>
          </a:p>
        </p:txBody>
      </p:sp>
      <p:sp>
        <p:nvSpPr>
          <p:cNvPr id="8" name="1. On-page tracker">
            <a:extLst>
              <a:ext uri="{FF2B5EF4-FFF2-40B4-BE49-F238E27FC236}">
                <a16:creationId xmlns:a16="http://schemas.microsoft.com/office/drawing/2014/main" id="{27F5C5A7-2F5F-BD0E-8234-2033988A64BA}"/>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43E3D837-0104-D46D-5868-6069686FBA22}"/>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43F9F619-DFB6-F869-47F8-EE579830804A}"/>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9431843-CB24-0E72-BF04-18EA21FE70CC}"/>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1C700B49-AEE7-BE5D-C048-215B331ECB8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F7EC38E2-EB06-AFDF-F2D9-A1FCE1D904A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54731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488C7-0C7D-F457-5D2E-37BE76EB0206}"/>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FF4EB6B4-9811-45F1-CBF3-65D7ED2B1DA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FF4EB6B4-9811-45F1-CBF3-65D7ED2B1DAC}"/>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4BA9916-8602-4257-F277-896328F08D45}"/>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3B0438A6-3260-8D71-3DC8-39C84961A1A1}"/>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F9D20FD6-58A4-CB64-8F53-E2D8C4704583}"/>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rId14" action="ppaction://hlinksldjump"/>
            <a:extLst>
              <a:ext uri="{FF2B5EF4-FFF2-40B4-BE49-F238E27FC236}">
                <a16:creationId xmlns:a16="http://schemas.microsoft.com/office/drawing/2014/main" id="{83150320-4C3B-A146-FED3-7456892F1381}"/>
              </a:ext>
            </a:extLst>
          </p:cNvPr>
          <p:cNvSpPr>
            <a:spLocks noGrp="1"/>
          </p:cNvSpPr>
          <p:nvPr>
            <p:custDataLst>
              <p:tags r:id="rId2"/>
            </p:custDataLst>
          </p:nvPr>
        </p:nvSpPr>
        <p:spPr bwMode="auto">
          <a:xfrm>
            <a:off x="5595939"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52" name="Text Placeholder 2">
            <a:extLst>
              <a:ext uri="{FF2B5EF4-FFF2-40B4-BE49-F238E27FC236}">
                <a16:creationId xmlns:a16="http://schemas.microsoft.com/office/drawing/2014/main" id="{1D4570C3-6E91-BAF3-140B-5F1D78071B92}"/>
              </a:ext>
            </a:extLst>
          </p:cNvPr>
          <p:cNvSpPr>
            <a:spLocks noGrp="1"/>
          </p:cNvSpPr>
          <p:nvPr>
            <p:custDataLst>
              <p:tags r:id="rId3"/>
            </p:custDataLst>
          </p:nvPr>
        </p:nvSpPr>
        <p:spPr bwMode="auto">
          <a:xfrm>
            <a:off x="5595938" y="2368549"/>
            <a:ext cx="6062663" cy="641350"/>
          </a:xfrm>
          <a:prstGeom prst="rect">
            <a:avLst/>
          </a:prstGeom>
          <a:solidFill>
            <a:schemeClr val="accent1"/>
          </a:solidFill>
          <a:ln>
            <a:noFill/>
          </a:ln>
          <a:effec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b="1" i="0" u="none" strike="noStrike" kern="1200" cap="none" spc="0" normalizeH="0" noProof="0">
                <a:ln>
                  <a:noFill/>
                </a:ln>
                <a:solidFill>
                  <a:schemeClr val="bg1"/>
                </a:solidFill>
                <a:effectLst/>
                <a:uLnTx/>
                <a:uFillTx/>
                <a:latin typeface="Arial"/>
              </a:rPr>
              <a:t>2. </a:t>
            </a:r>
            <a:r>
              <a:rPr lang="en-US" b="1">
                <a:solidFill>
                  <a:schemeClr val="bg1"/>
                </a:solidFill>
              </a:rPr>
              <a:t>PUCT 58481 Discussion</a:t>
            </a:r>
            <a:endParaRPr kumimoji="0" lang="en-US" altLang="en-US" b="1" i="0" u="none" strike="noStrike" kern="1200" cap="none" spc="0" normalizeH="0" noProof="0">
              <a:ln>
                <a:noFill/>
              </a:ln>
              <a:solidFill>
                <a:schemeClr val="bg1"/>
              </a:solidFill>
              <a:effectLst/>
              <a:uLnTx/>
              <a:uFillTx/>
              <a:latin typeface="Arial"/>
            </a:endParaRPr>
          </a:p>
        </p:txBody>
      </p:sp>
      <p:sp>
        <p:nvSpPr>
          <p:cNvPr id="449" name="Text Placeholder 2">
            <a:hlinkClick r:id="rId15" action="ppaction://hlinksldjump"/>
            <a:extLst>
              <a:ext uri="{FF2B5EF4-FFF2-40B4-BE49-F238E27FC236}">
                <a16:creationId xmlns:a16="http://schemas.microsoft.com/office/drawing/2014/main" id="{5D5DC528-3443-14B6-504B-732B039C4967}"/>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451" name="Text Placeholder 2">
            <a:hlinkClick r:id="rId16" action="ppaction://hlinksldjump"/>
            <a:extLst>
              <a:ext uri="{FF2B5EF4-FFF2-40B4-BE49-F238E27FC236}">
                <a16:creationId xmlns:a16="http://schemas.microsoft.com/office/drawing/2014/main" id="{8E469168-14AC-B851-23E4-BE95F1604346}"/>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65" name="Text Placeholder 2">
            <a:hlinkClick r:id="rId17" action="ppaction://hlinksldjump"/>
            <a:extLst>
              <a:ext uri="{FF2B5EF4-FFF2-40B4-BE49-F238E27FC236}">
                <a16:creationId xmlns:a16="http://schemas.microsoft.com/office/drawing/2014/main" id="{A8A4E95B-3AA7-0CA1-93FC-72FF1DE7CA81}"/>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63" name="Text Placeholder 2">
            <a:hlinkClick r:id="rId18" action="ppaction://hlinksldjump"/>
            <a:extLst>
              <a:ext uri="{FF2B5EF4-FFF2-40B4-BE49-F238E27FC236}">
                <a16:creationId xmlns:a16="http://schemas.microsoft.com/office/drawing/2014/main" id="{A6D7FBFE-0ABF-98B8-85AE-A944EE301F42}"/>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9" name="Text Placeholder 2">
            <a:hlinkClick r:id="rId19" action="ppaction://hlinksldjump"/>
            <a:extLst>
              <a:ext uri="{FF2B5EF4-FFF2-40B4-BE49-F238E27FC236}">
                <a16:creationId xmlns:a16="http://schemas.microsoft.com/office/drawing/2014/main" id="{3C0F34A7-1AB2-A905-0FDE-F135C06E4819}"/>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dirty="0"/>
              <a:t>7. </a:t>
            </a:r>
            <a:r>
              <a:rPr lang="en-US"/>
              <a:t>Adjourn and wrap up</a:t>
            </a:r>
            <a:endParaRPr lang="en-US" altLang="en-US" dirty="0"/>
          </a:p>
        </p:txBody>
      </p:sp>
      <p:sp>
        <p:nvSpPr>
          <p:cNvPr id="38" name="Slide Number Placeholder 5">
            <a:extLst>
              <a:ext uri="{FF2B5EF4-FFF2-40B4-BE49-F238E27FC236}">
                <a16:creationId xmlns:a16="http://schemas.microsoft.com/office/drawing/2014/main" id="{206794D4-26A1-F6B8-DD1B-A3446282928B}"/>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3</a:t>
            </a:fld>
            <a:endParaRPr lang="en-US"/>
          </a:p>
        </p:txBody>
      </p:sp>
      <p:sp>
        <p:nvSpPr>
          <p:cNvPr id="8" name="1. On-page tracker">
            <a:extLst>
              <a:ext uri="{FF2B5EF4-FFF2-40B4-BE49-F238E27FC236}">
                <a16:creationId xmlns:a16="http://schemas.microsoft.com/office/drawing/2014/main" id="{13E9E12E-42FF-5902-3DDD-E099D939707D}"/>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39972508-2295-4C5D-7E68-7B4817A67C49}"/>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283AE1AE-9BCB-EFC4-0018-FD95D1E822D5}"/>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FE680D6-8814-B3AD-8617-C0DC80BC0A19}"/>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D750450D-D7C6-7984-8D77-14B046C0215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55DC1AA1-F3BE-5D51-7D40-EE0ADB8FB96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415504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D5A2B-AF3F-1B5C-2EDD-C0C4E6855734}"/>
            </a:ext>
          </a:extLst>
        </p:cNvPr>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7825270E-E458-6F53-18A7-9C543E57854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606" imgH="608" progId="TCLayout.ActiveDocument.1">
                  <p:embed/>
                </p:oleObj>
              </mc:Choice>
              <mc:Fallback>
                <p:oleObj name="think-cell Slide" r:id="rId9" imgW="606" imgH="608" progId="TCLayout.ActiveDocument.1">
                  <p:embed/>
                  <p:pic>
                    <p:nvPicPr>
                      <p:cNvPr id="6" name="Object 6" hidden="1">
                        <a:extLst>
                          <a:ext uri="{FF2B5EF4-FFF2-40B4-BE49-F238E27FC236}">
                            <a16:creationId xmlns:a16="http://schemas.microsoft.com/office/drawing/2014/main" id="{7825270E-E458-6F53-18A7-9C543E57854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7" name="2. Slide Title">
            <a:extLst>
              <a:ext uri="{FF2B5EF4-FFF2-40B4-BE49-F238E27FC236}">
                <a16:creationId xmlns:a16="http://schemas.microsoft.com/office/drawing/2014/main" id="{038F00BA-12CD-91DC-343D-654B3FE5DB45}"/>
              </a:ext>
            </a:extLst>
          </p:cNvPr>
          <p:cNvSpPr>
            <a:spLocks noGrp="1"/>
          </p:cNvSpPr>
          <p:nvPr>
            <p:ph type="title"/>
            <p:custDataLst>
              <p:tags r:id="rId2"/>
            </p:custDataLst>
          </p:nvPr>
        </p:nvSpPr>
        <p:spPr/>
        <p:txBody>
          <a:bodyPr vert="horz"/>
          <a:lstStyle/>
          <a:p>
            <a:r>
              <a:rPr lang="en-US">
                <a:solidFill>
                  <a:schemeClr val="accent2">
                    <a:lumMod val="75000"/>
                  </a:schemeClr>
                </a:solidFill>
              </a:rPr>
              <a:t>PUCT Project 58481: </a:t>
            </a:r>
            <a:r>
              <a:rPr lang="en-US"/>
              <a:t>Process flow</a:t>
            </a:r>
          </a:p>
        </p:txBody>
      </p:sp>
      <p:sp>
        <p:nvSpPr>
          <p:cNvPr id="21" name="TextBox 20">
            <a:extLst>
              <a:ext uri="{FF2B5EF4-FFF2-40B4-BE49-F238E27FC236}">
                <a16:creationId xmlns:a16="http://schemas.microsoft.com/office/drawing/2014/main" id="{5C173CDC-0649-6EB1-EBC5-B1C95999BE64}"/>
              </a:ext>
            </a:extLst>
          </p:cNvPr>
          <p:cNvSpPr txBox="1"/>
          <p:nvPr>
            <p:custDataLst>
              <p:tags r:id="rId3"/>
            </p:custDataLst>
          </p:nvPr>
        </p:nvSpPr>
        <p:spPr>
          <a:xfrm>
            <a:off x="486698" y="999401"/>
            <a:ext cx="3846019"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solidFill>
                  <a:schemeClr val="accent1"/>
                </a:solidFill>
                <a:cs typeface="Arial"/>
              </a:rPr>
              <a:t>Default process flow in 16 TAC §25.194</a:t>
            </a:r>
          </a:p>
        </p:txBody>
      </p:sp>
      <p:cxnSp>
        <p:nvCxnSpPr>
          <p:cNvPr id="23" name="Straight Connector 22">
            <a:extLst>
              <a:ext uri="{FF2B5EF4-FFF2-40B4-BE49-F238E27FC236}">
                <a16:creationId xmlns:a16="http://schemas.microsoft.com/office/drawing/2014/main" id="{EF4E4686-AD6E-3007-06A6-A519B334B0A2}"/>
              </a:ext>
            </a:extLst>
          </p:cNvPr>
          <p:cNvCxnSpPr/>
          <p:nvPr>
            <p:custDataLst>
              <p:tags r:id="rId4"/>
            </p:custDataLst>
          </p:nvPr>
        </p:nvCxnSpPr>
        <p:spPr>
          <a:xfrm>
            <a:off x="486699" y="1233895"/>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358DA7B7-860D-47B7-C101-7CE3DCC631CD}"/>
              </a:ext>
            </a:extLst>
          </p:cNvPr>
          <p:cNvGrpSpPr/>
          <p:nvPr/>
        </p:nvGrpSpPr>
        <p:grpSpPr>
          <a:xfrm>
            <a:off x="476066" y="1588558"/>
            <a:ext cx="11059633" cy="2973511"/>
            <a:chOff x="476066" y="1513515"/>
            <a:chExt cx="11059633" cy="2973511"/>
          </a:xfrm>
        </p:grpSpPr>
        <p:sp>
          <p:nvSpPr>
            <p:cNvPr id="10" name="Rectangle 9">
              <a:extLst>
                <a:ext uri="{FF2B5EF4-FFF2-40B4-BE49-F238E27FC236}">
                  <a16:creationId xmlns:a16="http://schemas.microsoft.com/office/drawing/2014/main" id="{49DD1439-EB92-7EB6-33FF-E1F99597B139}"/>
                </a:ext>
              </a:extLst>
            </p:cNvPr>
            <p:cNvSpPr/>
            <p:nvPr/>
          </p:nvSpPr>
          <p:spPr>
            <a:xfrm>
              <a:off x="476066" y="1513516"/>
              <a:ext cx="818787"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ILLE sends request to TSP / DSP</a:t>
              </a:r>
            </a:p>
          </p:txBody>
        </p:sp>
        <p:sp>
          <p:nvSpPr>
            <p:cNvPr id="11" name="Rectangle 10">
              <a:extLst>
                <a:ext uri="{FF2B5EF4-FFF2-40B4-BE49-F238E27FC236}">
                  <a16:creationId xmlns:a16="http://schemas.microsoft.com/office/drawing/2014/main" id="{ECA9C08F-AD62-4D3C-26F5-637FDAB9E7ED}"/>
                </a:ext>
              </a:extLst>
            </p:cNvPr>
            <p:cNvSpPr/>
            <p:nvPr/>
          </p:nvSpPr>
          <p:spPr>
            <a:xfrm>
              <a:off x="1538896"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ILLE and TSP / DSP enters into intermediate agreement*</a:t>
              </a:r>
            </a:p>
          </p:txBody>
        </p:sp>
        <p:sp>
          <p:nvSpPr>
            <p:cNvPr id="13" name="Rectangle 12">
              <a:extLst>
                <a:ext uri="{FF2B5EF4-FFF2-40B4-BE49-F238E27FC236}">
                  <a16:creationId xmlns:a16="http://schemas.microsoft.com/office/drawing/2014/main" id="{4319DD59-9A6D-3DC2-A912-85731B7F5514}"/>
                </a:ext>
              </a:extLst>
            </p:cNvPr>
            <p:cNvSpPr/>
            <p:nvPr/>
          </p:nvSpPr>
          <p:spPr>
            <a:xfrm>
              <a:off x="3531157"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Interconnecting TSP / DSP submit to ERCOT to initiate interconnection study</a:t>
              </a:r>
            </a:p>
          </p:txBody>
        </p:sp>
        <p:sp>
          <p:nvSpPr>
            <p:cNvPr id="14" name="Rectangle 13">
              <a:extLst>
                <a:ext uri="{FF2B5EF4-FFF2-40B4-BE49-F238E27FC236}">
                  <a16:creationId xmlns:a16="http://schemas.microsoft.com/office/drawing/2014/main" id="{3331ACB7-0183-4266-C3DB-0565C61F97BA}"/>
                </a:ext>
              </a:extLst>
            </p:cNvPr>
            <p:cNvSpPr/>
            <p:nvPr/>
          </p:nvSpPr>
          <p:spPr>
            <a:xfrm>
              <a:off x="4759543"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initiates interconnection study</a:t>
              </a:r>
            </a:p>
          </p:txBody>
        </p:sp>
        <p:sp>
          <p:nvSpPr>
            <p:cNvPr id="16" name="Rectangle 15">
              <a:extLst>
                <a:ext uri="{FF2B5EF4-FFF2-40B4-BE49-F238E27FC236}">
                  <a16:creationId xmlns:a16="http://schemas.microsoft.com/office/drawing/2014/main" id="{B75E0281-422C-CA83-CEE1-D54AC4B87110}"/>
                </a:ext>
              </a:extLst>
            </p:cNvPr>
            <p:cNvSpPr/>
            <p:nvPr/>
          </p:nvSpPr>
          <p:spPr>
            <a:xfrm>
              <a:off x="5989224" y="1513516"/>
              <a:ext cx="994401"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provides updates on interconnection study</a:t>
              </a:r>
            </a:p>
          </p:txBody>
        </p:sp>
        <p:cxnSp>
          <p:nvCxnSpPr>
            <p:cNvPr id="18" name="Straight Arrow Connector 17">
              <a:extLst>
                <a:ext uri="{FF2B5EF4-FFF2-40B4-BE49-F238E27FC236}">
                  <a16:creationId xmlns:a16="http://schemas.microsoft.com/office/drawing/2014/main" id="{BB3B51C4-B1DA-3AD5-9AE8-66989AEA3DE7}"/>
                </a:ext>
              </a:extLst>
            </p:cNvPr>
            <p:cNvCxnSpPr>
              <a:cxnSpLocks/>
            </p:cNvCxnSpPr>
            <p:nvPr/>
          </p:nvCxnSpPr>
          <p:spPr>
            <a:xfrm>
              <a:off x="1294853"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023B632-95F6-84E5-4846-A8E092F258D8}"/>
                </a:ext>
              </a:extLst>
            </p:cNvPr>
            <p:cNvCxnSpPr>
              <a:cxnSpLocks/>
            </p:cNvCxnSpPr>
            <p:nvPr/>
          </p:nvCxnSpPr>
          <p:spPr>
            <a:xfrm>
              <a:off x="2533297" y="2027509"/>
              <a:ext cx="987552"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D2DA69B-34EE-0616-78AD-1BCAB0702FFD}"/>
                </a:ext>
              </a:extLst>
            </p:cNvPr>
            <p:cNvCxnSpPr>
              <a:cxnSpLocks/>
            </p:cNvCxnSpPr>
            <p:nvPr/>
          </p:nvCxnSpPr>
          <p:spPr>
            <a:xfrm>
              <a:off x="4525557"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710E56D-6738-2071-6E08-9B1CF2ECA4DB}"/>
                </a:ext>
              </a:extLst>
            </p:cNvPr>
            <p:cNvCxnSpPr>
              <a:cxnSpLocks/>
            </p:cNvCxnSpPr>
            <p:nvPr/>
          </p:nvCxnSpPr>
          <p:spPr>
            <a:xfrm>
              <a:off x="5753944"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6AB5EEB-C605-6FD0-6F4B-EC933C7F862E}"/>
                </a:ext>
              </a:extLst>
            </p:cNvPr>
            <p:cNvSpPr txBox="1"/>
            <p:nvPr/>
          </p:nvSpPr>
          <p:spPr>
            <a:xfrm>
              <a:off x="2587286" y="1846782"/>
              <a:ext cx="884255"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60 days</a:t>
              </a:r>
            </a:p>
          </p:txBody>
        </p:sp>
        <p:cxnSp>
          <p:nvCxnSpPr>
            <p:cNvPr id="30" name="Straight Arrow Connector 29">
              <a:extLst>
                <a:ext uri="{FF2B5EF4-FFF2-40B4-BE49-F238E27FC236}">
                  <a16:creationId xmlns:a16="http://schemas.microsoft.com/office/drawing/2014/main" id="{53BE5CBC-877D-4509-435D-B99D7AF5BAED}"/>
                </a:ext>
              </a:extLst>
            </p:cNvPr>
            <p:cNvCxnSpPr>
              <a:cxnSpLocks/>
            </p:cNvCxnSpPr>
            <p:nvPr/>
          </p:nvCxnSpPr>
          <p:spPr>
            <a:xfrm>
              <a:off x="4028357" y="2621536"/>
              <a:ext cx="0" cy="452921"/>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BDD44D3F-CBEE-B6AA-8CE7-89D49FE081AD}"/>
                </a:ext>
              </a:extLst>
            </p:cNvPr>
            <p:cNvSpPr/>
            <p:nvPr/>
          </p:nvSpPr>
          <p:spPr>
            <a:xfrm>
              <a:off x="3525772" y="3114579"/>
              <a:ext cx="999786" cy="379883"/>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Inform ILLE</a:t>
              </a:r>
            </a:p>
          </p:txBody>
        </p:sp>
        <p:sp>
          <p:nvSpPr>
            <p:cNvPr id="32" name="TextBox 31">
              <a:extLst>
                <a:ext uri="{FF2B5EF4-FFF2-40B4-BE49-F238E27FC236}">
                  <a16:creationId xmlns:a16="http://schemas.microsoft.com/office/drawing/2014/main" id="{712D66B6-1579-3829-7428-E572B0639768}"/>
                </a:ext>
              </a:extLst>
            </p:cNvPr>
            <p:cNvSpPr txBox="1"/>
            <p:nvPr/>
          </p:nvSpPr>
          <p:spPr>
            <a:xfrm>
              <a:off x="3607427" y="2768972"/>
              <a:ext cx="841861" cy="123111"/>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5 working days</a:t>
              </a:r>
            </a:p>
          </p:txBody>
        </p:sp>
        <p:cxnSp>
          <p:nvCxnSpPr>
            <p:cNvPr id="33" name="Straight Arrow Connector 32">
              <a:extLst>
                <a:ext uri="{FF2B5EF4-FFF2-40B4-BE49-F238E27FC236}">
                  <a16:creationId xmlns:a16="http://schemas.microsoft.com/office/drawing/2014/main" id="{8FA5F3FD-2E07-C4C3-9C0B-32132BEEC64E}"/>
                </a:ext>
              </a:extLst>
            </p:cNvPr>
            <p:cNvCxnSpPr>
              <a:cxnSpLocks/>
            </p:cNvCxnSpPr>
            <p:nvPr/>
          </p:nvCxnSpPr>
          <p:spPr>
            <a:xfrm flipH="1">
              <a:off x="5257371" y="2621535"/>
              <a:ext cx="1" cy="452922"/>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CF4F73B5-F609-53F8-14F2-437BD5E8EFFE}"/>
                </a:ext>
              </a:extLst>
            </p:cNvPr>
            <p:cNvSpPr/>
            <p:nvPr/>
          </p:nvSpPr>
          <p:spPr>
            <a:xfrm>
              <a:off x="4754159" y="3114579"/>
              <a:ext cx="999786" cy="379883"/>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Inform ILLE</a:t>
              </a:r>
            </a:p>
          </p:txBody>
        </p:sp>
        <p:sp>
          <p:nvSpPr>
            <p:cNvPr id="35" name="TextBox 34">
              <a:extLst>
                <a:ext uri="{FF2B5EF4-FFF2-40B4-BE49-F238E27FC236}">
                  <a16:creationId xmlns:a16="http://schemas.microsoft.com/office/drawing/2014/main" id="{7C5A281F-53A2-97AC-0434-1EB3D28137E6}"/>
                </a:ext>
              </a:extLst>
            </p:cNvPr>
            <p:cNvSpPr txBox="1"/>
            <p:nvPr/>
          </p:nvSpPr>
          <p:spPr>
            <a:xfrm>
              <a:off x="4818817" y="2768972"/>
              <a:ext cx="877109" cy="123111"/>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5 working days</a:t>
              </a:r>
            </a:p>
          </p:txBody>
        </p:sp>
        <p:cxnSp>
          <p:nvCxnSpPr>
            <p:cNvPr id="36" name="Straight Arrow Connector 35">
              <a:extLst>
                <a:ext uri="{FF2B5EF4-FFF2-40B4-BE49-F238E27FC236}">
                  <a16:creationId xmlns:a16="http://schemas.microsoft.com/office/drawing/2014/main" id="{2EF40A6D-2F1A-C226-1DD1-EA79DF693687}"/>
                </a:ext>
              </a:extLst>
            </p:cNvPr>
            <p:cNvCxnSpPr>
              <a:cxnSpLocks/>
            </p:cNvCxnSpPr>
            <p:nvPr/>
          </p:nvCxnSpPr>
          <p:spPr>
            <a:xfrm flipH="1">
              <a:off x="6486425" y="2621535"/>
              <a:ext cx="1" cy="452922"/>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B556F3FF-7D09-5ABC-DC2F-CA47A2CFE46F}"/>
                </a:ext>
              </a:extLst>
            </p:cNvPr>
            <p:cNvSpPr/>
            <p:nvPr/>
          </p:nvSpPr>
          <p:spPr>
            <a:xfrm>
              <a:off x="5989222" y="3114579"/>
              <a:ext cx="994401" cy="379883"/>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Inform ILLE</a:t>
              </a:r>
            </a:p>
          </p:txBody>
        </p:sp>
        <p:sp>
          <p:nvSpPr>
            <p:cNvPr id="38" name="TextBox 37">
              <a:extLst>
                <a:ext uri="{FF2B5EF4-FFF2-40B4-BE49-F238E27FC236}">
                  <a16:creationId xmlns:a16="http://schemas.microsoft.com/office/drawing/2014/main" id="{41661952-FE8B-64FC-F037-A63848DF3CBD}"/>
                </a:ext>
              </a:extLst>
            </p:cNvPr>
            <p:cNvSpPr txBox="1"/>
            <p:nvPr/>
          </p:nvSpPr>
          <p:spPr>
            <a:xfrm>
              <a:off x="6115429" y="2707417"/>
              <a:ext cx="741992" cy="246221"/>
            </a:xfrm>
            <a:prstGeom prst="rect">
              <a:avLst/>
            </a:prstGeom>
            <a:solidFill>
              <a:schemeClr val="bg1"/>
            </a:solidFill>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5 working days / update</a:t>
              </a:r>
            </a:p>
          </p:txBody>
        </p:sp>
        <p:sp>
          <p:nvSpPr>
            <p:cNvPr id="5" name="Rectangle 4">
              <a:extLst>
                <a:ext uri="{FF2B5EF4-FFF2-40B4-BE49-F238E27FC236}">
                  <a16:creationId xmlns:a16="http://schemas.microsoft.com/office/drawing/2014/main" id="{2E8845F5-2B88-2DB9-AD66-0819775A5306}"/>
                </a:ext>
              </a:extLst>
            </p:cNvPr>
            <p:cNvSpPr/>
            <p:nvPr/>
          </p:nvSpPr>
          <p:spPr>
            <a:xfrm>
              <a:off x="7230790" y="1513516"/>
              <a:ext cx="1445374"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Interconnecting TSP / DSP, or ERCOT provides timely notification of transmission capacity allocated to the ILLE</a:t>
              </a:r>
            </a:p>
          </p:txBody>
        </p:sp>
        <p:sp>
          <p:nvSpPr>
            <p:cNvPr id="8" name="Rectangle 7">
              <a:extLst>
                <a:ext uri="{FF2B5EF4-FFF2-40B4-BE49-F238E27FC236}">
                  <a16:creationId xmlns:a16="http://schemas.microsoft.com/office/drawing/2014/main" id="{E986FFA8-9024-A933-8362-DCB655332E88}"/>
                </a:ext>
              </a:extLst>
            </p:cNvPr>
            <p:cNvSpPr/>
            <p:nvPr/>
          </p:nvSpPr>
          <p:spPr>
            <a:xfrm>
              <a:off x="9131942" y="1513515"/>
              <a:ext cx="1089395"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Execute and fund the SLLIA</a:t>
              </a:r>
              <a:r>
                <a:rPr lang="en-US" sz="1000" baseline="30000">
                  <a:solidFill>
                    <a:schemeClr val="bg1"/>
                  </a:solidFill>
                </a:rPr>
                <a:t>1</a:t>
              </a:r>
              <a:r>
                <a:rPr lang="en-US" sz="1000">
                  <a:solidFill>
                    <a:schemeClr val="bg1"/>
                  </a:solidFill>
                </a:rPr>
                <a:t> </a:t>
              </a:r>
              <a:r>
                <a:rPr lang="en-US" sz="1000" i="1">
                  <a:solidFill>
                    <a:schemeClr val="bg1"/>
                  </a:solidFill>
                </a:rPr>
                <a:t>(including disclosure updates)</a:t>
              </a:r>
            </a:p>
          </p:txBody>
        </p:sp>
        <p:cxnSp>
          <p:nvCxnSpPr>
            <p:cNvPr id="17" name="Straight Arrow Connector 16">
              <a:extLst>
                <a:ext uri="{FF2B5EF4-FFF2-40B4-BE49-F238E27FC236}">
                  <a16:creationId xmlns:a16="http://schemas.microsoft.com/office/drawing/2014/main" id="{85416382-E669-74B3-9C01-085BDDC60931}"/>
                </a:ext>
              </a:extLst>
            </p:cNvPr>
            <p:cNvCxnSpPr>
              <a:cxnSpLocks/>
            </p:cNvCxnSpPr>
            <p:nvPr/>
          </p:nvCxnSpPr>
          <p:spPr>
            <a:xfrm>
              <a:off x="6983625"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550FC9CC-C82B-9024-83ED-32E03058ABAB}"/>
                </a:ext>
              </a:extLst>
            </p:cNvPr>
            <p:cNvSpPr/>
            <p:nvPr/>
          </p:nvSpPr>
          <p:spPr>
            <a:xfrm>
              <a:off x="10446304" y="1513515"/>
              <a:ext cx="1089395" cy="110802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Post security, pay CIAC in cash, and agree to pay large load minimum billing demand</a:t>
              </a:r>
              <a:endParaRPr lang="en-US" sz="1000" i="1">
                <a:solidFill>
                  <a:schemeClr val="bg1"/>
                </a:solidFill>
              </a:endParaRPr>
            </a:p>
          </p:txBody>
        </p:sp>
        <p:cxnSp>
          <p:nvCxnSpPr>
            <p:cNvPr id="29" name="Straight Arrow Connector 28">
              <a:extLst>
                <a:ext uri="{FF2B5EF4-FFF2-40B4-BE49-F238E27FC236}">
                  <a16:creationId xmlns:a16="http://schemas.microsoft.com/office/drawing/2014/main" id="{2C642C92-1308-B6BE-DADC-C5B746A601D8}"/>
                </a:ext>
              </a:extLst>
            </p:cNvPr>
            <p:cNvCxnSpPr>
              <a:cxnSpLocks/>
            </p:cNvCxnSpPr>
            <p:nvPr/>
          </p:nvCxnSpPr>
          <p:spPr>
            <a:xfrm>
              <a:off x="10221337" y="2027509"/>
              <a:ext cx="237744"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1E72642F-BB7A-E255-7619-1906A41BB6F7}"/>
                </a:ext>
              </a:extLst>
            </p:cNvPr>
            <p:cNvSpPr/>
            <p:nvPr/>
          </p:nvSpPr>
          <p:spPr>
            <a:xfrm>
              <a:off x="476066" y="2822856"/>
              <a:ext cx="2966951" cy="1664170"/>
            </a:xfrm>
            <a:prstGeom prst="rect">
              <a:avLst/>
            </a:prstGeom>
            <a:solidFill>
              <a:schemeClr val="bg1">
                <a:lumMod val="95000"/>
              </a:schemeClr>
            </a:solidFill>
            <a:ln w="3175" cap="sq">
              <a:solidFill>
                <a:schemeClr val="bg1">
                  <a:lumMod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err="1">
                <a:solidFill>
                  <a:schemeClr val="bg1"/>
                </a:solidFill>
              </a:endParaRPr>
            </a:p>
          </p:txBody>
        </p:sp>
        <p:sp>
          <p:nvSpPr>
            <p:cNvPr id="12" name="TextBox 11">
              <a:extLst>
                <a:ext uri="{FF2B5EF4-FFF2-40B4-BE49-F238E27FC236}">
                  <a16:creationId xmlns:a16="http://schemas.microsoft.com/office/drawing/2014/main" id="{1169FB08-F226-98AF-C8A7-83506F013DFD}"/>
                </a:ext>
              </a:extLst>
            </p:cNvPr>
            <p:cNvSpPr txBox="1"/>
            <p:nvPr/>
          </p:nvSpPr>
          <p:spPr>
            <a:xfrm>
              <a:off x="531540" y="2890177"/>
              <a:ext cx="2834640" cy="155427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a:t>*Intermediate agreement requirements:</a:t>
              </a:r>
            </a:p>
            <a:p>
              <a:pPr marL="171450" indent="-114300">
                <a:buFont typeface="Arial" panose="020B0604020202020204" pitchFamily="34" charset="0"/>
                <a:buChar char="•"/>
              </a:pPr>
              <a:r>
                <a:rPr lang="en-US" sz="900"/>
                <a:t>TSP/DSP study fee ($100K)</a:t>
              </a:r>
            </a:p>
            <a:p>
              <a:pPr marL="171450" indent="-114300">
                <a:buFont typeface="Arial" panose="020B0604020202020204" pitchFamily="34" charset="0"/>
                <a:buChar char="•"/>
              </a:pPr>
              <a:r>
                <a:rPr lang="en-US" sz="900"/>
                <a:t>ERCOT study fee (TBD)</a:t>
              </a:r>
            </a:p>
            <a:p>
              <a:pPr marL="171450" indent="-114300">
                <a:buFont typeface="Arial" panose="020B0604020202020204" pitchFamily="34" charset="0"/>
                <a:buChar char="•"/>
              </a:pPr>
              <a:r>
                <a:rPr lang="en-US" sz="900"/>
                <a:t>Financial security for system upgrades ($50K/MW)</a:t>
              </a:r>
            </a:p>
            <a:p>
              <a:pPr marL="171450" indent="-114300">
                <a:buFont typeface="Arial" panose="020B0604020202020204" pitchFamily="34" charset="0"/>
                <a:buChar char="•"/>
              </a:pPr>
              <a:r>
                <a:rPr lang="en-US" sz="900"/>
                <a:t>Disclosures, including site control, similar interconnection requests, site progress, phased energization schedules, water usage, state and local regulatory approvals, backup generation / onsite facilities, controllability, plans for power supply</a:t>
              </a:r>
            </a:p>
          </p:txBody>
        </p:sp>
        <p:sp>
          <p:nvSpPr>
            <p:cNvPr id="44" name="Rectangle 43">
              <a:extLst>
                <a:ext uri="{FF2B5EF4-FFF2-40B4-BE49-F238E27FC236}">
                  <a16:creationId xmlns:a16="http://schemas.microsoft.com/office/drawing/2014/main" id="{C2080783-D3AB-F3FA-45C6-0587EF4CA564}"/>
                </a:ext>
              </a:extLst>
            </p:cNvPr>
            <p:cNvSpPr/>
            <p:nvPr/>
          </p:nvSpPr>
          <p:spPr>
            <a:xfrm>
              <a:off x="7230790" y="2685055"/>
              <a:ext cx="1445374" cy="384048"/>
            </a:xfrm>
            <a:prstGeom prst="rect">
              <a:avLst/>
            </a:prstGeom>
            <a:solidFill>
              <a:schemeClr val="accent2">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bg1"/>
                  </a:solidFill>
                </a:rPr>
                <a:t>ERCOT Batch study</a:t>
              </a:r>
            </a:p>
          </p:txBody>
        </p:sp>
        <p:cxnSp>
          <p:nvCxnSpPr>
            <p:cNvPr id="49" name="Straight Arrow Connector 48">
              <a:extLst>
                <a:ext uri="{FF2B5EF4-FFF2-40B4-BE49-F238E27FC236}">
                  <a16:creationId xmlns:a16="http://schemas.microsoft.com/office/drawing/2014/main" id="{830B2474-D63D-E2A6-76DF-CA937E6DBF58}"/>
                </a:ext>
              </a:extLst>
            </p:cNvPr>
            <p:cNvCxnSpPr>
              <a:cxnSpLocks/>
            </p:cNvCxnSpPr>
            <p:nvPr/>
          </p:nvCxnSpPr>
          <p:spPr>
            <a:xfrm>
              <a:off x="8678895" y="2027509"/>
              <a:ext cx="450561" cy="0"/>
            </a:xfrm>
            <a:prstGeom prst="straightConnector1">
              <a:avLst/>
            </a:prstGeom>
            <a:ln w="190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055276C0-EBFA-28DF-128E-401E935ACC1E}"/>
                </a:ext>
              </a:extLst>
            </p:cNvPr>
            <p:cNvSpPr txBox="1"/>
            <p:nvPr/>
          </p:nvSpPr>
          <p:spPr>
            <a:xfrm>
              <a:off x="8697024" y="1841017"/>
              <a:ext cx="384267" cy="12311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sz="800" i="1"/>
                <a:t>60 days</a:t>
              </a:r>
            </a:p>
          </p:txBody>
        </p:sp>
        <p:cxnSp>
          <p:nvCxnSpPr>
            <p:cNvPr id="69" name="Straight Arrow Connector 68">
              <a:extLst>
                <a:ext uri="{FF2B5EF4-FFF2-40B4-BE49-F238E27FC236}">
                  <a16:creationId xmlns:a16="http://schemas.microsoft.com/office/drawing/2014/main" id="{2F6AD3F3-20EE-86A5-36E5-4A4F511ABF95}"/>
                </a:ext>
              </a:extLst>
            </p:cNvPr>
            <p:cNvCxnSpPr>
              <a:cxnSpLocks/>
            </p:cNvCxnSpPr>
            <p:nvPr/>
          </p:nvCxnSpPr>
          <p:spPr>
            <a:xfrm>
              <a:off x="2022294" y="2621535"/>
              <a:ext cx="0" cy="201168"/>
            </a:xfrm>
            <a:prstGeom prst="straightConnector1">
              <a:avLst/>
            </a:prstGeom>
            <a:ln w="19050" cap="flat">
              <a:solidFill>
                <a:schemeClr val="bg1">
                  <a:lumMod val="65000"/>
                </a:schemeClr>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id="{03C5184B-0FFF-A22C-C04B-38ACEFF0B4E2}"/>
              </a:ext>
            </a:extLst>
          </p:cNvPr>
          <p:cNvSpPr txBox="1"/>
          <p:nvPr>
            <p:custDataLst>
              <p:tags r:id="rId5"/>
            </p:custDataLst>
          </p:nvPr>
        </p:nvSpPr>
        <p:spPr>
          <a:xfrm>
            <a:off x="459405" y="4727762"/>
            <a:ext cx="243840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solidFill>
                  <a:schemeClr val="accent1"/>
                </a:solidFill>
              </a:rPr>
              <a:t>Other major topics</a:t>
            </a:r>
          </a:p>
        </p:txBody>
      </p:sp>
      <p:cxnSp>
        <p:nvCxnSpPr>
          <p:cNvPr id="9" name="Straight Connector 8">
            <a:extLst>
              <a:ext uri="{FF2B5EF4-FFF2-40B4-BE49-F238E27FC236}">
                <a16:creationId xmlns:a16="http://schemas.microsoft.com/office/drawing/2014/main" id="{E8F14CD8-F1C8-0AB7-397D-30DD5A56F556}"/>
              </a:ext>
            </a:extLst>
          </p:cNvPr>
          <p:cNvCxnSpPr>
            <a:cxnSpLocks/>
          </p:cNvCxnSpPr>
          <p:nvPr>
            <p:custDataLst>
              <p:tags r:id="rId6"/>
            </p:custDataLst>
          </p:nvPr>
        </p:nvCxnSpPr>
        <p:spPr>
          <a:xfrm>
            <a:off x="459405" y="4971781"/>
            <a:ext cx="782996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F58D203-B1E7-54B1-0416-6BA24703F4F5}"/>
              </a:ext>
            </a:extLst>
          </p:cNvPr>
          <p:cNvSpPr txBox="1"/>
          <p:nvPr/>
        </p:nvSpPr>
        <p:spPr>
          <a:xfrm>
            <a:off x="459404" y="5099912"/>
            <a:ext cx="11470928" cy="1384995"/>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28600" indent="-228600">
              <a:buFont typeface="Arial" panose="020B0604020202020204" pitchFamily="34" charset="0"/>
              <a:buChar char="•"/>
            </a:pPr>
            <a:r>
              <a:rPr lang="en-US" sz="1400"/>
              <a:t>This rule standardizes interconnection requests for all load types</a:t>
            </a:r>
          </a:p>
          <a:p>
            <a:pPr marL="228600" indent="-228600">
              <a:buFont typeface="Arial" panose="020B0604020202020204" pitchFamily="34" charset="0"/>
              <a:buChar char="•"/>
            </a:pPr>
            <a:r>
              <a:rPr lang="en-US" sz="1400"/>
              <a:t>If an ILLE does not hit milestones (e.g., energizing within time period), they will lose allocated capacity; refund terms have also been changed</a:t>
            </a:r>
          </a:p>
          <a:p>
            <a:pPr marL="228600" indent="-228600">
              <a:buFont typeface="Arial" panose="020B0604020202020204" pitchFamily="34" charset="0"/>
              <a:buChar char="•"/>
            </a:pPr>
            <a:r>
              <a:rPr lang="en-US" sz="1400"/>
              <a:t>All curtailment is outside of this rule</a:t>
            </a:r>
          </a:p>
          <a:p>
            <a:pPr marL="228600" indent="-228600">
              <a:buFont typeface="Arial" panose="020B0604020202020204" pitchFamily="34" charset="0"/>
              <a:buChar char="•"/>
            </a:pPr>
            <a:r>
              <a:rPr lang="en-US" sz="1400"/>
              <a:t>Competitively sensitive information is treated as protected </a:t>
            </a:r>
          </a:p>
          <a:p>
            <a:pPr marL="228600" indent="-228600">
              <a:buFont typeface="Arial" panose="020B0604020202020204" pitchFamily="34" charset="0"/>
              <a:buChar char="•"/>
            </a:pPr>
            <a:r>
              <a:rPr lang="en-US" sz="1400"/>
              <a:t>Every process step is subject to audit and verification</a:t>
            </a:r>
          </a:p>
        </p:txBody>
      </p:sp>
      <p:sp>
        <p:nvSpPr>
          <p:cNvPr id="42" name="Rectangle 41">
            <a:extLst>
              <a:ext uri="{FF2B5EF4-FFF2-40B4-BE49-F238E27FC236}">
                <a16:creationId xmlns:a16="http://schemas.microsoft.com/office/drawing/2014/main" id="{81093526-ED3F-46B5-14C3-507FAEDFEFC9}"/>
              </a:ext>
            </a:extLst>
          </p:cNvPr>
          <p:cNvSpPr/>
          <p:nvPr/>
        </p:nvSpPr>
        <p:spPr>
          <a:xfrm>
            <a:off x="3543471" y="1310938"/>
            <a:ext cx="5153553" cy="164821"/>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b="1">
                <a:solidFill>
                  <a:schemeClr val="bg1"/>
                </a:solidFill>
              </a:rPr>
              <a:t>Interconnection study</a:t>
            </a:r>
            <a:endParaRPr lang="en-US" sz="1200">
              <a:solidFill>
                <a:schemeClr val="bg1"/>
              </a:solidFill>
              <a:cs typeface="Arial"/>
            </a:endParaRPr>
          </a:p>
        </p:txBody>
      </p:sp>
    </p:spTree>
    <p:extLst>
      <p:ext uri="{BB962C8B-B14F-4D97-AF65-F5344CB8AC3E}">
        <p14:creationId xmlns:p14="http://schemas.microsoft.com/office/powerpoint/2010/main" val="697655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79D13-A035-F45E-EA89-925456E2A2CE}"/>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6F858148-ECF4-FD61-0FE3-70CCB44A094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6F858148-ECF4-FD61-0FE3-70CCB44A0942}"/>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1A73205-ADC9-A00C-DBE7-C32E5B372AA9}"/>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659BEA96-54E9-2BD9-175E-FDC82AB80762}"/>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BC6CFF31-E17C-781F-929F-C27148517F1E}"/>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rId14" action="ppaction://hlinksldjump"/>
            <a:extLst>
              <a:ext uri="{FF2B5EF4-FFF2-40B4-BE49-F238E27FC236}">
                <a16:creationId xmlns:a16="http://schemas.microsoft.com/office/drawing/2014/main" id="{55B61B3C-A012-349D-C684-B0C402923142}"/>
              </a:ext>
            </a:extLst>
          </p:cNvPr>
          <p:cNvSpPr>
            <a:spLocks noGrp="1"/>
          </p:cNvSpPr>
          <p:nvPr>
            <p:custDataLst>
              <p:tags r:id="rId2"/>
            </p:custDataLst>
          </p:nvPr>
        </p:nvSpPr>
        <p:spPr bwMode="auto">
          <a:xfrm>
            <a:off x="5595938"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55" name="Text Placeholder 2">
            <a:hlinkClick r:id="rId15" action="ppaction://hlinksldjump"/>
            <a:extLst>
              <a:ext uri="{FF2B5EF4-FFF2-40B4-BE49-F238E27FC236}">
                <a16:creationId xmlns:a16="http://schemas.microsoft.com/office/drawing/2014/main" id="{B428CE21-CFE3-AE0B-18BF-B322F90E2F49}"/>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451" name="Text Placeholder 2">
            <a:extLst>
              <a:ext uri="{FF2B5EF4-FFF2-40B4-BE49-F238E27FC236}">
                <a16:creationId xmlns:a16="http://schemas.microsoft.com/office/drawing/2014/main" id="{58C81B7F-E776-453F-938C-2447D045D135}"/>
              </a:ext>
            </a:extLst>
          </p:cNvPr>
          <p:cNvSpPr>
            <a:spLocks noGrp="1"/>
          </p:cNvSpPr>
          <p:nvPr>
            <p:custDataLst>
              <p:tags r:id="rId4"/>
            </p:custDataLst>
          </p:nvPr>
        </p:nvSpPr>
        <p:spPr bwMode="auto">
          <a:xfrm>
            <a:off x="5595939" y="3009900"/>
            <a:ext cx="6062663" cy="639763"/>
          </a:xfrm>
          <a:prstGeom prst="rect">
            <a:avLst/>
          </a:prstGeom>
          <a:solidFill>
            <a:schemeClr val="accent1"/>
          </a:solidFill>
          <a:ln>
            <a:noFill/>
          </a:ln>
          <a:effec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b="1">
                <a:solidFill>
                  <a:schemeClr val="bg1"/>
                </a:solidFill>
              </a:rPr>
              <a:t>3. Pre-Batch Portal Process Discussion (LIOO)</a:t>
            </a:r>
            <a:endParaRPr kumimoji="0" lang="en-US" altLang="en-US" b="1" i="0" u="none" strike="noStrike" kern="1200" cap="none" spc="0" normalizeH="0" noProof="0">
              <a:ln>
                <a:noFill/>
              </a:ln>
              <a:solidFill>
                <a:schemeClr val="bg1"/>
              </a:solidFill>
              <a:effectLst/>
              <a:uLnTx/>
              <a:uFillTx/>
              <a:latin typeface="Arial"/>
            </a:endParaRPr>
          </a:p>
        </p:txBody>
      </p:sp>
      <p:sp>
        <p:nvSpPr>
          <p:cNvPr id="453" name="Text Placeholder 2">
            <a:hlinkClick r:id="rId16" action="ppaction://hlinksldjump"/>
            <a:extLst>
              <a:ext uri="{FF2B5EF4-FFF2-40B4-BE49-F238E27FC236}">
                <a16:creationId xmlns:a16="http://schemas.microsoft.com/office/drawing/2014/main" id="{BBCA5025-A131-A7FA-784B-2B41BEB3609A}"/>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67" name="Text Placeholder 2">
            <a:hlinkClick r:id="rId17" action="ppaction://hlinksldjump"/>
            <a:extLst>
              <a:ext uri="{FF2B5EF4-FFF2-40B4-BE49-F238E27FC236}">
                <a16:creationId xmlns:a16="http://schemas.microsoft.com/office/drawing/2014/main" id="{62F59E71-5692-2FFC-7EFC-635B131AF7AA}"/>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65" name="Text Placeholder 2">
            <a:hlinkClick r:id="rId18" action="ppaction://hlinksldjump"/>
            <a:extLst>
              <a:ext uri="{FF2B5EF4-FFF2-40B4-BE49-F238E27FC236}">
                <a16:creationId xmlns:a16="http://schemas.microsoft.com/office/drawing/2014/main" id="{918849BC-92E9-DAF1-9CE1-883533B36FF8}"/>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9" name="Text Placeholder 2">
            <a:hlinkClick r:id="rId19" action="ppaction://hlinksldjump"/>
            <a:extLst>
              <a:ext uri="{FF2B5EF4-FFF2-40B4-BE49-F238E27FC236}">
                <a16:creationId xmlns:a16="http://schemas.microsoft.com/office/drawing/2014/main" id="{3B2752FB-B784-E255-93D1-03445F16E98F}"/>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dirty="0"/>
              <a:t>7. </a:t>
            </a:r>
            <a:r>
              <a:rPr lang="en-US"/>
              <a:t>Adjourn and wrap up</a:t>
            </a:r>
            <a:endParaRPr lang="en-US" altLang="en-US" dirty="0"/>
          </a:p>
        </p:txBody>
      </p:sp>
      <p:sp>
        <p:nvSpPr>
          <p:cNvPr id="38" name="Slide Number Placeholder 5">
            <a:extLst>
              <a:ext uri="{FF2B5EF4-FFF2-40B4-BE49-F238E27FC236}">
                <a16:creationId xmlns:a16="http://schemas.microsoft.com/office/drawing/2014/main" id="{02DA7BB1-3BFF-5ACA-F184-B0AE652A204C}"/>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5</a:t>
            </a:fld>
            <a:endParaRPr lang="en-US"/>
          </a:p>
        </p:txBody>
      </p:sp>
      <p:sp>
        <p:nvSpPr>
          <p:cNvPr id="8" name="1. On-page tracker">
            <a:extLst>
              <a:ext uri="{FF2B5EF4-FFF2-40B4-BE49-F238E27FC236}">
                <a16:creationId xmlns:a16="http://schemas.microsoft.com/office/drawing/2014/main" id="{DFE2D77A-7C30-E15C-E1CA-CFFAE84E8615}"/>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980CC654-B3FA-A5C5-6BA3-8D2CF3A53988}"/>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98701642-641E-BE6A-56BD-727122BDFBC0}"/>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3FDC40EB-AECA-DD18-D6A8-4459A234ACE8}"/>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8FED38A9-2FD6-8955-B972-49403CE14CE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487E026A-0E03-1D2E-7C44-C7021F6BA309}"/>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1924240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77A05-05E8-FE53-3098-70227B88965F}"/>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1B015FEB-549E-5F9F-B3D2-DD2E8701E27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86" imgH="486" progId="TCLayout.ActiveDocument.1">
                  <p:embed/>
                </p:oleObj>
              </mc:Choice>
              <mc:Fallback>
                <p:oleObj name="think-cell Slide" r:id="rId9" imgW="486" imgH="486" progId="TCLayout.ActiveDocument.1">
                  <p:embed/>
                  <p:pic>
                    <p:nvPicPr>
                      <p:cNvPr id="8" name="think-cell data - do not delete" hidden="1">
                        <a:extLst>
                          <a:ext uri="{FF2B5EF4-FFF2-40B4-BE49-F238E27FC236}">
                            <a16:creationId xmlns:a16="http://schemas.microsoft.com/office/drawing/2014/main" id="{1B015FEB-549E-5F9F-B3D2-DD2E8701E27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grpSp>
        <p:nvGrpSpPr>
          <p:cNvPr id="20" name="Group 19">
            <a:extLst>
              <a:ext uri="{FF2B5EF4-FFF2-40B4-BE49-F238E27FC236}">
                <a16:creationId xmlns:a16="http://schemas.microsoft.com/office/drawing/2014/main" id="{FB150D94-071A-32FA-B4DA-3712451432AB}"/>
              </a:ext>
            </a:extLst>
          </p:cNvPr>
          <p:cNvGrpSpPr/>
          <p:nvPr/>
        </p:nvGrpSpPr>
        <p:grpSpPr>
          <a:xfrm>
            <a:off x="0" y="1"/>
            <a:ext cx="4853940" cy="6858000"/>
            <a:chOff x="0" y="1"/>
            <a:chExt cx="4853940" cy="6858000"/>
          </a:xfrm>
        </p:grpSpPr>
        <p:pic>
          <p:nvPicPr>
            <p:cNvPr id="24" name="Picture 23">
              <a:extLst>
                <a:ext uri="{FF2B5EF4-FFF2-40B4-BE49-F238E27FC236}">
                  <a16:creationId xmlns:a16="http://schemas.microsoft.com/office/drawing/2014/main" id="{80E94C05-DE90-21F1-9F62-73358D9AA004}"/>
                </a:ext>
              </a:extLst>
            </p:cNvPr>
            <p:cNvPicPr>
              <a:picLocks/>
            </p:cNvPicPr>
            <p:nvPr/>
          </p:nvPicPr>
          <p:blipFill rotWithShape="1">
            <a:blip r:embed="rId11">
              <a:duotone>
                <a:schemeClr val="accent1">
                  <a:shade val="45000"/>
                  <a:satMod val="135000"/>
                </a:schemeClr>
                <a:prstClr val="white"/>
              </a:duotone>
              <a:extLst>
                <a:ext uri="{28A0092B-C50C-407E-A947-70E740481C1C}">
                  <a14:useLocalDpi xmlns:a14="http://schemas.microsoft.com/office/drawing/2010/main" val="0"/>
                </a:ext>
              </a:extLst>
            </a:blip>
            <a:srcRect l="25570" r="34618"/>
            <a:stretch>
              <a:fillRect/>
            </a:stretch>
          </p:blipFill>
          <p:spPr>
            <a:xfrm>
              <a:off x="0" y="1"/>
              <a:ext cx="4853940" cy="6858000"/>
            </a:xfrm>
            <a:prstGeom prst="rect">
              <a:avLst/>
            </a:prstGeom>
          </p:spPr>
        </p:pic>
        <p:sp>
          <p:nvSpPr>
            <p:cNvPr id="29" name="Rectangle 28">
              <a:extLst>
                <a:ext uri="{FF2B5EF4-FFF2-40B4-BE49-F238E27FC236}">
                  <a16:creationId xmlns:a16="http://schemas.microsoft.com/office/drawing/2014/main" id="{BEF3B215-CC10-1FE5-A82F-3B560A0D7B6C}"/>
                </a:ext>
              </a:extLst>
            </p:cNvPr>
            <p:cNvSpPr>
              <a:spLocks/>
            </p:cNvSpPr>
            <p:nvPr/>
          </p:nvSpPr>
          <p:spPr>
            <a:xfrm>
              <a:off x="0" y="1"/>
              <a:ext cx="4853940" cy="6858000"/>
            </a:xfrm>
            <a:prstGeom prst="rect">
              <a:avLst/>
            </a:prstGeom>
            <a:solidFill>
              <a:srgbClr val="00829B">
                <a:alpha val="7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grpSp>
      <p:sp>
        <p:nvSpPr>
          <p:cNvPr id="3" name="Footer Placeholder 3">
            <a:extLst>
              <a:ext uri="{FF2B5EF4-FFF2-40B4-BE49-F238E27FC236}">
                <a16:creationId xmlns:a16="http://schemas.microsoft.com/office/drawing/2014/main" id="{44CC0C71-6DA9-54C3-6B31-41BBB8CE0354}"/>
              </a:ext>
            </a:extLst>
          </p:cNvPr>
          <p:cNvSpPr>
            <a:spLocks noGrp="1"/>
          </p:cNvSpPr>
          <p:nvPr>
            <p:ph type="sldNum" sz="quarter" idx="12"/>
          </p:nvPr>
        </p:nvSpPr>
        <p:spPr/>
        <p:txBody>
          <a:bodyPr/>
          <a:lstStyle/>
          <a:p>
            <a:r>
              <a:rPr lang="en-US"/>
              <a:t> </a:t>
            </a:r>
          </a:p>
        </p:txBody>
      </p:sp>
      <p:pic>
        <p:nvPicPr>
          <p:cNvPr id="10" name="Graphic 9" descr="ERCOT logo">
            <a:extLst>
              <a:ext uri="{FF2B5EF4-FFF2-40B4-BE49-F238E27FC236}">
                <a16:creationId xmlns:a16="http://schemas.microsoft.com/office/drawing/2014/main" id="{8F3ED97E-ADB3-B338-4B51-C04ABEF109CE}"/>
              </a:ext>
            </a:extLst>
          </p:cNvPr>
          <p:cNvPicPr>
            <a:picLocks noChangeAspect="1"/>
          </p:cNvPicPr>
          <p:nvPr/>
        </p:nvPicPr>
        <p:blipFill>
          <a:blip>
            <a:lum bright="100000"/>
            <a:extLst>
              <a:ext uri="{96DAC541-7B7A-43D3-8B79-37D633B846F1}">
                <asvg:svgBlip xmlns:asvg="http://schemas.microsoft.com/office/drawing/2016/SVG/main" r:embed="rId12"/>
              </a:ext>
            </a:extLst>
          </a:blip>
          <a:srcRect/>
          <a:stretch/>
        </p:blipFill>
        <p:spPr>
          <a:xfrm>
            <a:off x="137956" y="108220"/>
            <a:ext cx="703682" cy="259285"/>
          </a:xfrm>
          <a:prstGeom prst="rect">
            <a:avLst/>
          </a:prstGeom>
        </p:spPr>
      </p:pic>
      <p:sp>
        <p:nvSpPr>
          <p:cNvPr id="12" name="Rectangle 11">
            <a:extLst>
              <a:ext uri="{FF2B5EF4-FFF2-40B4-BE49-F238E27FC236}">
                <a16:creationId xmlns:a16="http://schemas.microsoft.com/office/drawing/2014/main" id="{B281D74F-D6F5-0DE5-AB5F-6033C281B462}"/>
              </a:ext>
            </a:extLst>
          </p:cNvPr>
          <p:cNvSpPr/>
          <p:nvPr/>
        </p:nvSpPr>
        <p:spPr>
          <a:xfrm rot="10800000">
            <a:off x="-12035" y="457199"/>
            <a:ext cx="986590" cy="358775"/>
          </a:xfrm>
          <a:prstGeom prst="rect">
            <a:avLst/>
          </a:prstGeom>
          <a:solidFill>
            <a:srgbClr val="00829B"/>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B15C1F3-C050-8486-F6E8-7D5CCDD9EDA6}"/>
              </a:ext>
            </a:extLst>
          </p:cNvPr>
          <p:cNvSpPr txBox="1"/>
          <p:nvPr/>
        </p:nvSpPr>
        <p:spPr>
          <a:xfrm>
            <a:off x="25400" y="521516"/>
            <a:ext cx="928794" cy="230832"/>
          </a:xfrm>
          <a:prstGeom prst="rect">
            <a:avLst/>
          </a:prstGeom>
          <a:noFill/>
        </p:spPr>
        <p:txBody>
          <a:bodyPr wrap="square" rtlCol="0">
            <a:spAutoFit/>
          </a:bodyPr>
          <a:lstStyle/>
          <a:p>
            <a:pPr algn="ctr"/>
            <a:r>
              <a:rPr lang="en-US" sz="900" b="1" spc="80" baseline="0">
                <a:solidFill>
                  <a:schemeClr val="bg1"/>
                </a:solidFill>
              </a:rPr>
              <a:t>PUBLIC</a:t>
            </a:r>
          </a:p>
        </p:txBody>
      </p:sp>
      <p:sp>
        <p:nvSpPr>
          <p:cNvPr id="18" name="TextBox 17">
            <a:extLst>
              <a:ext uri="{FF2B5EF4-FFF2-40B4-BE49-F238E27FC236}">
                <a16:creationId xmlns:a16="http://schemas.microsoft.com/office/drawing/2014/main" id="{E724DA9B-B1D1-2DE3-D4C2-49C457B19C36}"/>
              </a:ext>
            </a:extLst>
          </p:cNvPr>
          <p:cNvSpPr txBox="1"/>
          <p:nvPr/>
        </p:nvSpPr>
        <p:spPr>
          <a:xfrm>
            <a:off x="501926" y="1119558"/>
            <a:ext cx="4050196" cy="2215991"/>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Clr>
                <a:schemeClr val="tx1"/>
              </a:buClr>
            </a:pPr>
            <a:r>
              <a:rPr lang="en-US" sz="3600" b="1">
                <a:solidFill>
                  <a:schemeClr val="bg1"/>
                </a:solidFill>
                <a:ea typeface="+mj-ea"/>
                <a:cs typeface="+mj-cs"/>
              </a:rPr>
              <a:t>Load Integration &amp; Ongoing Operations (LIOO) Overview</a:t>
            </a:r>
            <a:endParaRPr lang="en-GB" sz="3600" b="1">
              <a:solidFill>
                <a:schemeClr val="bg1"/>
              </a:solidFill>
              <a:ea typeface="+mj-ea"/>
              <a:cs typeface="+mj-cs"/>
            </a:endParaRPr>
          </a:p>
        </p:txBody>
      </p:sp>
      <p:sp>
        <p:nvSpPr>
          <p:cNvPr id="25" name="TextBox 24">
            <a:extLst>
              <a:ext uri="{FF2B5EF4-FFF2-40B4-BE49-F238E27FC236}">
                <a16:creationId xmlns:a16="http://schemas.microsoft.com/office/drawing/2014/main" id="{5DCD4DB8-1FDF-4CA4-7FA3-6549F9CB8969}"/>
              </a:ext>
            </a:extLst>
          </p:cNvPr>
          <p:cNvSpPr txBox="1">
            <a:spLocks/>
          </p:cNvSpPr>
          <p:nvPr/>
        </p:nvSpPr>
        <p:spPr>
          <a:xfrm>
            <a:off x="5327291" y="1081458"/>
            <a:ext cx="6331310" cy="6771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o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SzPct val="100000"/>
            </a:pPr>
            <a:r>
              <a:rPr lang="en-US" sz="2200" b="1">
                <a:solidFill>
                  <a:srgbClr val="171A1C"/>
                </a:solidFill>
                <a:latin typeface="Arial" panose="020B0604020202020204" pitchFamily="34" charset="0"/>
                <a:sym typeface=""/>
              </a:rPr>
              <a:t>LIOO is ERCOT's centralized application and data repository for Large Loads</a:t>
            </a:r>
            <a:endParaRPr lang="en-GB" sz="2200" b="1">
              <a:solidFill>
                <a:srgbClr val="171A1C"/>
              </a:solidFill>
              <a:latin typeface="Arial" panose="020B0604020202020204" pitchFamily="34" charset="0"/>
              <a:sym typeface=""/>
            </a:endParaRPr>
          </a:p>
        </p:txBody>
      </p:sp>
      <p:sp>
        <p:nvSpPr>
          <p:cNvPr id="26" name="TextBox 25">
            <a:extLst>
              <a:ext uri="{FF2B5EF4-FFF2-40B4-BE49-F238E27FC236}">
                <a16:creationId xmlns:a16="http://schemas.microsoft.com/office/drawing/2014/main" id="{C52F2005-EE63-E783-E665-32B295742D4A}"/>
              </a:ext>
            </a:extLst>
          </p:cNvPr>
          <p:cNvSpPr txBox="1"/>
          <p:nvPr/>
        </p:nvSpPr>
        <p:spPr>
          <a:xfrm>
            <a:off x="6248401" y="2083723"/>
            <a:ext cx="5410200" cy="6771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SzPct val="100000"/>
            </a:pPr>
            <a:r>
              <a:rPr lang="en-US" sz="2200">
                <a:solidFill>
                  <a:srgbClr val="171A1C"/>
                </a:solidFill>
                <a:latin typeface="Arial" panose="020B0604020202020204" pitchFamily="34" charset="0"/>
                <a:sym typeface=""/>
              </a:rPr>
              <a:t>A single location to request, collect, and maintain Large Load information</a:t>
            </a:r>
            <a:endParaRPr lang="en-GB" sz="2200">
              <a:solidFill>
                <a:srgbClr val="171A1C"/>
              </a:solidFill>
              <a:latin typeface="Arial" panose="020B0604020202020204" pitchFamily="34" charset="0"/>
              <a:sym typeface=""/>
            </a:endParaRPr>
          </a:p>
        </p:txBody>
      </p:sp>
      <p:grpSp>
        <p:nvGrpSpPr>
          <p:cNvPr id="23" name="Group 22">
            <a:extLst>
              <a:ext uri="{FF2B5EF4-FFF2-40B4-BE49-F238E27FC236}">
                <a16:creationId xmlns:a16="http://schemas.microsoft.com/office/drawing/2014/main" id="{34B17A2A-5D6F-2842-0F9B-A8EF8B091475}"/>
              </a:ext>
            </a:extLst>
          </p:cNvPr>
          <p:cNvGrpSpPr/>
          <p:nvPr>
            <p:custDataLst>
              <p:tags r:id="rId2"/>
            </p:custDataLst>
          </p:nvPr>
        </p:nvGrpSpPr>
        <p:grpSpPr>
          <a:xfrm>
            <a:off x="5327291" y="2018718"/>
            <a:ext cx="807118" cy="807118"/>
            <a:chOff x="5214729" y="2669517"/>
            <a:chExt cx="807118" cy="807118"/>
          </a:xfrm>
        </p:grpSpPr>
        <p:sp>
          <p:nvSpPr>
            <p:cNvPr id="2" name="Oval 1">
              <a:extLst>
                <a:ext uri="{FF2B5EF4-FFF2-40B4-BE49-F238E27FC236}">
                  <a16:creationId xmlns:a16="http://schemas.microsoft.com/office/drawing/2014/main" id="{CACCE9E2-A3E1-7893-1259-05FF638F1FF0}"/>
                </a:ext>
              </a:extLst>
            </p:cNvPr>
            <p:cNvSpPr>
              <a:spLocks noChangeAspect="1"/>
            </p:cNvSpPr>
            <p:nvPr/>
          </p:nvSpPr>
          <p:spPr>
            <a:xfrm>
              <a:off x="5214729" y="2669517"/>
              <a:ext cx="807118" cy="807118"/>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Graphic 4">
              <a:extLst>
                <a:ext uri="{FF2B5EF4-FFF2-40B4-BE49-F238E27FC236}">
                  <a16:creationId xmlns:a16="http://schemas.microsoft.com/office/drawing/2014/main" id="{300DDA12-EFE9-6604-D40E-C4A96DC08B5A}"/>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377057" y="2831845"/>
              <a:ext cx="482462" cy="482462"/>
            </a:xfrm>
            <a:prstGeom prst="rect">
              <a:avLst/>
            </a:prstGeom>
          </p:spPr>
        </p:pic>
      </p:grpSp>
      <p:sp>
        <p:nvSpPr>
          <p:cNvPr id="28" name="TextBox 27">
            <a:extLst>
              <a:ext uri="{FF2B5EF4-FFF2-40B4-BE49-F238E27FC236}">
                <a16:creationId xmlns:a16="http://schemas.microsoft.com/office/drawing/2014/main" id="{24BB1542-33DD-484E-7CB8-00E31F6BA79D}"/>
              </a:ext>
            </a:extLst>
          </p:cNvPr>
          <p:cNvSpPr txBox="1"/>
          <p:nvPr/>
        </p:nvSpPr>
        <p:spPr>
          <a:xfrm>
            <a:off x="6248401" y="4203109"/>
            <a:ext cx="5410200" cy="6771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SzPct val="100000"/>
            </a:pPr>
            <a:r>
              <a:rPr lang="en-US" sz="2200">
                <a:solidFill>
                  <a:srgbClr val="171A1C"/>
                </a:solidFill>
                <a:latin typeface="Arial" panose="020B0604020202020204" pitchFamily="34" charset="0"/>
                <a:sym typeface=""/>
              </a:rPr>
              <a:t>Supports the Large Load lifecycle from interconnection through ongoing operations</a:t>
            </a:r>
            <a:endParaRPr lang="en-GB" sz="2200">
              <a:solidFill>
                <a:srgbClr val="171A1C"/>
              </a:solidFill>
              <a:latin typeface="Arial" panose="020B0604020202020204" pitchFamily="34" charset="0"/>
              <a:sym typeface=""/>
            </a:endParaRPr>
          </a:p>
        </p:txBody>
      </p:sp>
      <p:grpSp>
        <p:nvGrpSpPr>
          <p:cNvPr id="21" name="Group 20">
            <a:extLst>
              <a:ext uri="{FF2B5EF4-FFF2-40B4-BE49-F238E27FC236}">
                <a16:creationId xmlns:a16="http://schemas.microsoft.com/office/drawing/2014/main" id="{14C9CC82-3B75-835D-7BC1-DE2389A56BBF}"/>
              </a:ext>
            </a:extLst>
          </p:cNvPr>
          <p:cNvGrpSpPr/>
          <p:nvPr>
            <p:custDataLst>
              <p:tags r:id="rId3"/>
            </p:custDataLst>
          </p:nvPr>
        </p:nvGrpSpPr>
        <p:grpSpPr>
          <a:xfrm>
            <a:off x="5327291" y="4138104"/>
            <a:ext cx="807118" cy="807118"/>
            <a:chOff x="5214729" y="4769809"/>
            <a:chExt cx="807118" cy="807118"/>
          </a:xfrm>
        </p:grpSpPr>
        <p:sp>
          <p:nvSpPr>
            <p:cNvPr id="16" name="Oval 15">
              <a:extLst>
                <a:ext uri="{FF2B5EF4-FFF2-40B4-BE49-F238E27FC236}">
                  <a16:creationId xmlns:a16="http://schemas.microsoft.com/office/drawing/2014/main" id="{4B247ADC-E2C8-A4E7-7940-C6D338ACA12C}"/>
                </a:ext>
              </a:extLst>
            </p:cNvPr>
            <p:cNvSpPr>
              <a:spLocks noChangeAspect="1"/>
            </p:cNvSpPr>
            <p:nvPr/>
          </p:nvSpPr>
          <p:spPr>
            <a:xfrm>
              <a:off x="5214729" y="4769809"/>
              <a:ext cx="807118" cy="807118"/>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Graphic 18">
              <a:extLst>
                <a:ext uri="{FF2B5EF4-FFF2-40B4-BE49-F238E27FC236}">
                  <a16:creationId xmlns:a16="http://schemas.microsoft.com/office/drawing/2014/main" id="{93CD1AE3-4684-E5F3-9D0D-8814716E724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377057" y="4932137"/>
              <a:ext cx="482462" cy="482462"/>
            </a:xfrm>
            <a:prstGeom prst="rect">
              <a:avLst/>
            </a:prstGeom>
          </p:spPr>
        </p:pic>
      </p:grpSp>
      <p:sp>
        <p:nvSpPr>
          <p:cNvPr id="27" name="TextBox 26">
            <a:extLst>
              <a:ext uri="{FF2B5EF4-FFF2-40B4-BE49-F238E27FC236}">
                <a16:creationId xmlns:a16="http://schemas.microsoft.com/office/drawing/2014/main" id="{A612229E-E453-AD21-7D5B-2B4A4EA7C890}"/>
              </a:ext>
            </a:extLst>
          </p:cNvPr>
          <p:cNvSpPr txBox="1"/>
          <p:nvPr/>
        </p:nvSpPr>
        <p:spPr>
          <a:xfrm>
            <a:off x="6248401" y="3143416"/>
            <a:ext cx="5410200" cy="67710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SzPct val="100000"/>
            </a:pPr>
            <a:r>
              <a:rPr lang="en-US" sz="2200">
                <a:solidFill>
                  <a:srgbClr val="171A1C"/>
                </a:solidFill>
                <a:latin typeface="Arial" panose="020B0604020202020204" pitchFamily="34" charset="0"/>
                <a:sym typeface=""/>
              </a:rPr>
              <a:t>Improved visibility into interconnection status </a:t>
            </a:r>
            <a:endParaRPr lang="en-GB" sz="2200">
              <a:solidFill>
                <a:srgbClr val="171A1C"/>
              </a:solidFill>
              <a:latin typeface="Arial" panose="020B0604020202020204" pitchFamily="34" charset="0"/>
              <a:sym typeface=""/>
            </a:endParaRPr>
          </a:p>
        </p:txBody>
      </p:sp>
      <p:pic>
        <p:nvPicPr>
          <p:cNvPr id="14" name="Graphic 13">
            <a:extLst>
              <a:ext uri="{FF2B5EF4-FFF2-40B4-BE49-F238E27FC236}">
                <a16:creationId xmlns:a16="http://schemas.microsoft.com/office/drawing/2014/main" id="{85CD48E4-FF1A-F12C-300F-7697E375FA1B}"/>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5489619" y="3240739"/>
            <a:ext cx="482462" cy="482462"/>
          </a:xfrm>
          <a:prstGeom prst="rect">
            <a:avLst/>
          </a:prstGeom>
        </p:spPr>
      </p:pic>
      <p:grpSp>
        <p:nvGrpSpPr>
          <p:cNvPr id="34" name="CustomIcon">
            <a:extLst>
              <a:ext uri="{FF2B5EF4-FFF2-40B4-BE49-F238E27FC236}">
                <a16:creationId xmlns:a16="http://schemas.microsoft.com/office/drawing/2014/main" id="{8A61A43D-5647-075E-8BA9-88DA8BD412A5}"/>
              </a:ext>
            </a:extLst>
          </p:cNvPr>
          <p:cNvGrpSpPr>
            <a:grpSpLocks/>
          </p:cNvGrpSpPr>
          <p:nvPr>
            <p:custDataLst>
              <p:tags r:id="rId4"/>
            </p:custDataLst>
          </p:nvPr>
        </p:nvGrpSpPr>
        <p:grpSpPr>
          <a:xfrm>
            <a:off x="5327291" y="3078411"/>
            <a:ext cx="807118" cy="807118"/>
            <a:chOff x="-205105" y="-205105"/>
            <a:chExt cx="1019810" cy="1019810"/>
          </a:xfrm>
        </p:grpSpPr>
        <p:sp>
          <p:nvSpPr>
            <p:cNvPr id="31" name="Oval 30">
              <a:extLst>
                <a:ext uri="{FF2B5EF4-FFF2-40B4-BE49-F238E27FC236}">
                  <a16:creationId xmlns:a16="http://schemas.microsoft.com/office/drawing/2014/main" id="{6BD1D682-97DB-E1D0-AFCD-EB79E0D61483}"/>
                </a:ext>
              </a:extLst>
            </p:cNvPr>
            <p:cNvSpPr>
              <a:spLocks noChangeAspect="1"/>
            </p:cNvSpPr>
            <p:nvPr/>
          </p:nvSpPr>
          <p:spPr>
            <a:xfrm>
              <a:off x="-205105" y="-205105"/>
              <a:ext cx="1019810" cy="1019810"/>
            </a:xfrm>
            <a:prstGeom prst="ellipse">
              <a:avLst/>
            </a:prstGeom>
            <a:solidFill>
              <a:srgbClr val="00829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600" err="1">
                <a:solidFill>
                  <a:schemeClr val="bg1"/>
                </a:solidFill>
              </a:endParaRPr>
            </a:p>
          </p:txBody>
        </p:sp>
        <p:pic>
          <p:nvPicPr>
            <p:cNvPr id="33" name="Graphic 32">
              <a:extLst>
                <a:ext uri="{FF2B5EF4-FFF2-40B4-BE49-F238E27FC236}">
                  <a16:creationId xmlns:a16="http://schemas.microsoft.com/office/drawing/2014/main" id="{8C79A248-90A2-A1B6-2EC1-085315408574}"/>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0" y="0"/>
              <a:ext cx="609600" cy="609600"/>
            </a:xfrm>
            <a:prstGeom prst="rect">
              <a:avLst/>
            </a:prstGeom>
          </p:spPr>
        </p:pic>
      </p:grpSp>
      <p:sp>
        <p:nvSpPr>
          <p:cNvPr id="7" name="TextBox 6">
            <a:extLst>
              <a:ext uri="{FF2B5EF4-FFF2-40B4-BE49-F238E27FC236}">
                <a16:creationId xmlns:a16="http://schemas.microsoft.com/office/drawing/2014/main" id="{09FCD7BC-56E3-06A6-36F1-F881A5D62A86}"/>
              </a:ext>
            </a:extLst>
          </p:cNvPr>
          <p:cNvSpPr txBox="1"/>
          <p:nvPr/>
        </p:nvSpPr>
        <p:spPr>
          <a:xfrm>
            <a:off x="6248401" y="5262802"/>
            <a:ext cx="5410200" cy="101566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SzPct val="100000"/>
            </a:pPr>
            <a:r>
              <a:rPr lang="en-US" sz="2200">
                <a:solidFill>
                  <a:srgbClr val="171A1C"/>
                </a:solidFill>
                <a:latin typeface="Arial" panose="020B0604020202020204" pitchFamily="34" charset="0"/>
                <a:sym typeface=""/>
              </a:rPr>
              <a:t>ERCOT is still working to develop process sequence and hand-offs within the overall process</a:t>
            </a:r>
            <a:r>
              <a:rPr lang="en-US" sz="2200" baseline="30000">
                <a:solidFill>
                  <a:srgbClr val="171A1C"/>
                </a:solidFill>
                <a:latin typeface="Arial" panose="020B0604020202020204" pitchFamily="34" charset="0"/>
                <a:sym typeface=""/>
              </a:rPr>
              <a:t>1</a:t>
            </a:r>
            <a:endParaRPr lang="en-GB" sz="2200">
              <a:solidFill>
                <a:srgbClr val="171A1C"/>
              </a:solidFill>
              <a:latin typeface="Arial" panose="020B0604020202020204" pitchFamily="34" charset="0"/>
              <a:sym typeface=""/>
            </a:endParaRPr>
          </a:p>
        </p:txBody>
      </p:sp>
      <p:grpSp>
        <p:nvGrpSpPr>
          <p:cNvPr id="36" name="CustomIcon">
            <a:extLst>
              <a:ext uri="{FF2B5EF4-FFF2-40B4-BE49-F238E27FC236}">
                <a16:creationId xmlns:a16="http://schemas.microsoft.com/office/drawing/2014/main" id="{04CDF509-848C-1845-7CC7-09113D7CDC54}"/>
              </a:ext>
            </a:extLst>
          </p:cNvPr>
          <p:cNvGrpSpPr>
            <a:grpSpLocks/>
          </p:cNvGrpSpPr>
          <p:nvPr>
            <p:custDataLst>
              <p:tags r:id="rId5"/>
            </p:custDataLst>
          </p:nvPr>
        </p:nvGrpSpPr>
        <p:grpSpPr>
          <a:xfrm>
            <a:off x="5327291" y="5197797"/>
            <a:ext cx="807118" cy="807118"/>
            <a:chOff x="-205105" y="-205105"/>
            <a:chExt cx="1019810" cy="1019810"/>
          </a:xfrm>
        </p:grpSpPr>
        <p:sp>
          <p:nvSpPr>
            <p:cNvPr id="30" name="Oval 29">
              <a:extLst>
                <a:ext uri="{FF2B5EF4-FFF2-40B4-BE49-F238E27FC236}">
                  <a16:creationId xmlns:a16="http://schemas.microsoft.com/office/drawing/2014/main" id="{D5ED8488-BF17-0070-35E6-4B28D7E53156}"/>
                </a:ext>
              </a:extLst>
            </p:cNvPr>
            <p:cNvSpPr>
              <a:spLocks noChangeAspect="1"/>
            </p:cNvSpPr>
            <p:nvPr/>
          </p:nvSpPr>
          <p:spPr>
            <a:xfrm>
              <a:off x="-205105" y="-205105"/>
              <a:ext cx="1019810" cy="1019810"/>
            </a:xfrm>
            <a:prstGeom prst="ellipse">
              <a:avLst/>
            </a:prstGeom>
            <a:solidFill>
              <a:srgbClr val="00829B"/>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600" err="1">
                <a:solidFill>
                  <a:schemeClr val="bg1"/>
                </a:solidFill>
              </a:endParaRPr>
            </a:p>
          </p:txBody>
        </p:sp>
        <p:pic>
          <p:nvPicPr>
            <p:cNvPr id="35" name="Graphic 34">
              <a:extLst>
                <a:ext uri="{FF2B5EF4-FFF2-40B4-BE49-F238E27FC236}">
                  <a16:creationId xmlns:a16="http://schemas.microsoft.com/office/drawing/2014/main" id="{30B79FB4-8637-3C42-CCE1-CDDA79F006ED}"/>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0" y="0"/>
              <a:ext cx="609600" cy="609600"/>
            </a:xfrm>
            <a:prstGeom prst="rect">
              <a:avLst/>
            </a:prstGeom>
          </p:spPr>
        </p:pic>
      </p:grpSp>
      <p:sp>
        <p:nvSpPr>
          <p:cNvPr id="38" name="4. Footnote">
            <a:extLst>
              <a:ext uri="{FF2B5EF4-FFF2-40B4-BE49-F238E27FC236}">
                <a16:creationId xmlns:a16="http://schemas.microsoft.com/office/drawing/2014/main" id="{30E869BD-972F-2E33-5220-A643B27F6DE9}"/>
              </a:ext>
            </a:extLst>
          </p:cNvPr>
          <p:cNvSpPr txBox="1"/>
          <p:nvPr>
            <p:custDataLst>
              <p:tags r:id="rId6"/>
            </p:custDataLst>
          </p:nvPr>
        </p:nvSpPr>
        <p:spPr>
          <a:xfrm>
            <a:off x="5327291" y="6535255"/>
            <a:ext cx="5468538"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a:cs typeface="Arial"/>
              </a:rPr>
              <a:t>1. Will be discussed in later workshop</a:t>
            </a:r>
            <a:endParaRPr lang="en-US"/>
          </a:p>
        </p:txBody>
      </p:sp>
      <p:sp>
        <p:nvSpPr>
          <p:cNvPr id="6" name="Slide Number Placeholder 5">
            <a:extLst>
              <a:ext uri="{FF2B5EF4-FFF2-40B4-BE49-F238E27FC236}">
                <a16:creationId xmlns:a16="http://schemas.microsoft.com/office/drawing/2014/main" id="{E2EC2ED0-3897-3129-D224-CF53C2E5B5E7}"/>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6</a:t>
            </a:fld>
            <a:endParaRPr lang="en-US"/>
          </a:p>
        </p:txBody>
      </p:sp>
    </p:spTree>
    <p:extLst>
      <p:ext uri="{BB962C8B-B14F-4D97-AF65-F5344CB8AC3E}">
        <p14:creationId xmlns:p14="http://schemas.microsoft.com/office/powerpoint/2010/main" val="2980094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DF8D2-A1D3-2E23-BEAC-A832F0F563F6}"/>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B2720DF2-8651-AF44-941F-785F004EF7D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86" imgH="486" progId="TCLayout.ActiveDocument.1">
                  <p:embed/>
                </p:oleObj>
              </mc:Choice>
              <mc:Fallback>
                <p:oleObj name="think-cell Slide" r:id="rId14" imgW="486" imgH="486" progId="TCLayout.ActiveDocument.1">
                  <p:embed/>
                  <p:pic>
                    <p:nvPicPr>
                      <p:cNvPr id="8" name="think-cell data - do not delete" hidden="1">
                        <a:extLst>
                          <a:ext uri="{FF2B5EF4-FFF2-40B4-BE49-F238E27FC236}">
                            <a16:creationId xmlns:a16="http://schemas.microsoft.com/office/drawing/2014/main" id="{B2720DF2-8651-AF44-941F-785F004EF7DE}"/>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3" name="Footer Placeholder 3">
            <a:extLst>
              <a:ext uri="{FF2B5EF4-FFF2-40B4-BE49-F238E27FC236}">
                <a16:creationId xmlns:a16="http://schemas.microsoft.com/office/drawing/2014/main" id="{64D6A08A-E506-3753-56D9-240212B12DDA}"/>
              </a:ext>
            </a:extLst>
          </p:cNvPr>
          <p:cNvSpPr>
            <a:spLocks noGrp="1"/>
          </p:cNvSpPr>
          <p:nvPr>
            <p:ph type="sldNum" sz="quarter" idx="12"/>
          </p:nvPr>
        </p:nvSpPr>
        <p:spPr/>
        <p:txBody>
          <a:bodyPr/>
          <a:lstStyle/>
          <a:p>
            <a:fld id="{BCDE79FB-97BA-492B-8D57-F1373F9ADA95}" type="slidenum">
              <a:rPr lang="en-US" smtClean="0"/>
              <a:t>7</a:t>
            </a:fld>
            <a:endParaRPr lang="en-US"/>
          </a:p>
        </p:txBody>
      </p:sp>
      <p:sp>
        <p:nvSpPr>
          <p:cNvPr id="4" name="Content Placeholder 4">
            <a:extLst>
              <a:ext uri="{FF2B5EF4-FFF2-40B4-BE49-F238E27FC236}">
                <a16:creationId xmlns:a16="http://schemas.microsoft.com/office/drawing/2014/main" id="{67AC5EE2-AF5F-BD90-70B2-B0E3D8A8C61E}"/>
              </a:ext>
            </a:extLst>
          </p:cNvPr>
          <p:cNvSpPr>
            <a:spLocks noGrp="1"/>
          </p:cNvSpPr>
          <p:nvPr>
            <p:custDataLst>
              <p:tags r:id="rId2"/>
            </p:custDataLst>
          </p:nvPr>
        </p:nvSpPr>
        <p:spPr>
          <a:xfrm>
            <a:off x="6720840" y="825456"/>
            <a:ext cx="4937760" cy="923330"/>
          </a:xfrm>
          <a:prstGeom prst="rect">
            <a:avLst/>
          </a:prstGeom>
        </p:spPr>
        <p:txBody>
          <a:bodyPr wrap="square" lIns="0" tIns="0" rIns="0" bIns="0" anchor="ctr">
            <a:noAutofit/>
          </a:bodyPr>
          <a:lstStyle>
            <a:lvl1pPr marL="342900" indent="-342900" algn="l" defTabSz="914400" rtl="0" eaLnBrk="1" latinLnBrk="0" hangingPunct="1">
              <a:spcBef>
                <a:spcPct val="20000"/>
              </a:spcBef>
              <a:buFont typeface="Arial" panose="020B0604020202020204" pitchFamily="34" charset="0"/>
              <a:buChar char="•"/>
              <a:defRPr sz="2000" b="0" kern="1200">
                <a:solidFill>
                  <a:srgbClr val="2D3338"/>
                </a:solidFill>
                <a:latin typeface="Arial"/>
              </a:defRPr>
            </a:lvl1pPr>
            <a:lvl2pPr marL="742950" indent="-285750" algn="l" defTabSz="914400" rtl="0" eaLnBrk="1" latinLnBrk="0" hangingPunct="1">
              <a:spcBef>
                <a:spcPct val="20000"/>
              </a:spcBef>
              <a:buFont typeface="Arial" panose="020B0604020202020204" pitchFamily="34" charset="0"/>
              <a:buChar char="–"/>
              <a:defRPr sz="1800" kern="1200">
                <a:solidFill>
                  <a:srgbClr val="5B6770"/>
                </a:solidFill>
                <a:latin typeface="Arial"/>
              </a:defRPr>
            </a:lvl2pPr>
            <a:lvl3pPr marL="1143000" indent="-228600" algn="l" defTabSz="914400" rtl="0" eaLnBrk="1" latinLnBrk="0" hangingPunct="1">
              <a:spcBef>
                <a:spcPct val="20000"/>
              </a:spcBef>
              <a:buFont typeface="Arial" panose="020B0604020202020204" pitchFamily="34" charset="0"/>
              <a:buChar char="•"/>
              <a:defRPr sz="1600" kern="1200">
                <a:solidFill>
                  <a:srgbClr val="5B6770"/>
                </a:solidFill>
                <a:latin typeface="Arial"/>
              </a:defRPr>
            </a:lvl3pPr>
            <a:lvl4pPr marL="1600200" indent="-228600" algn="l" defTabSz="914400" rtl="0" eaLnBrk="1" latinLnBrk="0" hangingPunct="1">
              <a:spcBef>
                <a:spcPct val="20000"/>
              </a:spcBef>
              <a:buFont typeface="Arial" panose="020B0604020202020204" pitchFamily="34" charset="0"/>
              <a:buChar char="–"/>
              <a:defRPr sz="1400" kern="1200">
                <a:solidFill>
                  <a:srgbClr val="5B6770"/>
                </a:solidFill>
                <a:latin typeface="Arial"/>
              </a:defRPr>
            </a:lvl4pPr>
            <a:lvl5pPr marL="2057400" indent="-228600" algn="l" defTabSz="914400" rtl="0" eaLnBrk="1" latinLnBrk="0" hangingPunct="1">
              <a:spcBef>
                <a:spcPct val="20000"/>
              </a:spcBef>
              <a:buFont typeface="Arial" panose="020B0604020202020204" pitchFamily="34" charset="0"/>
              <a:buChar char="»"/>
              <a:defRPr sz="1200" kern="1200">
                <a:solidFill>
                  <a:srgbClr val="5B6770"/>
                </a:solidFill>
                <a:latin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6pPr>
            <a:lvl7pPr marL="29718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7pPr>
            <a:lvl8pPr marL="34290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8pPr>
            <a:lvl9pPr marL="38862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9pPr>
          </a:lstStyle>
          <a:p>
            <a:pPr marL="0" indent="0">
              <a:spcBef>
                <a:spcPct val="110000"/>
              </a:spcBef>
              <a:buNone/>
            </a:pPr>
            <a:r>
              <a:rPr lang="en-US" b="1">
                <a:solidFill>
                  <a:schemeClr val="tx1"/>
                </a:solidFill>
              </a:rPr>
              <a:t>Anticipated Release: </a:t>
            </a:r>
            <a:r>
              <a:rPr lang="en-US">
                <a:solidFill>
                  <a:schemeClr val="tx1"/>
                </a:solidFill>
              </a:rPr>
              <a:t>December 2026</a:t>
            </a:r>
          </a:p>
        </p:txBody>
      </p:sp>
      <p:pic>
        <p:nvPicPr>
          <p:cNvPr id="5" name="Picture 4">
            <a:extLst>
              <a:ext uri="{FF2B5EF4-FFF2-40B4-BE49-F238E27FC236}">
                <a16:creationId xmlns:a16="http://schemas.microsoft.com/office/drawing/2014/main" id="{008F3C1A-BAC1-7FFC-E827-53EEBEAF8D33}"/>
              </a:ext>
            </a:extLst>
          </p:cNvPr>
          <p:cNvPicPr>
            <a:picLocks/>
          </p:cNvPicPr>
          <p:nvPr/>
        </p:nvPicPr>
        <p:blipFill rotWithShape="1">
          <a:blip r:embed="rId16">
            <a:extLst>
              <a:ext uri="{28A0092B-C50C-407E-A947-70E740481C1C}">
                <a14:useLocalDpi xmlns:a14="http://schemas.microsoft.com/office/drawing/2010/main" val="0"/>
              </a:ext>
            </a:extLst>
          </a:blip>
          <a:srcRect l="9946" r="50242"/>
          <a:stretch>
            <a:fillRect/>
          </a:stretch>
        </p:blipFill>
        <p:spPr>
          <a:xfrm>
            <a:off x="0" y="1"/>
            <a:ext cx="4853940" cy="6858000"/>
          </a:xfrm>
          <a:prstGeom prst="rect">
            <a:avLst/>
          </a:prstGeom>
        </p:spPr>
      </p:pic>
      <p:sp>
        <p:nvSpPr>
          <p:cNvPr id="9" name="Rectangle 8">
            <a:extLst>
              <a:ext uri="{FF2B5EF4-FFF2-40B4-BE49-F238E27FC236}">
                <a16:creationId xmlns:a16="http://schemas.microsoft.com/office/drawing/2014/main" id="{6F410392-C521-8B65-A8CF-89767731C107}"/>
              </a:ext>
            </a:extLst>
          </p:cNvPr>
          <p:cNvSpPr>
            <a:spLocks/>
          </p:cNvSpPr>
          <p:nvPr/>
        </p:nvSpPr>
        <p:spPr>
          <a:xfrm>
            <a:off x="0" y="1"/>
            <a:ext cx="4853940" cy="6858000"/>
          </a:xfrm>
          <a:prstGeom prst="rect">
            <a:avLst/>
          </a:prstGeom>
          <a:solidFill>
            <a:srgbClr val="00829B">
              <a:alpha val="7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10" name="Graphic 9" descr="ERCOT logo">
            <a:extLst>
              <a:ext uri="{FF2B5EF4-FFF2-40B4-BE49-F238E27FC236}">
                <a16:creationId xmlns:a16="http://schemas.microsoft.com/office/drawing/2014/main" id="{B5CE9527-A1A6-A019-79B4-28E2220418E7}"/>
              </a:ext>
            </a:extLst>
          </p:cNvPr>
          <p:cNvPicPr>
            <a:picLocks noChangeAspect="1"/>
          </p:cNvPicPr>
          <p:nvPr/>
        </p:nvPicPr>
        <p:blipFill>
          <a:blip>
            <a:lum bright="100000"/>
            <a:extLst>
              <a:ext uri="{96DAC541-7B7A-43D3-8B79-37D633B846F1}">
                <asvg:svgBlip xmlns:asvg="http://schemas.microsoft.com/office/drawing/2016/SVG/main" r:embed="rId17"/>
              </a:ext>
            </a:extLst>
          </a:blip>
          <a:srcRect/>
          <a:stretch/>
        </p:blipFill>
        <p:spPr>
          <a:xfrm>
            <a:off x="137956" y="108220"/>
            <a:ext cx="703682" cy="259285"/>
          </a:xfrm>
          <a:prstGeom prst="rect">
            <a:avLst/>
          </a:prstGeom>
        </p:spPr>
      </p:pic>
      <p:sp>
        <p:nvSpPr>
          <p:cNvPr id="12" name="Rectangle 11">
            <a:extLst>
              <a:ext uri="{FF2B5EF4-FFF2-40B4-BE49-F238E27FC236}">
                <a16:creationId xmlns:a16="http://schemas.microsoft.com/office/drawing/2014/main" id="{A0A98AD7-D31D-AC58-E321-E8F1743B0BF8}"/>
              </a:ext>
            </a:extLst>
          </p:cNvPr>
          <p:cNvSpPr/>
          <p:nvPr/>
        </p:nvSpPr>
        <p:spPr>
          <a:xfrm rot="10800000">
            <a:off x="-12035" y="457199"/>
            <a:ext cx="986590" cy="358775"/>
          </a:xfrm>
          <a:prstGeom prst="rect">
            <a:avLst/>
          </a:prstGeom>
          <a:solidFill>
            <a:srgbClr val="00829B"/>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4E2C0F6-29BC-D4AE-3F94-8318A446E766}"/>
              </a:ext>
            </a:extLst>
          </p:cNvPr>
          <p:cNvSpPr txBox="1"/>
          <p:nvPr/>
        </p:nvSpPr>
        <p:spPr>
          <a:xfrm>
            <a:off x="25400" y="521516"/>
            <a:ext cx="928794" cy="230832"/>
          </a:xfrm>
          <a:prstGeom prst="rect">
            <a:avLst/>
          </a:prstGeom>
          <a:noFill/>
        </p:spPr>
        <p:txBody>
          <a:bodyPr wrap="square" rtlCol="0">
            <a:spAutoFit/>
          </a:bodyPr>
          <a:lstStyle/>
          <a:p>
            <a:pPr algn="ctr"/>
            <a:r>
              <a:rPr lang="en-US" sz="900" b="1" spc="80" baseline="0">
                <a:solidFill>
                  <a:schemeClr val="bg1"/>
                </a:solidFill>
              </a:rPr>
              <a:t>PUBLIC</a:t>
            </a:r>
          </a:p>
        </p:txBody>
      </p:sp>
      <p:sp>
        <p:nvSpPr>
          <p:cNvPr id="11" name="Content Placeholder 4">
            <a:extLst>
              <a:ext uri="{FF2B5EF4-FFF2-40B4-BE49-F238E27FC236}">
                <a16:creationId xmlns:a16="http://schemas.microsoft.com/office/drawing/2014/main" id="{AEABB07E-F817-BD92-BD64-ACCEE1EBBAFF}"/>
              </a:ext>
            </a:extLst>
          </p:cNvPr>
          <p:cNvSpPr>
            <a:spLocks noGrp="1"/>
          </p:cNvSpPr>
          <p:nvPr>
            <p:custDataLst>
              <p:tags r:id="rId3"/>
            </p:custDataLst>
          </p:nvPr>
        </p:nvSpPr>
        <p:spPr>
          <a:xfrm>
            <a:off x="6720840" y="4093518"/>
            <a:ext cx="4937760" cy="923330"/>
          </a:xfrm>
          <a:prstGeom prst="rect">
            <a:avLst/>
          </a:prstGeom>
        </p:spPr>
        <p:txBody>
          <a:bodyPr wrap="square" lIns="0" tIns="0" rIns="0" bIns="0" anchor="ctr">
            <a:noAutofit/>
          </a:bodyPr>
          <a:lstStyle>
            <a:lvl1pPr marL="342900" indent="-342900" algn="l" defTabSz="914400" rtl="0" eaLnBrk="1" latinLnBrk="0" hangingPunct="1">
              <a:spcBef>
                <a:spcPct val="20000"/>
              </a:spcBef>
              <a:buFont typeface="Arial" panose="020B0604020202020204" pitchFamily="34" charset="0"/>
              <a:buChar char="•"/>
              <a:defRPr sz="2000" b="0" kern="1200">
                <a:solidFill>
                  <a:srgbClr val="2D3338"/>
                </a:solidFill>
                <a:latin typeface="Arial"/>
              </a:defRPr>
            </a:lvl1pPr>
            <a:lvl2pPr marL="742950" indent="-285750" algn="l" defTabSz="914400" rtl="0" eaLnBrk="1" latinLnBrk="0" hangingPunct="1">
              <a:spcBef>
                <a:spcPct val="20000"/>
              </a:spcBef>
              <a:buFont typeface="Arial" panose="020B0604020202020204" pitchFamily="34" charset="0"/>
              <a:buChar char="–"/>
              <a:defRPr sz="1800" kern="1200">
                <a:solidFill>
                  <a:srgbClr val="5B6770"/>
                </a:solidFill>
                <a:latin typeface="Arial"/>
              </a:defRPr>
            </a:lvl2pPr>
            <a:lvl3pPr marL="1143000" indent="-228600" algn="l" defTabSz="914400" rtl="0" eaLnBrk="1" latinLnBrk="0" hangingPunct="1">
              <a:spcBef>
                <a:spcPct val="20000"/>
              </a:spcBef>
              <a:buFont typeface="Arial" panose="020B0604020202020204" pitchFamily="34" charset="0"/>
              <a:buChar char="•"/>
              <a:defRPr sz="1600" kern="1200">
                <a:solidFill>
                  <a:srgbClr val="5B6770"/>
                </a:solidFill>
                <a:latin typeface="Arial"/>
              </a:defRPr>
            </a:lvl3pPr>
            <a:lvl4pPr marL="1600200" indent="-228600" algn="l" defTabSz="914400" rtl="0" eaLnBrk="1" latinLnBrk="0" hangingPunct="1">
              <a:spcBef>
                <a:spcPct val="20000"/>
              </a:spcBef>
              <a:buFont typeface="Arial" panose="020B0604020202020204" pitchFamily="34" charset="0"/>
              <a:buChar char="–"/>
              <a:defRPr sz="1400" kern="1200">
                <a:solidFill>
                  <a:srgbClr val="5B6770"/>
                </a:solidFill>
                <a:latin typeface="Arial"/>
              </a:defRPr>
            </a:lvl4pPr>
            <a:lvl5pPr marL="2057400" indent="-228600" algn="l" defTabSz="914400" rtl="0" eaLnBrk="1" latinLnBrk="0" hangingPunct="1">
              <a:spcBef>
                <a:spcPct val="20000"/>
              </a:spcBef>
              <a:buFont typeface="Arial" panose="020B0604020202020204" pitchFamily="34" charset="0"/>
              <a:buChar char="»"/>
              <a:defRPr sz="1200" kern="1200">
                <a:solidFill>
                  <a:srgbClr val="5B6770"/>
                </a:solidFill>
                <a:latin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6pPr>
            <a:lvl7pPr marL="29718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7pPr>
            <a:lvl8pPr marL="34290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8pPr>
            <a:lvl9pPr marL="38862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9pPr>
          </a:lstStyle>
          <a:p>
            <a:pPr marL="0" lvl="0" indent="0">
              <a:buNone/>
            </a:pPr>
            <a:r>
              <a:rPr lang="en-US" b="1"/>
              <a:t>Centralized Large Load Data:  </a:t>
            </a:r>
            <a:r>
              <a:rPr lang="en-US"/>
              <a:t>Centralized repository for Large Load project information</a:t>
            </a:r>
          </a:p>
        </p:txBody>
      </p:sp>
      <p:sp>
        <p:nvSpPr>
          <p:cNvPr id="14" name="Content Placeholder 4">
            <a:extLst>
              <a:ext uri="{FF2B5EF4-FFF2-40B4-BE49-F238E27FC236}">
                <a16:creationId xmlns:a16="http://schemas.microsoft.com/office/drawing/2014/main" id="{7C4E3A75-7A6D-99C4-ECA2-83647079F201}"/>
              </a:ext>
            </a:extLst>
          </p:cNvPr>
          <p:cNvSpPr>
            <a:spLocks noGrp="1"/>
          </p:cNvSpPr>
          <p:nvPr>
            <p:custDataLst>
              <p:tags r:id="rId4"/>
            </p:custDataLst>
          </p:nvPr>
        </p:nvSpPr>
        <p:spPr>
          <a:xfrm>
            <a:off x="6720840" y="3004164"/>
            <a:ext cx="4937760" cy="923330"/>
          </a:xfrm>
          <a:prstGeom prst="rect">
            <a:avLst/>
          </a:prstGeom>
        </p:spPr>
        <p:txBody>
          <a:bodyPr wrap="square" lIns="0" tIns="0" rIns="0" bIns="0" anchor="ctr">
            <a:noAutofit/>
          </a:bodyPr>
          <a:lstStyle>
            <a:lvl1pPr marL="342900" indent="-342900" algn="l" defTabSz="914400" rtl="0" eaLnBrk="1" latinLnBrk="0" hangingPunct="1">
              <a:spcBef>
                <a:spcPct val="20000"/>
              </a:spcBef>
              <a:buFont typeface="Arial" panose="020B0604020202020204" pitchFamily="34" charset="0"/>
              <a:buChar char="•"/>
              <a:defRPr sz="2000" b="0" kern="1200">
                <a:solidFill>
                  <a:srgbClr val="2D3338"/>
                </a:solidFill>
                <a:latin typeface="Arial"/>
              </a:defRPr>
            </a:lvl1pPr>
            <a:lvl2pPr marL="742950" indent="-285750" algn="l" defTabSz="914400" rtl="0" eaLnBrk="1" latinLnBrk="0" hangingPunct="1">
              <a:spcBef>
                <a:spcPct val="20000"/>
              </a:spcBef>
              <a:buFont typeface="Arial" panose="020B0604020202020204" pitchFamily="34" charset="0"/>
              <a:buChar char="–"/>
              <a:defRPr sz="1800" kern="1200">
                <a:solidFill>
                  <a:srgbClr val="5B6770"/>
                </a:solidFill>
                <a:latin typeface="Arial"/>
              </a:defRPr>
            </a:lvl2pPr>
            <a:lvl3pPr marL="1143000" indent="-228600" algn="l" defTabSz="914400" rtl="0" eaLnBrk="1" latinLnBrk="0" hangingPunct="1">
              <a:spcBef>
                <a:spcPct val="20000"/>
              </a:spcBef>
              <a:buFont typeface="Arial" panose="020B0604020202020204" pitchFamily="34" charset="0"/>
              <a:buChar char="•"/>
              <a:defRPr sz="1600" kern="1200">
                <a:solidFill>
                  <a:srgbClr val="5B6770"/>
                </a:solidFill>
                <a:latin typeface="Arial"/>
              </a:defRPr>
            </a:lvl3pPr>
            <a:lvl4pPr marL="1600200" indent="-228600" algn="l" defTabSz="914400" rtl="0" eaLnBrk="1" latinLnBrk="0" hangingPunct="1">
              <a:spcBef>
                <a:spcPct val="20000"/>
              </a:spcBef>
              <a:buFont typeface="Arial" panose="020B0604020202020204" pitchFamily="34" charset="0"/>
              <a:buChar char="–"/>
              <a:defRPr sz="1400" kern="1200">
                <a:solidFill>
                  <a:srgbClr val="5B6770"/>
                </a:solidFill>
                <a:latin typeface="Arial"/>
              </a:defRPr>
            </a:lvl4pPr>
            <a:lvl5pPr marL="2057400" indent="-228600" algn="l" defTabSz="914400" rtl="0" eaLnBrk="1" latinLnBrk="0" hangingPunct="1">
              <a:spcBef>
                <a:spcPct val="20000"/>
              </a:spcBef>
              <a:buFont typeface="Arial" panose="020B0604020202020204" pitchFamily="34" charset="0"/>
              <a:buChar char="»"/>
              <a:defRPr sz="1200" kern="1200">
                <a:solidFill>
                  <a:srgbClr val="5B6770"/>
                </a:solidFill>
                <a:latin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6pPr>
            <a:lvl7pPr marL="29718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7pPr>
            <a:lvl8pPr marL="34290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8pPr>
            <a:lvl9pPr marL="38862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9pPr>
          </a:lstStyle>
          <a:p>
            <a:pPr marL="0" lvl="0" indent="0">
              <a:buNone/>
            </a:pPr>
            <a:r>
              <a:rPr lang="en-US" b="1"/>
              <a:t>Project Visibility: </a:t>
            </a:r>
            <a:r>
              <a:rPr lang="en-US"/>
              <a:t>External Participants can view applicable project status through dashboards</a:t>
            </a:r>
          </a:p>
        </p:txBody>
      </p:sp>
      <p:sp>
        <p:nvSpPr>
          <p:cNvPr id="15" name="Content Placeholder 4">
            <a:extLst>
              <a:ext uri="{FF2B5EF4-FFF2-40B4-BE49-F238E27FC236}">
                <a16:creationId xmlns:a16="http://schemas.microsoft.com/office/drawing/2014/main" id="{C55F7BDF-2225-6760-B85B-A827D73EAE45}"/>
              </a:ext>
            </a:extLst>
          </p:cNvPr>
          <p:cNvSpPr>
            <a:spLocks noGrp="1"/>
          </p:cNvSpPr>
          <p:nvPr>
            <p:custDataLst>
              <p:tags r:id="rId5"/>
            </p:custDataLst>
          </p:nvPr>
        </p:nvSpPr>
        <p:spPr>
          <a:xfrm>
            <a:off x="6720840" y="1914810"/>
            <a:ext cx="4937760" cy="923330"/>
          </a:xfrm>
          <a:prstGeom prst="rect">
            <a:avLst/>
          </a:prstGeom>
        </p:spPr>
        <p:txBody>
          <a:bodyPr wrap="square" lIns="0" tIns="0" rIns="0" bIns="0" anchor="ctr">
            <a:noAutofit/>
          </a:bodyPr>
          <a:lstStyle>
            <a:lvl1pPr marL="342900" indent="-342900" algn="l" defTabSz="914400" rtl="0" eaLnBrk="1" latinLnBrk="0" hangingPunct="1">
              <a:spcBef>
                <a:spcPct val="20000"/>
              </a:spcBef>
              <a:buFont typeface="Arial" panose="020B0604020202020204" pitchFamily="34" charset="0"/>
              <a:buChar char="•"/>
              <a:defRPr sz="2000" b="0" kern="1200">
                <a:solidFill>
                  <a:srgbClr val="2D3338"/>
                </a:solidFill>
                <a:latin typeface="Arial"/>
              </a:defRPr>
            </a:lvl1pPr>
            <a:lvl2pPr marL="742950" indent="-285750" algn="l" defTabSz="914400" rtl="0" eaLnBrk="1" latinLnBrk="0" hangingPunct="1">
              <a:spcBef>
                <a:spcPct val="20000"/>
              </a:spcBef>
              <a:buFont typeface="Arial" panose="020B0604020202020204" pitchFamily="34" charset="0"/>
              <a:buChar char="–"/>
              <a:defRPr sz="1800" kern="1200">
                <a:solidFill>
                  <a:srgbClr val="5B6770"/>
                </a:solidFill>
                <a:latin typeface="Arial"/>
              </a:defRPr>
            </a:lvl2pPr>
            <a:lvl3pPr marL="1143000" indent="-228600" algn="l" defTabSz="914400" rtl="0" eaLnBrk="1" latinLnBrk="0" hangingPunct="1">
              <a:spcBef>
                <a:spcPct val="20000"/>
              </a:spcBef>
              <a:buFont typeface="Arial" panose="020B0604020202020204" pitchFamily="34" charset="0"/>
              <a:buChar char="•"/>
              <a:defRPr sz="1600" kern="1200">
                <a:solidFill>
                  <a:srgbClr val="5B6770"/>
                </a:solidFill>
                <a:latin typeface="Arial"/>
              </a:defRPr>
            </a:lvl3pPr>
            <a:lvl4pPr marL="1600200" indent="-228600" algn="l" defTabSz="914400" rtl="0" eaLnBrk="1" latinLnBrk="0" hangingPunct="1">
              <a:spcBef>
                <a:spcPct val="20000"/>
              </a:spcBef>
              <a:buFont typeface="Arial" panose="020B0604020202020204" pitchFamily="34" charset="0"/>
              <a:buChar char="–"/>
              <a:defRPr sz="1400" kern="1200">
                <a:solidFill>
                  <a:srgbClr val="5B6770"/>
                </a:solidFill>
                <a:latin typeface="Arial"/>
              </a:defRPr>
            </a:lvl4pPr>
            <a:lvl5pPr marL="2057400" indent="-228600" algn="l" defTabSz="914400" rtl="0" eaLnBrk="1" latinLnBrk="0" hangingPunct="1">
              <a:spcBef>
                <a:spcPct val="20000"/>
              </a:spcBef>
              <a:buFont typeface="Arial" panose="020B0604020202020204" pitchFamily="34" charset="0"/>
              <a:buChar char="»"/>
              <a:defRPr sz="1200" kern="1200">
                <a:solidFill>
                  <a:srgbClr val="5B6770"/>
                </a:solidFill>
                <a:latin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6pPr>
            <a:lvl7pPr marL="29718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7pPr>
            <a:lvl8pPr marL="34290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8pPr>
            <a:lvl9pPr marL="38862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9pPr>
          </a:lstStyle>
          <a:p>
            <a:pPr marL="0" lvl="0" indent="0">
              <a:buNone/>
            </a:pPr>
            <a:r>
              <a:rPr lang="en-US" b="1"/>
              <a:t>Read-Only Access: </a:t>
            </a:r>
            <a:r>
              <a:rPr lang="en-US"/>
              <a:t>External Participants will initially have read-only access</a:t>
            </a:r>
          </a:p>
        </p:txBody>
      </p:sp>
      <p:sp>
        <p:nvSpPr>
          <p:cNvPr id="16" name="Content Placeholder 4">
            <a:extLst>
              <a:ext uri="{FF2B5EF4-FFF2-40B4-BE49-F238E27FC236}">
                <a16:creationId xmlns:a16="http://schemas.microsoft.com/office/drawing/2014/main" id="{1521D51A-9EC7-6087-23F6-8071AC988282}"/>
              </a:ext>
            </a:extLst>
          </p:cNvPr>
          <p:cNvSpPr>
            <a:spLocks noGrp="1"/>
          </p:cNvSpPr>
          <p:nvPr>
            <p:custDataLst>
              <p:tags r:id="rId6"/>
            </p:custDataLst>
          </p:nvPr>
        </p:nvSpPr>
        <p:spPr>
          <a:xfrm>
            <a:off x="6720840" y="5182869"/>
            <a:ext cx="4937760" cy="923330"/>
          </a:xfrm>
          <a:prstGeom prst="rect">
            <a:avLst/>
          </a:prstGeom>
        </p:spPr>
        <p:txBody>
          <a:bodyPr wrap="square" lIns="0" tIns="0" rIns="0" bIns="0" anchor="ctr">
            <a:noAutofit/>
          </a:bodyPr>
          <a:lstStyle>
            <a:lvl1pPr marL="342900" indent="-342900" algn="l" defTabSz="914400" rtl="0" eaLnBrk="1" latinLnBrk="0" hangingPunct="1">
              <a:spcBef>
                <a:spcPct val="20000"/>
              </a:spcBef>
              <a:buFont typeface="Arial" panose="020B0604020202020204" pitchFamily="34" charset="0"/>
              <a:buChar char="•"/>
              <a:defRPr sz="2000" b="0" kern="1200">
                <a:solidFill>
                  <a:srgbClr val="2D3338"/>
                </a:solidFill>
                <a:latin typeface="Arial"/>
              </a:defRPr>
            </a:lvl1pPr>
            <a:lvl2pPr marL="742950" indent="-285750" algn="l" defTabSz="914400" rtl="0" eaLnBrk="1" latinLnBrk="0" hangingPunct="1">
              <a:spcBef>
                <a:spcPct val="20000"/>
              </a:spcBef>
              <a:buFont typeface="Arial" panose="020B0604020202020204" pitchFamily="34" charset="0"/>
              <a:buChar char="–"/>
              <a:defRPr sz="1800" kern="1200">
                <a:solidFill>
                  <a:srgbClr val="5B6770"/>
                </a:solidFill>
                <a:latin typeface="Arial"/>
              </a:defRPr>
            </a:lvl2pPr>
            <a:lvl3pPr marL="1143000" indent="-228600" algn="l" defTabSz="914400" rtl="0" eaLnBrk="1" latinLnBrk="0" hangingPunct="1">
              <a:spcBef>
                <a:spcPct val="20000"/>
              </a:spcBef>
              <a:buFont typeface="Arial" panose="020B0604020202020204" pitchFamily="34" charset="0"/>
              <a:buChar char="•"/>
              <a:defRPr sz="1600" kern="1200">
                <a:solidFill>
                  <a:srgbClr val="5B6770"/>
                </a:solidFill>
                <a:latin typeface="Arial"/>
              </a:defRPr>
            </a:lvl3pPr>
            <a:lvl4pPr marL="1600200" indent="-228600" algn="l" defTabSz="914400" rtl="0" eaLnBrk="1" latinLnBrk="0" hangingPunct="1">
              <a:spcBef>
                <a:spcPct val="20000"/>
              </a:spcBef>
              <a:buFont typeface="Arial" panose="020B0604020202020204" pitchFamily="34" charset="0"/>
              <a:buChar char="–"/>
              <a:defRPr sz="1400" kern="1200">
                <a:solidFill>
                  <a:srgbClr val="5B6770"/>
                </a:solidFill>
                <a:latin typeface="Arial"/>
              </a:defRPr>
            </a:lvl4pPr>
            <a:lvl5pPr marL="2057400" indent="-228600" algn="l" defTabSz="914400" rtl="0" eaLnBrk="1" latinLnBrk="0" hangingPunct="1">
              <a:spcBef>
                <a:spcPct val="20000"/>
              </a:spcBef>
              <a:buFont typeface="Arial" panose="020B0604020202020204" pitchFamily="34" charset="0"/>
              <a:buChar char="»"/>
              <a:defRPr sz="1200" kern="1200">
                <a:solidFill>
                  <a:srgbClr val="5B6770"/>
                </a:solidFill>
                <a:latin typeface="Arial"/>
              </a:defRPr>
            </a:lvl5pPr>
            <a:lvl6pPr marL="25146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6pPr>
            <a:lvl7pPr marL="29718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7pPr>
            <a:lvl8pPr marL="34290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8pPr>
            <a:lvl9pPr marL="3886200" indent="-228600" algn="l" defTabSz="914400" rtl="0" eaLnBrk="1" latinLnBrk="0" hangingPunct="1">
              <a:spcBef>
                <a:spcPct val="20000"/>
              </a:spcBef>
              <a:buFont typeface="Arial" panose="020B0604020202020204" pitchFamily="34" charset="0"/>
              <a:buChar char="•"/>
              <a:defRPr sz="2000" kern="1200">
                <a:solidFill>
                  <a:srgbClr val="2D3338"/>
                </a:solidFill>
                <a:latin typeface="Arial"/>
              </a:defRPr>
            </a:lvl9pPr>
          </a:lstStyle>
          <a:p>
            <a:pPr marL="0" lvl="0" indent="0">
              <a:buNone/>
            </a:pPr>
            <a:r>
              <a:rPr lang="en-US" b="1"/>
              <a:t>ERCOT Data Management:</a:t>
            </a:r>
            <a:r>
              <a:rPr lang="en-US"/>
              <a:t> For the initial release, ERCOT will enter and maintain Large Load data</a:t>
            </a:r>
          </a:p>
        </p:txBody>
      </p:sp>
      <p:grpSp>
        <p:nvGrpSpPr>
          <p:cNvPr id="49" name="Group 48">
            <a:extLst>
              <a:ext uri="{FF2B5EF4-FFF2-40B4-BE49-F238E27FC236}">
                <a16:creationId xmlns:a16="http://schemas.microsoft.com/office/drawing/2014/main" id="{01676972-E2BC-3867-E40B-C165D3B6F888}"/>
              </a:ext>
            </a:extLst>
          </p:cNvPr>
          <p:cNvGrpSpPr/>
          <p:nvPr>
            <p:custDataLst>
              <p:tags r:id="rId7"/>
            </p:custDataLst>
          </p:nvPr>
        </p:nvGrpSpPr>
        <p:grpSpPr>
          <a:xfrm>
            <a:off x="5732558" y="881356"/>
            <a:ext cx="811530" cy="811530"/>
            <a:chOff x="5732558" y="881356"/>
            <a:chExt cx="811530" cy="811530"/>
          </a:xfrm>
        </p:grpSpPr>
        <p:sp>
          <p:nvSpPr>
            <p:cNvPr id="20" name="Oval 19">
              <a:extLst>
                <a:ext uri="{FF2B5EF4-FFF2-40B4-BE49-F238E27FC236}">
                  <a16:creationId xmlns:a16="http://schemas.microsoft.com/office/drawing/2014/main" id="{062CBFDE-69BA-4DBF-1D33-E56BF9DF23DF}"/>
                </a:ext>
              </a:extLst>
            </p:cNvPr>
            <p:cNvSpPr>
              <a:spLocks noChangeAspect="1"/>
            </p:cNvSpPr>
            <p:nvPr/>
          </p:nvSpPr>
          <p:spPr>
            <a:xfrm>
              <a:off x="5732558" y="881356"/>
              <a:ext cx="811530" cy="811530"/>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Graphic 21">
              <a:extLst>
                <a:ext uri="{FF2B5EF4-FFF2-40B4-BE49-F238E27FC236}">
                  <a16:creationId xmlns:a16="http://schemas.microsoft.com/office/drawing/2014/main" id="{FF41920C-722C-05A3-E001-21834EABA49C}"/>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5895774" y="1044572"/>
              <a:ext cx="485099" cy="485099"/>
            </a:xfrm>
            <a:prstGeom prst="rect">
              <a:avLst/>
            </a:prstGeom>
          </p:spPr>
        </p:pic>
      </p:grpSp>
      <p:grpSp>
        <p:nvGrpSpPr>
          <p:cNvPr id="48" name="Group 47">
            <a:extLst>
              <a:ext uri="{FF2B5EF4-FFF2-40B4-BE49-F238E27FC236}">
                <a16:creationId xmlns:a16="http://schemas.microsoft.com/office/drawing/2014/main" id="{206509EB-A88D-F6DB-EF26-7E72A5AF71E1}"/>
              </a:ext>
            </a:extLst>
          </p:cNvPr>
          <p:cNvGrpSpPr/>
          <p:nvPr>
            <p:custDataLst>
              <p:tags r:id="rId8"/>
            </p:custDataLst>
          </p:nvPr>
        </p:nvGrpSpPr>
        <p:grpSpPr>
          <a:xfrm>
            <a:off x="5732558" y="5238769"/>
            <a:ext cx="811530" cy="811530"/>
            <a:chOff x="5732558" y="1970709"/>
            <a:chExt cx="811530" cy="811530"/>
          </a:xfrm>
        </p:grpSpPr>
        <p:sp>
          <p:nvSpPr>
            <p:cNvPr id="25" name="Oval 24">
              <a:extLst>
                <a:ext uri="{FF2B5EF4-FFF2-40B4-BE49-F238E27FC236}">
                  <a16:creationId xmlns:a16="http://schemas.microsoft.com/office/drawing/2014/main" id="{CDA2CF86-5538-325C-A2D0-FCBE87859244}"/>
                </a:ext>
              </a:extLst>
            </p:cNvPr>
            <p:cNvSpPr>
              <a:spLocks noChangeAspect="1"/>
            </p:cNvSpPr>
            <p:nvPr/>
          </p:nvSpPr>
          <p:spPr>
            <a:xfrm>
              <a:off x="5732558" y="1970709"/>
              <a:ext cx="811530" cy="811530"/>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Graphic 26">
              <a:extLst>
                <a:ext uri="{FF2B5EF4-FFF2-40B4-BE49-F238E27FC236}">
                  <a16:creationId xmlns:a16="http://schemas.microsoft.com/office/drawing/2014/main" id="{4157801D-290C-3A73-72B1-1B7FF3F24EDC}"/>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5895774" y="2133925"/>
              <a:ext cx="485099" cy="485099"/>
            </a:xfrm>
            <a:prstGeom prst="rect">
              <a:avLst/>
            </a:prstGeom>
          </p:spPr>
        </p:pic>
      </p:grpSp>
      <p:grpSp>
        <p:nvGrpSpPr>
          <p:cNvPr id="47" name="Group 46">
            <a:extLst>
              <a:ext uri="{FF2B5EF4-FFF2-40B4-BE49-F238E27FC236}">
                <a16:creationId xmlns:a16="http://schemas.microsoft.com/office/drawing/2014/main" id="{865BE05C-DBFD-5877-D695-577D01E96D54}"/>
              </a:ext>
            </a:extLst>
          </p:cNvPr>
          <p:cNvGrpSpPr/>
          <p:nvPr>
            <p:custDataLst>
              <p:tags r:id="rId9"/>
            </p:custDataLst>
          </p:nvPr>
        </p:nvGrpSpPr>
        <p:grpSpPr>
          <a:xfrm>
            <a:off x="5732558" y="3060062"/>
            <a:ext cx="811530" cy="811530"/>
            <a:chOff x="5732558" y="3060062"/>
            <a:chExt cx="811530" cy="811530"/>
          </a:xfrm>
        </p:grpSpPr>
        <p:sp>
          <p:nvSpPr>
            <p:cNvPr id="29" name="Oval 28">
              <a:extLst>
                <a:ext uri="{FF2B5EF4-FFF2-40B4-BE49-F238E27FC236}">
                  <a16:creationId xmlns:a16="http://schemas.microsoft.com/office/drawing/2014/main" id="{17712D41-482D-8E13-40B5-318F2796D36B}"/>
                </a:ext>
              </a:extLst>
            </p:cNvPr>
            <p:cNvSpPr>
              <a:spLocks noChangeAspect="1"/>
            </p:cNvSpPr>
            <p:nvPr/>
          </p:nvSpPr>
          <p:spPr>
            <a:xfrm>
              <a:off x="5732558" y="3060062"/>
              <a:ext cx="811530" cy="811530"/>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Graphic 30">
              <a:extLst>
                <a:ext uri="{FF2B5EF4-FFF2-40B4-BE49-F238E27FC236}">
                  <a16:creationId xmlns:a16="http://schemas.microsoft.com/office/drawing/2014/main" id="{946AA0AD-66CC-42B3-D572-7C4760115E4A}"/>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5895774" y="3223278"/>
              <a:ext cx="485099" cy="485099"/>
            </a:xfrm>
            <a:prstGeom prst="rect">
              <a:avLst/>
            </a:prstGeom>
          </p:spPr>
        </p:pic>
      </p:grpSp>
      <p:grpSp>
        <p:nvGrpSpPr>
          <p:cNvPr id="46" name="Group 45">
            <a:extLst>
              <a:ext uri="{FF2B5EF4-FFF2-40B4-BE49-F238E27FC236}">
                <a16:creationId xmlns:a16="http://schemas.microsoft.com/office/drawing/2014/main" id="{A5015992-D215-5DF1-F701-870981EAB18A}"/>
              </a:ext>
            </a:extLst>
          </p:cNvPr>
          <p:cNvGrpSpPr/>
          <p:nvPr>
            <p:custDataLst>
              <p:tags r:id="rId10"/>
            </p:custDataLst>
          </p:nvPr>
        </p:nvGrpSpPr>
        <p:grpSpPr>
          <a:xfrm>
            <a:off x="5732558" y="1970709"/>
            <a:ext cx="811530" cy="811530"/>
            <a:chOff x="5732558" y="4149415"/>
            <a:chExt cx="811530" cy="811530"/>
          </a:xfrm>
        </p:grpSpPr>
        <p:sp>
          <p:nvSpPr>
            <p:cNvPr id="33" name="Oval 32">
              <a:extLst>
                <a:ext uri="{FF2B5EF4-FFF2-40B4-BE49-F238E27FC236}">
                  <a16:creationId xmlns:a16="http://schemas.microsoft.com/office/drawing/2014/main" id="{67A9B0B9-9D31-0D45-8654-9F4F296BDB8B}"/>
                </a:ext>
              </a:extLst>
            </p:cNvPr>
            <p:cNvSpPr>
              <a:spLocks noChangeAspect="1"/>
            </p:cNvSpPr>
            <p:nvPr/>
          </p:nvSpPr>
          <p:spPr>
            <a:xfrm>
              <a:off x="5732558" y="4149415"/>
              <a:ext cx="811530" cy="811530"/>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5" name="Graphic 34">
              <a:extLst>
                <a:ext uri="{FF2B5EF4-FFF2-40B4-BE49-F238E27FC236}">
                  <a16:creationId xmlns:a16="http://schemas.microsoft.com/office/drawing/2014/main" id="{5631CF32-2B22-7EF5-ACC8-0DCB96EB099F}"/>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5895774" y="4312631"/>
              <a:ext cx="485099" cy="485099"/>
            </a:xfrm>
            <a:prstGeom prst="rect">
              <a:avLst/>
            </a:prstGeom>
          </p:spPr>
        </p:pic>
      </p:grpSp>
      <p:grpSp>
        <p:nvGrpSpPr>
          <p:cNvPr id="45" name="Group 44">
            <a:extLst>
              <a:ext uri="{FF2B5EF4-FFF2-40B4-BE49-F238E27FC236}">
                <a16:creationId xmlns:a16="http://schemas.microsoft.com/office/drawing/2014/main" id="{07FCCFF8-C77E-ECEC-772B-D3CB31D8CA48}"/>
              </a:ext>
            </a:extLst>
          </p:cNvPr>
          <p:cNvGrpSpPr/>
          <p:nvPr>
            <p:custDataLst>
              <p:tags r:id="rId11"/>
            </p:custDataLst>
          </p:nvPr>
        </p:nvGrpSpPr>
        <p:grpSpPr>
          <a:xfrm>
            <a:off x="5732558" y="4149415"/>
            <a:ext cx="811530" cy="811530"/>
            <a:chOff x="5732558" y="5238769"/>
            <a:chExt cx="811530" cy="811530"/>
          </a:xfrm>
        </p:grpSpPr>
        <p:sp>
          <p:nvSpPr>
            <p:cNvPr id="37" name="Oval 36">
              <a:extLst>
                <a:ext uri="{FF2B5EF4-FFF2-40B4-BE49-F238E27FC236}">
                  <a16:creationId xmlns:a16="http://schemas.microsoft.com/office/drawing/2014/main" id="{5F1CB168-B4DC-1D50-33FB-AC2D1C6C8CC4}"/>
                </a:ext>
              </a:extLst>
            </p:cNvPr>
            <p:cNvSpPr>
              <a:spLocks noChangeAspect="1"/>
            </p:cNvSpPr>
            <p:nvPr/>
          </p:nvSpPr>
          <p:spPr>
            <a:xfrm>
              <a:off x="5732558" y="5238769"/>
              <a:ext cx="811530" cy="811530"/>
            </a:xfrm>
            <a:prstGeom prst="ellipse">
              <a:avLst/>
            </a:prstGeom>
            <a:solidFill>
              <a:srgbClr val="00829B"/>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9" name="Graphic 38">
              <a:extLst>
                <a:ext uri="{FF2B5EF4-FFF2-40B4-BE49-F238E27FC236}">
                  <a16:creationId xmlns:a16="http://schemas.microsoft.com/office/drawing/2014/main" id="{4EB24702-2182-F716-8522-C02B5624EE51}"/>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5895774" y="5401985"/>
              <a:ext cx="485099" cy="485099"/>
            </a:xfrm>
            <a:prstGeom prst="rect">
              <a:avLst/>
            </a:prstGeom>
          </p:spPr>
        </p:pic>
      </p:grpSp>
      <p:cxnSp>
        <p:nvCxnSpPr>
          <p:cNvPr id="19" name="Straight Connector 18">
            <a:extLst>
              <a:ext uri="{FF2B5EF4-FFF2-40B4-BE49-F238E27FC236}">
                <a16:creationId xmlns:a16="http://schemas.microsoft.com/office/drawing/2014/main" id="{582140A2-BEE2-F7FA-D0D0-5ADCC787D8E2}"/>
              </a:ext>
            </a:extLst>
          </p:cNvPr>
          <p:cNvCxnSpPr/>
          <p:nvPr/>
        </p:nvCxnSpPr>
        <p:spPr>
          <a:xfrm>
            <a:off x="5676900" y="1831798"/>
            <a:ext cx="598170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389BCAE4-399F-B7C9-EAEB-19CDAD09A4BF}"/>
              </a:ext>
            </a:extLst>
          </p:cNvPr>
          <p:cNvCxnSpPr/>
          <p:nvPr/>
        </p:nvCxnSpPr>
        <p:spPr>
          <a:xfrm>
            <a:off x="5676900" y="2921152"/>
            <a:ext cx="598170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E248A62F-A85D-D623-8431-FED0E0230CEF}"/>
              </a:ext>
            </a:extLst>
          </p:cNvPr>
          <p:cNvCxnSpPr/>
          <p:nvPr/>
        </p:nvCxnSpPr>
        <p:spPr>
          <a:xfrm>
            <a:off x="5676900" y="4010506"/>
            <a:ext cx="598170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B8418292-E0D1-D45A-C99A-93217C3092E8}"/>
              </a:ext>
            </a:extLst>
          </p:cNvPr>
          <p:cNvCxnSpPr/>
          <p:nvPr/>
        </p:nvCxnSpPr>
        <p:spPr>
          <a:xfrm>
            <a:off x="5676900" y="5099860"/>
            <a:ext cx="5981700" cy="0"/>
          </a:xfrm>
          <a:prstGeom prst="line">
            <a:avLst/>
          </a:prstGeom>
          <a:ln w="6350">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DD322083-935F-DB1C-08B6-819681F68FCE}"/>
              </a:ext>
            </a:extLst>
          </p:cNvPr>
          <p:cNvSpPr txBox="1"/>
          <p:nvPr/>
        </p:nvSpPr>
        <p:spPr>
          <a:xfrm>
            <a:off x="501926" y="1684632"/>
            <a:ext cx="4050196" cy="110799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buClr>
                <a:schemeClr val="tx1"/>
              </a:buClr>
            </a:pPr>
            <a:r>
              <a:rPr lang="en-US" sz="3600" b="1">
                <a:solidFill>
                  <a:schemeClr val="bg1"/>
                </a:solidFill>
                <a:ea typeface="+mj-ea"/>
                <a:cs typeface="+mj-cs"/>
              </a:rPr>
              <a:t>Initial Release – What to Expect</a:t>
            </a:r>
            <a:endParaRPr lang="en-GB" sz="3600" b="1">
              <a:solidFill>
                <a:schemeClr val="bg1"/>
              </a:solidFill>
              <a:ea typeface="+mj-ea"/>
              <a:cs typeface="+mj-cs"/>
            </a:endParaRPr>
          </a:p>
        </p:txBody>
      </p:sp>
      <p:sp>
        <p:nvSpPr>
          <p:cNvPr id="6" name="Slide Number Placeholder 5">
            <a:extLst>
              <a:ext uri="{FF2B5EF4-FFF2-40B4-BE49-F238E27FC236}">
                <a16:creationId xmlns:a16="http://schemas.microsoft.com/office/drawing/2014/main" id="{C0A66CB8-9459-5746-C1F5-5EE44CF079BC}"/>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7</a:t>
            </a:fld>
            <a:endParaRPr lang="en-US"/>
          </a:p>
        </p:txBody>
      </p:sp>
    </p:spTree>
    <p:extLst>
      <p:ext uri="{BB962C8B-B14F-4D97-AF65-F5344CB8AC3E}">
        <p14:creationId xmlns:p14="http://schemas.microsoft.com/office/powerpoint/2010/main" val="2674720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6" hidden="1">
            <a:extLst>
              <a:ext uri="{FF2B5EF4-FFF2-40B4-BE49-F238E27FC236}">
                <a16:creationId xmlns:a16="http://schemas.microsoft.com/office/drawing/2014/main" id="{B955F763-FD7C-1E00-2F50-DE36FF585FA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7" imgH="348" progId="TCLayout.ActiveDocument.1">
                  <p:embed/>
                </p:oleObj>
              </mc:Choice>
              <mc:Fallback>
                <p:oleObj name="think-cell Slide" r:id="rId5" imgW="347" imgH="348" progId="TCLayout.ActiveDocument.1">
                  <p:embed/>
                  <p:pic>
                    <p:nvPicPr>
                      <p:cNvPr id="9" name="Object 6" hidden="1">
                        <a:extLst>
                          <a:ext uri="{FF2B5EF4-FFF2-40B4-BE49-F238E27FC236}">
                            <a16:creationId xmlns:a16="http://schemas.microsoft.com/office/drawing/2014/main" id="{B955F763-FD7C-1E00-2F50-DE36FF585FA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15" name="Graphic 14">
            <a:extLst>
              <a:ext uri="{FF2B5EF4-FFF2-40B4-BE49-F238E27FC236}">
                <a16:creationId xmlns:a16="http://schemas.microsoft.com/office/drawing/2014/main" id="{5E6D2046-8D77-FA5E-6DF3-EF62A7704A3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l="59827" t="14818" r="10238" b="43257"/>
          <a:stretch>
            <a:fillRect/>
          </a:stretch>
        </p:blipFill>
        <p:spPr bwMode="ltGray">
          <a:xfrm>
            <a:off x="-1" y="0"/>
            <a:ext cx="12192001" cy="5732047"/>
          </a:xfrm>
          <a:prstGeom prst="rect">
            <a:avLst/>
          </a:prstGeom>
        </p:spPr>
      </p:pic>
      <p:sp>
        <p:nvSpPr>
          <p:cNvPr id="2" name="2. Slide Title">
            <a:extLst>
              <a:ext uri="{FF2B5EF4-FFF2-40B4-BE49-F238E27FC236}">
                <a16:creationId xmlns:a16="http://schemas.microsoft.com/office/drawing/2014/main" id="{1BC68B15-E94F-DB0C-12CE-A909FA548888}"/>
              </a:ext>
            </a:extLst>
          </p:cNvPr>
          <p:cNvSpPr>
            <a:spLocks noGrp="1"/>
          </p:cNvSpPr>
          <p:nvPr>
            <p:ph type="title"/>
            <p:custDataLst>
              <p:tags r:id="rId2"/>
            </p:custDataLst>
          </p:nvPr>
        </p:nvSpPr>
        <p:spPr>
          <a:xfrm>
            <a:off x="1257300" y="419100"/>
            <a:ext cx="10401300" cy="384721"/>
          </a:xfrm>
        </p:spPr>
        <p:txBody>
          <a:bodyPr vert="horz" anchor="ctr">
            <a:normAutofit/>
          </a:bodyPr>
          <a:lstStyle/>
          <a:p>
            <a:r>
              <a:rPr lang="en-US"/>
              <a:t>External Participant Dashboard (1/2)</a:t>
            </a:r>
          </a:p>
        </p:txBody>
      </p:sp>
      <p:grpSp>
        <p:nvGrpSpPr>
          <p:cNvPr id="10" name="Group 9">
            <a:extLst>
              <a:ext uri="{FF2B5EF4-FFF2-40B4-BE49-F238E27FC236}">
                <a16:creationId xmlns:a16="http://schemas.microsoft.com/office/drawing/2014/main" id="{E81C5295-5A85-729B-E837-E7D0B86A3196}"/>
              </a:ext>
            </a:extLst>
          </p:cNvPr>
          <p:cNvGrpSpPr/>
          <p:nvPr/>
        </p:nvGrpSpPr>
        <p:grpSpPr>
          <a:xfrm>
            <a:off x="1257300" y="75015"/>
            <a:ext cx="3773797" cy="181963"/>
            <a:chOff x="1257300" y="62145"/>
            <a:chExt cx="2887467" cy="181963"/>
          </a:xfrm>
        </p:grpSpPr>
        <p:sp>
          <p:nvSpPr>
            <p:cNvPr id="11" name="TextBox 10">
              <a:extLst>
                <a:ext uri="{FF2B5EF4-FFF2-40B4-BE49-F238E27FC236}">
                  <a16:creationId xmlns:a16="http://schemas.microsoft.com/office/drawing/2014/main" id="{ED516F30-EE7F-D4B2-1EF4-F6463189124D}"/>
                </a:ext>
              </a:extLst>
            </p:cNvPr>
            <p:cNvSpPr txBox="1">
              <a:spLocks/>
            </p:cNvSpPr>
            <p:nvPr/>
          </p:nvSpPr>
          <p:spPr>
            <a:xfrm>
              <a:off x="1257300" y="62145"/>
              <a:ext cx="2879603"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t>Sample data generated for demonstration purposes only</a:t>
              </a:r>
            </a:p>
          </p:txBody>
        </p:sp>
        <p:cxnSp>
          <p:nvCxnSpPr>
            <p:cNvPr id="12" name="Straight Connector 11">
              <a:extLst>
                <a:ext uri="{FF2B5EF4-FFF2-40B4-BE49-F238E27FC236}">
                  <a16:creationId xmlns:a16="http://schemas.microsoft.com/office/drawing/2014/main" id="{B922F08F-878B-0242-5BCB-A6B1B9F80238}"/>
                </a:ext>
              </a:extLst>
            </p:cNvPr>
            <p:cNvCxnSpPr>
              <a:cxnSpLocks/>
            </p:cNvCxnSpPr>
            <p:nvPr/>
          </p:nvCxnSpPr>
          <p:spPr>
            <a:xfrm>
              <a:off x="1265164" y="244108"/>
              <a:ext cx="287960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pic>
        <p:nvPicPr>
          <p:cNvPr id="14" name="Picture 13">
            <a:extLst>
              <a:ext uri="{FF2B5EF4-FFF2-40B4-BE49-F238E27FC236}">
                <a16:creationId xmlns:a16="http://schemas.microsoft.com/office/drawing/2014/main" id="{6E0AC979-EE97-812E-2F74-28FE7267D7A5}"/>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933349" y="1195652"/>
            <a:ext cx="10325302" cy="4466696"/>
          </a:xfrm>
          <a:prstGeom prst="rect">
            <a:avLst/>
          </a:prstGeom>
        </p:spPr>
      </p:pic>
      <p:sp>
        <p:nvSpPr>
          <p:cNvPr id="17" name="Rectangle 16">
            <a:extLst>
              <a:ext uri="{FF2B5EF4-FFF2-40B4-BE49-F238E27FC236}">
                <a16:creationId xmlns:a16="http://schemas.microsoft.com/office/drawing/2014/main" id="{2FC69812-C3A3-1626-4E64-89C321E10A9B}"/>
              </a:ext>
            </a:extLst>
          </p:cNvPr>
          <p:cNvSpPr>
            <a:spLocks/>
          </p:cNvSpPr>
          <p:nvPr/>
        </p:nvSpPr>
        <p:spPr>
          <a:xfrm>
            <a:off x="0" y="6073557"/>
            <a:ext cx="12192000" cy="31089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noProof="0">
                <a:solidFill>
                  <a:schemeClr val="bg1"/>
                </a:solidFill>
              </a:rPr>
              <a:t>The initial LIOO release will include an External Participant dashboard showing projects associated with the logged-in user</a:t>
            </a:r>
          </a:p>
        </p:txBody>
      </p:sp>
      <p:sp>
        <p:nvSpPr>
          <p:cNvPr id="4" name="4. Footnote">
            <a:extLst>
              <a:ext uri="{FF2B5EF4-FFF2-40B4-BE49-F238E27FC236}">
                <a16:creationId xmlns:a16="http://schemas.microsoft.com/office/drawing/2014/main" id="{A3ACFD3E-AE4E-C7A1-E096-769DA1733F02}"/>
              </a:ext>
            </a:extLst>
          </p:cNvPr>
          <p:cNvSpPr txBox="1"/>
          <p:nvPr>
            <p:custDataLst>
              <p:tags r:id="rId3"/>
            </p:custDataLst>
          </p:nvPr>
        </p:nvSpPr>
        <p:spPr>
          <a:xfrm>
            <a:off x="1257300" y="6504478"/>
            <a:ext cx="7278624" cy="153888"/>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sz="1000">
                <a:cs typeface="Arial"/>
              </a:rPr>
              <a:t>NOTE: This is a preliminary version. Field names and labels are subject to change as the design is further refined</a:t>
            </a:r>
            <a:endParaRPr lang="en-US" sz="1000"/>
          </a:p>
        </p:txBody>
      </p:sp>
    </p:spTree>
    <p:extLst>
      <p:ext uri="{BB962C8B-B14F-4D97-AF65-F5344CB8AC3E}">
        <p14:creationId xmlns:p14="http://schemas.microsoft.com/office/powerpoint/2010/main" val="2148524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7D4717A5-5ADE-7A96-D154-8914BCCE6C1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9" name="think-cell data - do not delete" hidden="1">
                        <a:extLst>
                          <a:ext uri="{FF2B5EF4-FFF2-40B4-BE49-F238E27FC236}">
                            <a16:creationId xmlns:a16="http://schemas.microsoft.com/office/drawing/2014/main" id="{7D4717A5-5ADE-7A96-D154-8914BCCE6C1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8" name="Graphic 17">
            <a:extLst>
              <a:ext uri="{FF2B5EF4-FFF2-40B4-BE49-F238E27FC236}">
                <a16:creationId xmlns:a16="http://schemas.microsoft.com/office/drawing/2014/main" id="{6DE39DBB-8B1E-7531-2E20-A03DDB6EFC0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l="59827" t="14818" r="10238" b="43257"/>
          <a:stretch>
            <a:fillRect/>
          </a:stretch>
        </p:blipFill>
        <p:spPr bwMode="ltGray">
          <a:xfrm>
            <a:off x="-1" y="0"/>
            <a:ext cx="12192001" cy="5732047"/>
          </a:xfrm>
          <a:prstGeom prst="rect">
            <a:avLst/>
          </a:prstGeom>
        </p:spPr>
      </p:pic>
      <p:sp>
        <p:nvSpPr>
          <p:cNvPr id="6" name="Title 1">
            <a:extLst>
              <a:ext uri="{FF2B5EF4-FFF2-40B4-BE49-F238E27FC236}">
                <a16:creationId xmlns:a16="http://schemas.microsoft.com/office/drawing/2014/main" id="{0570BECC-4C30-C12C-52B8-7E5289E87D67}"/>
              </a:ext>
            </a:extLst>
          </p:cNvPr>
          <p:cNvSpPr>
            <a:spLocks noGrp="1"/>
          </p:cNvSpPr>
          <p:nvPr>
            <p:ph type="title"/>
          </p:nvPr>
        </p:nvSpPr>
        <p:spPr>
          <a:xfrm>
            <a:off x="506347" y="1268554"/>
            <a:ext cx="2610479" cy="1477328"/>
          </a:xfrm>
          <a:noFill/>
          <a:ln/>
          <a:extLst>
            <a:ext uri="{909E8E84-426E-40DD-AFC4-6F175D3DCCD1}">
              <a14:hiddenFill xmlns:a14="http://schemas.microsoft.com/office/drawing/2010/main">
                <a:solidFill>
                  <a:srgbClr val="FFFFFF"/>
                </a:solidFill>
              </a14:hiddenFill>
            </a:ext>
          </a:extLst>
        </p:spPr>
        <p:txBody>
          <a:bodyPr vert="horz" wrap="square" anchor="b">
            <a:spAutoFit/>
          </a:bodyPr>
          <a:lstStyle/>
          <a:p>
            <a:r>
              <a:rPr lang="en-US"/>
              <a:t>External Participant Dashboard (2/2)</a:t>
            </a:r>
          </a:p>
        </p:txBody>
      </p:sp>
      <p:grpSp>
        <p:nvGrpSpPr>
          <p:cNvPr id="10" name="Group 9">
            <a:extLst>
              <a:ext uri="{FF2B5EF4-FFF2-40B4-BE49-F238E27FC236}">
                <a16:creationId xmlns:a16="http://schemas.microsoft.com/office/drawing/2014/main" id="{56C338C5-9614-835B-95BE-4FFB31E823DE}"/>
              </a:ext>
            </a:extLst>
          </p:cNvPr>
          <p:cNvGrpSpPr/>
          <p:nvPr/>
        </p:nvGrpSpPr>
        <p:grpSpPr>
          <a:xfrm>
            <a:off x="1257300" y="75015"/>
            <a:ext cx="3773797" cy="181963"/>
            <a:chOff x="1257300" y="62145"/>
            <a:chExt cx="2887467" cy="181963"/>
          </a:xfrm>
        </p:grpSpPr>
        <p:sp>
          <p:nvSpPr>
            <p:cNvPr id="11" name="TextBox 10">
              <a:extLst>
                <a:ext uri="{FF2B5EF4-FFF2-40B4-BE49-F238E27FC236}">
                  <a16:creationId xmlns:a16="http://schemas.microsoft.com/office/drawing/2014/main" id="{4C0AC319-ABDE-D9AC-DFAE-4ED248043DC1}"/>
                </a:ext>
              </a:extLst>
            </p:cNvPr>
            <p:cNvSpPr txBox="1">
              <a:spLocks/>
            </p:cNvSpPr>
            <p:nvPr/>
          </p:nvSpPr>
          <p:spPr>
            <a:xfrm>
              <a:off x="1257300" y="62145"/>
              <a:ext cx="2879603"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t>Sample data generated for demonstration purposes only</a:t>
              </a:r>
            </a:p>
          </p:txBody>
        </p:sp>
        <p:cxnSp>
          <p:nvCxnSpPr>
            <p:cNvPr id="12" name="Straight Connector 11">
              <a:extLst>
                <a:ext uri="{FF2B5EF4-FFF2-40B4-BE49-F238E27FC236}">
                  <a16:creationId xmlns:a16="http://schemas.microsoft.com/office/drawing/2014/main" id="{2346C7DB-D6FC-56F9-119B-2589C9B7AC60}"/>
                </a:ext>
              </a:extLst>
            </p:cNvPr>
            <p:cNvCxnSpPr>
              <a:cxnSpLocks/>
            </p:cNvCxnSpPr>
            <p:nvPr/>
          </p:nvCxnSpPr>
          <p:spPr>
            <a:xfrm>
              <a:off x="1265164" y="244108"/>
              <a:ext cx="287960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grpSp>
      <p:pic>
        <p:nvPicPr>
          <p:cNvPr id="16" name="Picture 15">
            <a:extLst>
              <a:ext uri="{FF2B5EF4-FFF2-40B4-BE49-F238E27FC236}">
                <a16:creationId xmlns:a16="http://schemas.microsoft.com/office/drawing/2014/main" id="{4A3DF10C-3D4B-B23C-084E-DD043051529F}"/>
              </a:ext>
            </a:extLst>
          </p:cNvPr>
          <p:cNvPicPr>
            <a:picLocks noChangeAspect="1"/>
          </p:cNvPicPr>
          <p:nvPr/>
        </p:nvPicPr>
        <p:blipFill>
          <a:blip r:embed="rId7"/>
          <a:stretch>
            <a:fillRect/>
          </a:stretch>
        </p:blipFill>
        <p:spPr>
          <a:xfrm>
            <a:off x="6537054" y="343181"/>
            <a:ext cx="4505954" cy="5363323"/>
          </a:xfrm>
          <a:prstGeom prst="rect">
            <a:avLst/>
          </a:prstGeom>
        </p:spPr>
      </p:pic>
      <p:sp>
        <p:nvSpPr>
          <p:cNvPr id="19" name="Rectangle 18">
            <a:extLst>
              <a:ext uri="{FF2B5EF4-FFF2-40B4-BE49-F238E27FC236}">
                <a16:creationId xmlns:a16="http://schemas.microsoft.com/office/drawing/2014/main" id="{074F91CA-1323-73FE-2CF3-1C1F328516BF}"/>
              </a:ext>
            </a:extLst>
          </p:cNvPr>
          <p:cNvSpPr>
            <a:spLocks/>
          </p:cNvSpPr>
          <p:nvPr/>
        </p:nvSpPr>
        <p:spPr>
          <a:xfrm>
            <a:off x="0" y="6073557"/>
            <a:ext cx="12192000" cy="31089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noProof="0">
                <a:solidFill>
                  <a:schemeClr val="bg1"/>
                </a:solidFill>
              </a:rPr>
              <a:t>Users will have the ability to drill down into a project to see additional details</a:t>
            </a:r>
          </a:p>
        </p:txBody>
      </p:sp>
      <p:sp>
        <p:nvSpPr>
          <p:cNvPr id="3" name="4. Footnote">
            <a:extLst>
              <a:ext uri="{FF2B5EF4-FFF2-40B4-BE49-F238E27FC236}">
                <a16:creationId xmlns:a16="http://schemas.microsoft.com/office/drawing/2014/main" id="{2FD84D4B-05ED-0469-3643-3C591CF12473}"/>
              </a:ext>
            </a:extLst>
          </p:cNvPr>
          <p:cNvSpPr txBox="1"/>
          <p:nvPr>
            <p:custDataLst>
              <p:tags r:id="rId2"/>
            </p:custDataLst>
          </p:nvPr>
        </p:nvSpPr>
        <p:spPr>
          <a:xfrm>
            <a:off x="1257300" y="6504478"/>
            <a:ext cx="7278624" cy="153888"/>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sz="1000">
                <a:cs typeface="Arial"/>
              </a:rPr>
              <a:t>NOTE: This is a preliminary version. Field names and labels are subject to change as the design is further refined</a:t>
            </a:r>
            <a:endParaRPr lang="en-US" sz="1000"/>
          </a:p>
        </p:txBody>
      </p:sp>
    </p:spTree>
    <p:extLst>
      <p:ext uri="{BB962C8B-B14F-4D97-AF65-F5344CB8AC3E}">
        <p14:creationId xmlns:p14="http://schemas.microsoft.com/office/powerpoint/2010/main" val="536160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21036-46A8-FB78-DE5D-D0B1D4A3348D}"/>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584C8C-C32D-99DB-50A4-C854AEDE6A5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6" imgH="486" progId="TCLayout.ActiveDocument.1">
                  <p:embed/>
                </p:oleObj>
              </mc:Choice>
              <mc:Fallback>
                <p:oleObj name="think-cell Slide" r:id="rId3" imgW="486" imgH="486" progId="TCLayout.ActiveDocument.1">
                  <p:embed/>
                  <p:pic>
                    <p:nvPicPr>
                      <p:cNvPr id="7" name="think-cell data - do not delete" hidden="1">
                        <a:extLst>
                          <a:ext uri="{FF2B5EF4-FFF2-40B4-BE49-F238E27FC236}">
                            <a16:creationId xmlns:a16="http://schemas.microsoft.com/office/drawing/2014/main" id="{2A584C8C-C32D-99DB-50A4-C854AEDE6A5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0ECE661-C387-AF35-B777-EA6532BE4CC1}"/>
              </a:ext>
            </a:extLst>
          </p:cNvPr>
          <p:cNvSpPr>
            <a:spLocks noGrp="1"/>
          </p:cNvSpPr>
          <p:nvPr>
            <p:ph type="title"/>
          </p:nvPr>
        </p:nvSpPr>
        <p:spPr>
          <a:xfrm>
            <a:off x="1257300" y="457200"/>
            <a:ext cx="10401300" cy="369332"/>
          </a:xfrm>
          <a:noFill/>
          <a:ln/>
          <a:extLst>
            <a:ext uri="{909E8E84-426E-40DD-AFC4-6F175D3DCCD1}">
              <a14:hiddenFill xmlns:a14="http://schemas.microsoft.com/office/drawing/2010/main">
                <a:solidFill>
                  <a:srgbClr val="FFFFFF"/>
                </a:solidFill>
              </a14:hiddenFill>
            </a:ext>
          </a:extLst>
        </p:spPr>
        <p:txBody>
          <a:bodyPr vert="horz" anchor="t">
            <a:spAutoFit/>
          </a:bodyPr>
          <a:lstStyle/>
          <a:p>
            <a:r>
              <a:rPr lang="en-US"/>
              <a:t>What Comes Next?</a:t>
            </a:r>
          </a:p>
        </p:txBody>
      </p:sp>
      <p:sp>
        <p:nvSpPr>
          <p:cNvPr id="9" name="Arrow: Right 8">
            <a:extLst>
              <a:ext uri="{FF2B5EF4-FFF2-40B4-BE49-F238E27FC236}">
                <a16:creationId xmlns:a16="http://schemas.microsoft.com/office/drawing/2014/main" id="{83EC3EFF-365E-417B-9E39-829DA7859622}"/>
              </a:ext>
            </a:extLst>
          </p:cNvPr>
          <p:cNvSpPr>
            <a:spLocks/>
          </p:cNvSpPr>
          <p:nvPr/>
        </p:nvSpPr>
        <p:spPr>
          <a:xfrm>
            <a:off x="495300" y="2590033"/>
            <a:ext cx="11163299" cy="343999"/>
          </a:xfrm>
          <a:prstGeom prst="rightArrow">
            <a:avLst/>
          </a:prstGeom>
          <a:gradFill flip="none" rotWithShape="1">
            <a:gsLst>
              <a:gs pos="72911">
                <a:srgbClr val="2A719E"/>
              </a:gs>
              <a:gs pos="40200">
                <a:srgbClr val="349EC4"/>
              </a:gs>
              <a:gs pos="0">
                <a:srgbClr val="4AC5D7"/>
              </a:gs>
              <a:gs pos="100000">
                <a:srgbClr val="214871"/>
              </a:gs>
            </a:gsLst>
            <a:lin ang="0" scaled="1"/>
            <a:tileRect/>
          </a:gradFill>
        </p:spPr>
        <p:style>
          <a:lnRef idx="0">
            <a:schemeClr val="dk1">
              <a:hueOff val="0"/>
              <a:satOff val="0"/>
              <a:lumOff val="0"/>
              <a:alphaOff val="0"/>
            </a:schemeClr>
          </a:lnRef>
          <a:fillRef idx="1">
            <a:schemeClr val="accent2">
              <a:tint val="40000"/>
              <a:hueOff val="0"/>
              <a:satOff val="0"/>
              <a:lumOff val="0"/>
              <a:alphaOff val="0"/>
            </a:schemeClr>
          </a:fillRef>
          <a:effectRef idx="2">
            <a:schemeClr val="accent2">
              <a:tint val="40000"/>
              <a:hueOff val="0"/>
              <a:satOff val="0"/>
              <a:lumOff val="0"/>
              <a:alphaOff val="0"/>
            </a:schemeClr>
          </a:effectRef>
          <a:fontRef idx="minor">
            <a:schemeClr val="dk1">
              <a:hueOff val="0"/>
              <a:satOff val="0"/>
              <a:lumOff val="0"/>
              <a:alphaOff val="0"/>
            </a:schemeClr>
          </a:fontRef>
        </p:style>
        <p:txBody>
          <a:bodyPr>
            <a:noAutofit/>
          </a:bodyPr>
          <a:lstStyle/>
          <a:p>
            <a:endParaRPr lang="en-GB"/>
          </a:p>
        </p:txBody>
      </p:sp>
      <p:sp>
        <p:nvSpPr>
          <p:cNvPr id="15" name="TextBox 14">
            <a:extLst>
              <a:ext uri="{FF2B5EF4-FFF2-40B4-BE49-F238E27FC236}">
                <a16:creationId xmlns:a16="http://schemas.microsoft.com/office/drawing/2014/main" id="{12CA2B83-17E2-C350-59BB-9B724FB894A9}"/>
              </a:ext>
            </a:extLst>
          </p:cNvPr>
          <p:cNvSpPr txBox="1">
            <a:spLocks/>
          </p:cNvSpPr>
          <p:nvPr/>
        </p:nvSpPr>
        <p:spPr>
          <a:xfrm>
            <a:off x="8708137" y="3580634"/>
            <a:ext cx="2950462" cy="200054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2000" b="1"/>
              <a:t>Future Enhancements</a:t>
            </a:r>
          </a:p>
          <a:p>
            <a:pPr algn="ctr"/>
            <a:r>
              <a:rPr lang="en-US" sz="2000"/>
              <a:t>Capabilities continue to evolve with Large Load processes and requirements</a:t>
            </a:r>
          </a:p>
        </p:txBody>
      </p:sp>
      <p:sp>
        <p:nvSpPr>
          <p:cNvPr id="17" name="TextBox 16">
            <a:extLst>
              <a:ext uri="{FF2B5EF4-FFF2-40B4-BE49-F238E27FC236}">
                <a16:creationId xmlns:a16="http://schemas.microsoft.com/office/drawing/2014/main" id="{2D2CA6BA-FBA9-9638-40C1-E091BBA74C81}"/>
              </a:ext>
            </a:extLst>
          </p:cNvPr>
          <p:cNvSpPr txBox="1">
            <a:spLocks/>
          </p:cNvSpPr>
          <p:nvPr/>
        </p:nvSpPr>
        <p:spPr>
          <a:xfrm>
            <a:off x="4601718" y="3580634"/>
            <a:ext cx="2950462" cy="200054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2000" b="1"/>
              <a:t>Pre-Batch 1 Release</a:t>
            </a:r>
          </a:p>
          <a:p>
            <a:pPr algn="ctr"/>
            <a:r>
              <a:rPr lang="en-US" sz="2000"/>
              <a:t>TSPs and ILLEs will be able to enter and manage information directly in LIOO</a:t>
            </a:r>
          </a:p>
        </p:txBody>
      </p:sp>
      <p:sp>
        <p:nvSpPr>
          <p:cNvPr id="21" name="TextBox 20">
            <a:extLst>
              <a:ext uri="{FF2B5EF4-FFF2-40B4-BE49-F238E27FC236}">
                <a16:creationId xmlns:a16="http://schemas.microsoft.com/office/drawing/2014/main" id="{81848704-DED2-95D5-8A56-685FB52DC5F3}"/>
              </a:ext>
            </a:extLst>
          </p:cNvPr>
          <p:cNvSpPr txBox="1">
            <a:spLocks/>
          </p:cNvSpPr>
          <p:nvPr/>
        </p:nvSpPr>
        <p:spPr>
          <a:xfrm>
            <a:off x="495300" y="3580634"/>
            <a:ext cx="2950462" cy="200054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Font typeface="Arial" panose="020B0604020202020204" pitchFamily="34" charset="0"/>
              <a:buNone/>
              <a:defRPr sz="1600" b="0"/>
            </a:lvl1pPr>
            <a:lvl2pPr marL="548640" lvl="1" indent="-182880">
              <a:lnSpc>
                <a:spcPct val="100000"/>
              </a:lnSpc>
              <a:spcBef>
                <a:spcPts val="300"/>
              </a:spcBef>
              <a:spcAft>
                <a:spcPts val="300"/>
              </a:spcAft>
              <a:buFont typeface="Arial" panose="020B0604020202020204" pitchFamily="34" charset="0"/>
              <a:buChar char="•"/>
              <a:defRPr sz="1400" b="0"/>
            </a:lvl2pPr>
            <a:lvl3pPr marL="731520" lvl="2" indent="-182880">
              <a:lnSpc>
                <a:spcPct val="100000"/>
              </a:lnSpc>
              <a:spcBef>
                <a:spcPts val="300"/>
              </a:spcBef>
              <a:spcAft>
                <a:spcPts val="300"/>
              </a:spcAft>
              <a:buFont typeface="Arial" panose="020B0604020202020204" pitchFamily="34" charset="0"/>
              <a:buChar char="◦"/>
              <a:defRPr sz="1400" b="0"/>
            </a:lvl3pPr>
            <a:lvl4pPr marL="914400" lvl="3" indent="-182880">
              <a:lnSpc>
                <a:spcPct val="100000"/>
              </a:lnSpc>
              <a:spcBef>
                <a:spcPts val="300"/>
              </a:spcBef>
              <a:spcAft>
                <a:spcPts val="300"/>
              </a:spcAft>
              <a:buFont typeface="Arial" panose="020B0604020202020204" pitchFamily="34" charset="0"/>
              <a:buChar char="-"/>
              <a:defRPr sz="1400" b="0"/>
            </a:lvl4pPr>
            <a:lvl5pPr marL="1097280" lvl="4" indent="-182880">
              <a:lnSpc>
                <a:spcPct val="100000"/>
              </a:lnSpc>
              <a:spcBef>
                <a:spcPts val="300"/>
              </a:spcBef>
              <a:spcAft>
                <a:spcPts val="300"/>
              </a:spcAft>
              <a:buFont typeface="Arial" panose="020B0604020202020204" pitchFamily="34" charset="0"/>
              <a:buChar char="•"/>
              <a:defRPr sz="1400" b="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a:r>
              <a:rPr lang="en-US" sz="2000" b="1"/>
              <a:t>Initial Release </a:t>
            </a:r>
            <a:endParaRPr lang="en-US"/>
          </a:p>
          <a:p>
            <a:pPr algn="ctr"/>
            <a:r>
              <a:rPr lang="en-US" sz="2000" b="1"/>
              <a:t>(Dec 2026)</a:t>
            </a:r>
            <a:endParaRPr lang="en-US"/>
          </a:p>
          <a:p>
            <a:pPr algn="ctr"/>
            <a:r>
              <a:rPr lang="en-US" sz="2000"/>
              <a:t>Data entered and maintained by ERCOT</a:t>
            </a:r>
          </a:p>
          <a:p>
            <a:pPr algn="ctr"/>
            <a:r>
              <a:rPr lang="en-US" sz="2000"/>
              <a:t>External Participants have read-only access</a:t>
            </a:r>
          </a:p>
        </p:txBody>
      </p:sp>
      <p:grpSp>
        <p:nvGrpSpPr>
          <p:cNvPr id="8" name="Group 7">
            <a:extLst>
              <a:ext uri="{FF2B5EF4-FFF2-40B4-BE49-F238E27FC236}">
                <a16:creationId xmlns:a16="http://schemas.microsoft.com/office/drawing/2014/main" id="{30E86DD8-2300-A231-ED39-5B062B58AEEC}"/>
              </a:ext>
            </a:extLst>
          </p:cNvPr>
          <p:cNvGrpSpPr/>
          <p:nvPr/>
        </p:nvGrpSpPr>
        <p:grpSpPr>
          <a:xfrm>
            <a:off x="1475230" y="2266731"/>
            <a:ext cx="990602" cy="990602"/>
            <a:chOff x="1219198" y="2266731"/>
            <a:chExt cx="990602" cy="990602"/>
          </a:xfrm>
        </p:grpSpPr>
        <p:sp>
          <p:nvSpPr>
            <p:cNvPr id="23" name="Oval 22">
              <a:extLst>
                <a:ext uri="{FF2B5EF4-FFF2-40B4-BE49-F238E27FC236}">
                  <a16:creationId xmlns:a16="http://schemas.microsoft.com/office/drawing/2014/main" id="{D40B4DDC-16B0-3B79-AAB5-4A41742371B5}"/>
                </a:ext>
              </a:extLst>
            </p:cNvPr>
            <p:cNvSpPr>
              <a:spLocks noChangeAspect="1"/>
            </p:cNvSpPr>
            <p:nvPr/>
          </p:nvSpPr>
          <p:spPr>
            <a:xfrm>
              <a:off x="1219198" y="2266731"/>
              <a:ext cx="990602" cy="990602"/>
            </a:xfrm>
            <a:prstGeom prst="ellipse">
              <a:avLst/>
            </a:prstGeom>
            <a:solidFill>
              <a:srgbClr val="54C5D7"/>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Graphic 24">
              <a:extLst>
                <a:ext uri="{FF2B5EF4-FFF2-40B4-BE49-F238E27FC236}">
                  <a16:creationId xmlns:a16="http://schemas.microsoft.com/office/drawing/2014/main" id="{7A0B2DBE-0844-6CCE-8FFB-6D361F7886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18429" y="2465962"/>
              <a:ext cx="592141" cy="592141"/>
            </a:xfrm>
            <a:prstGeom prst="rect">
              <a:avLst/>
            </a:prstGeom>
          </p:spPr>
        </p:pic>
      </p:grpSp>
      <p:grpSp>
        <p:nvGrpSpPr>
          <p:cNvPr id="5" name="Group 4">
            <a:extLst>
              <a:ext uri="{FF2B5EF4-FFF2-40B4-BE49-F238E27FC236}">
                <a16:creationId xmlns:a16="http://schemas.microsoft.com/office/drawing/2014/main" id="{08643D2A-1D8C-ED29-7165-72EC016C851E}"/>
              </a:ext>
            </a:extLst>
          </p:cNvPr>
          <p:cNvGrpSpPr/>
          <p:nvPr/>
        </p:nvGrpSpPr>
        <p:grpSpPr>
          <a:xfrm>
            <a:off x="5581648" y="2266731"/>
            <a:ext cx="990602" cy="990602"/>
            <a:chOff x="7035798" y="2266731"/>
            <a:chExt cx="990602" cy="990602"/>
          </a:xfrm>
        </p:grpSpPr>
        <p:sp>
          <p:nvSpPr>
            <p:cNvPr id="31" name="Oval 30">
              <a:extLst>
                <a:ext uri="{FF2B5EF4-FFF2-40B4-BE49-F238E27FC236}">
                  <a16:creationId xmlns:a16="http://schemas.microsoft.com/office/drawing/2014/main" id="{92556F08-8807-A705-F022-3D02FAE52D7C}"/>
                </a:ext>
              </a:extLst>
            </p:cNvPr>
            <p:cNvSpPr>
              <a:spLocks noChangeAspect="1"/>
            </p:cNvSpPr>
            <p:nvPr/>
          </p:nvSpPr>
          <p:spPr>
            <a:xfrm>
              <a:off x="7035798" y="2266731"/>
              <a:ext cx="990602" cy="990602"/>
            </a:xfrm>
            <a:prstGeom prst="ellipse">
              <a:avLst/>
            </a:prstGeom>
            <a:solidFill>
              <a:srgbClr val="38749F"/>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Graphic 32">
              <a:extLst>
                <a:ext uri="{FF2B5EF4-FFF2-40B4-BE49-F238E27FC236}">
                  <a16:creationId xmlns:a16="http://schemas.microsoft.com/office/drawing/2014/main" id="{47C64BC8-E7F1-77CC-BE76-D8E3AD46E35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235029" y="2465962"/>
              <a:ext cx="592141" cy="592141"/>
            </a:xfrm>
            <a:prstGeom prst="rect">
              <a:avLst/>
            </a:prstGeom>
          </p:spPr>
        </p:pic>
      </p:grpSp>
      <p:grpSp>
        <p:nvGrpSpPr>
          <p:cNvPr id="6" name="Group 5">
            <a:extLst>
              <a:ext uri="{FF2B5EF4-FFF2-40B4-BE49-F238E27FC236}">
                <a16:creationId xmlns:a16="http://schemas.microsoft.com/office/drawing/2014/main" id="{C06CECFF-0F42-E7D1-74BC-C42F67606374}"/>
              </a:ext>
            </a:extLst>
          </p:cNvPr>
          <p:cNvGrpSpPr/>
          <p:nvPr/>
        </p:nvGrpSpPr>
        <p:grpSpPr>
          <a:xfrm>
            <a:off x="9688067" y="2266731"/>
            <a:ext cx="990602" cy="990602"/>
            <a:chOff x="9944098" y="2266731"/>
            <a:chExt cx="990602" cy="990602"/>
          </a:xfrm>
        </p:grpSpPr>
        <p:sp>
          <p:nvSpPr>
            <p:cNvPr id="35" name="Oval 34">
              <a:extLst>
                <a:ext uri="{FF2B5EF4-FFF2-40B4-BE49-F238E27FC236}">
                  <a16:creationId xmlns:a16="http://schemas.microsoft.com/office/drawing/2014/main" id="{F865F8B0-0637-E61C-8118-5853DC85EF02}"/>
                </a:ext>
              </a:extLst>
            </p:cNvPr>
            <p:cNvSpPr>
              <a:spLocks noChangeAspect="1"/>
            </p:cNvSpPr>
            <p:nvPr/>
          </p:nvSpPr>
          <p:spPr>
            <a:xfrm>
              <a:off x="9944098" y="2266731"/>
              <a:ext cx="990602" cy="990602"/>
            </a:xfrm>
            <a:prstGeom prst="ellipse">
              <a:avLst/>
            </a:prstGeom>
            <a:solidFill>
              <a:srgbClr val="31507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Graphic 36">
              <a:extLst>
                <a:ext uri="{FF2B5EF4-FFF2-40B4-BE49-F238E27FC236}">
                  <a16:creationId xmlns:a16="http://schemas.microsoft.com/office/drawing/2014/main" id="{83D0D3A1-3244-CCE5-8A1F-C032B78F60A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143329" y="2465962"/>
              <a:ext cx="592141" cy="592141"/>
            </a:xfrm>
            <a:prstGeom prst="rect">
              <a:avLst/>
            </a:prstGeom>
          </p:spPr>
        </p:pic>
      </p:grpSp>
      <p:sp>
        <p:nvSpPr>
          <p:cNvPr id="10" name="Slide Number Placeholder 5">
            <a:extLst>
              <a:ext uri="{FF2B5EF4-FFF2-40B4-BE49-F238E27FC236}">
                <a16:creationId xmlns:a16="http://schemas.microsoft.com/office/drawing/2014/main" id="{0E68BA41-72C9-669F-6536-A27B2878542B}"/>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10</a:t>
            </a:fld>
            <a:endParaRPr lang="en-US"/>
          </a:p>
        </p:txBody>
      </p:sp>
    </p:spTree>
    <p:extLst>
      <p:ext uri="{BB962C8B-B14F-4D97-AF65-F5344CB8AC3E}">
        <p14:creationId xmlns:p14="http://schemas.microsoft.com/office/powerpoint/2010/main" val="3686090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74DA4-A370-C53D-7BAE-02AB870CB4C8}"/>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E7759286-EFDA-D8F6-B88D-9993C17B9F8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E7759286-EFDA-D8F6-B88D-9993C17B9F8F}"/>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4F660A2-A41F-BC1C-150C-96EA13D87347}"/>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4F33708C-7E6F-344C-43AE-EE06C038E58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DBE01CAC-C5FA-F3CF-632D-4F9F36A1D2B8}"/>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5" name="Text Placeholder 2">
            <a:hlinkClick r:id="rId14" action="ppaction://hlinksldjump"/>
            <a:extLst>
              <a:ext uri="{FF2B5EF4-FFF2-40B4-BE49-F238E27FC236}">
                <a16:creationId xmlns:a16="http://schemas.microsoft.com/office/drawing/2014/main" id="{7767A509-2C7F-B238-DF35-B27102653F4A}"/>
              </a:ext>
            </a:extLst>
          </p:cNvPr>
          <p:cNvSpPr>
            <a:spLocks noGrp="1"/>
          </p:cNvSpPr>
          <p:nvPr>
            <p:custDataLst>
              <p:tags r:id="rId2"/>
            </p:custDataLst>
          </p:nvPr>
        </p:nvSpPr>
        <p:spPr bwMode="auto">
          <a:xfrm>
            <a:off x="5595939"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46" name="Text Placeholder 2">
            <a:hlinkClick r:id="rId15" action="ppaction://hlinksldjump"/>
            <a:extLst>
              <a:ext uri="{FF2B5EF4-FFF2-40B4-BE49-F238E27FC236}">
                <a16:creationId xmlns:a16="http://schemas.microsoft.com/office/drawing/2014/main" id="{D3CF7A41-EC88-0A1B-8FC7-73AC5498F833}"/>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58" name="Text Placeholder 2">
            <a:hlinkClick r:id="rId16" action="ppaction://hlinksldjump"/>
            <a:extLst>
              <a:ext uri="{FF2B5EF4-FFF2-40B4-BE49-F238E27FC236}">
                <a16:creationId xmlns:a16="http://schemas.microsoft.com/office/drawing/2014/main" id="{8E97B44D-8851-8F3E-72A9-76DEA0EF46A4}"/>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60" name="Text Placeholder 2">
            <a:extLst>
              <a:ext uri="{FF2B5EF4-FFF2-40B4-BE49-F238E27FC236}">
                <a16:creationId xmlns:a16="http://schemas.microsoft.com/office/drawing/2014/main" id="{7C266EB0-4035-5CBD-D944-247C3E62FCCE}"/>
              </a:ext>
            </a:extLst>
          </p:cNvPr>
          <p:cNvSpPr>
            <a:spLocks noGrp="1"/>
          </p:cNvSpPr>
          <p:nvPr>
            <p:custDataLst>
              <p:tags r:id="rId5"/>
            </p:custDataLst>
          </p:nvPr>
        </p:nvSpPr>
        <p:spPr bwMode="auto">
          <a:xfrm>
            <a:off x="5595938" y="3649663"/>
            <a:ext cx="6062663" cy="639763"/>
          </a:xfrm>
          <a:prstGeom prst="rect">
            <a:avLst/>
          </a:prstGeom>
          <a:solidFill>
            <a:schemeClr val="accent1"/>
          </a:solidFill>
          <a:ln>
            <a:noFill/>
          </a:ln>
          <a:effec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b="1">
                <a:solidFill>
                  <a:schemeClr val="bg1"/>
                </a:solidFill>
                <a:latin typeface="Arial"/>
              </a:rPr>
              <a:t>4</a:t>
            </a:r>
            <a:r>
              <a:rPr kumimoji="0" lang="en-US" altLang="en-US" b="1" i="0" u="none" strike="noStrike" kern="1200" cap="none" spc="0" normalizeH="0" noProof="0">
                <a:ln>
                  <a:noFill/>
                </a:ln>
                <a:solidFill>
                  <a:schemeClr val="bg1"/>
                </a:solidFill>
                <a:effectLst/>
                <a:uLnTx/>
                <a:uFillTx/>
                <a:latin typeface="Arial"/>
              </a:rPr>
              <a:t>. </a:t>
            </a:r>
            <a:r>
              <a:rPr lang="en-US" b="1">
                <a:solidFill>
                  <a:schemeClr val="bg1"/>
                </a:solidFill>
              </a:rPr>
              <a:t>Other Batch details</a:t>
            </a:r>
            <a:endParaRPr kumimoji="0" lang="en-US" altLang="en-US" b="1" i="0" u="none" strike="noStrike" kern="1200" cap="none" spc="0" normalizeH="0" noProof="0">
              <a:ln>
                <a:noFill/>
              </a:ln>
              <a:solidFill>
                <a:schemeClr val="bg1"/>
              </a:solidFill>
              <a:effectLst/>
              <a:uLnTx/>
              <a:uFillTx/>
              <a:latin typeface="Arial"/>
            </a:endParaRPr>
          </a:p>
        </p:txBody>
      </p:sp>
      <p:sp>
        <p:nvSpPr>
          <p:cNvPr id="458" name="Text Placeholder 2">
            <a:hlinkClick r:id="rId17" action="ppaction://hlinksldjump"/>
            <a:extLst>
              <a:ext uri="{FF2B5EF4-FFF2-40B4-BE49-F238E27FC236}">
                <a16:creationId xmlns:a16="http://schemas.microsoft.com/office/drawing/2014/main" id="{5321F0F5-B511-8477-5F53-623E8B3C076A}"/>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56" name="Text Placeholder 2">
            <a:hlinkClick r:id="rId18" action="ppaction://hlinksldjump"/>
            <a:extLst>
              <a:ext uri="{FF2B5EF4-FFF2-40B4-BE49-F238E27FC236}">
                <a16:creationId xmlns:a16="http://schemas.microsoft.com/office/drawing/2014/main" id="{7872F6AE-5867-D60E-8C57-6FBAE49B5AE9}"/>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9" name="Text Placeholder 2">
            <a:hlinkClick r:id="rId19" action="ppaction://hlinksldjump"/>
            <a:extLst>
              <a:ext uri="{FF2B5EF4-FFF2-40B4-BE49-F238E27FC236}">
                <a16:creationId xmlns:a16="http://schemas.microsoft.com/office/drawing/2014/main" id="{375DCB7B-1E70-645F-F4E4-B605D4C8DCD9}"/>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dirty="0"/>
              <a:t>7. </a:t>
            </a:r>
            <a:r>
              <a:rPr lang="en-US"/>
              <a:t>Adjourn and wrap up</a:t>
            </a:r>
            <a:endParaRPr lang="en-US" altLang="en-US" dirty="0"/>
          </a:p>
        </p:txBody>
      </p:sp>
      <p:sp>
        <p:nvSpPr>
          <p:cNvPr id="38" name="Slide Number Placeholder 5">
            <a:extLst>
              <a:ext uri="{FF2B5EF4-FFF2-40B4-BE49-F238E27FC236}">
                <a16:creationId xmlns:a16="http://schemas.microsoft.com/office/drawing/2014/main" id="{41F2A784-AE87-6351-4F4A-01D70377C334}"/>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11</a:t>
            </a:fld>
            <a:endParaRPr lang="en-US"/>
          </a:p>
        </p:txBody>
      </p:sp>
      <p:sp>
        <p:nvSpPr>
          <p:cNvPr id="8" name="1. On-page tracker">
            <a:extLst>
              <a:ext uri="{FF2B5EF4-FFF2-40B4-BE49-F238E27FC236}">
                <a16:creationId xmlns:a16="http://schemas.microsoft.com/office/drawing/2014/main" id="{47CF2204-E148-D874-8929-FD2831794EE8}"/>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6DDE22B4-C286-AE02-1C19-764FB87FBA38}"/>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81F316A9-AED4-5EAC-1148-77452BB2C437}"/>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E694905-7052-05AE-1080-43D72627ACB1}"/>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2F1FE603-8B28-B50E-3A08-5C8ECD720CD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0753774B-CAD8-637E-9782-084E0B4D956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801372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73CBA-3BBC-894F-4730-EA8FE4A947C9}"/>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19072AA-AEEB-0888-FFA6-3CC870D73EF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6" imgW="360" imgH="360" progId="TCLayout.ActiveDocument.1">
                  <p:embed/>
                </p:oleObj>
              </mc:Choice>
              <mc:Fallback>
                <p:oleObj name="think-cell Slide" r:id="rId36" imgW="360" imgH="360" progId="TCLayout.ActiveDocument.1">
                  <p:embed/>
                  <p:pic>
                    <p:nvPicPr>
                      <p:cNvPr id="5" name="Object 6" hidden="1">
                        <a:extLst>
                          <a:ext uri="{FF2B5EF4-FFF2-40B4-BE49-F238E27FC236}">
                            <a16:creationId xmlns:a16="http://schemas.microsoft.com/office/drawing/2014/main" id="{C19072AA-AEEB-0888-FFA6-3CC870D73EF4}"/>
                          </a:ext>
                        </a:extLst>
                      </p:cNvPr>
                      <p:cNvPicPr/>
                      <p:nvPr/>
                    </p:nvPicPr>
                    <p:blipFill>
                      <a:blip r:embed="rId37"/>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0FBAD95-323A-F5EE-92BB-5240A3C311F5}"/>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1"/>
                </a:solidFill>
              </a:rPr>
              <a:t>Batch processes: </a:t>
            </a:r>
            <a:r>
              <a:rPr lang="en-US"/>
              <a:t>Batch re-study proposals</a:t>
            </a:r>
          </a:p>
        </p:txBody>
      </p:sp>
      <p:sp>
        <p:nvSpPr>
          <p:cNvPr id="54" name="TextBox 53">
            <a:extLst>
              <a:ext uri="{FF2B5EF4-FFF2-40B4-BE49-F238E27FC236}">
                <a16:creationId xmlns:a16="http://schemas.microsoft.com/office/drawing/2014/main" id="{A9AE44D8-DE6A-5068-EE2A-8F10ABA0C85E}"/>
              </a:ext>
            </a:extLst>
          </p:cNvPr>
          <p:cNvSpPr txBox="1">
            <a:spLocks/>
          </p:cNvSpPr>
          <p:nvPr/>
        </p:nvSpPr>
        <p:spPr>
          <a:xfrm>
            <a:off x="492760" y="1535113"/>
            <a:ext cx="5134956" cy="1243013"/>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Q6: ILLEs with unfulfilled ramp: </a:t>
            </a:r>
            <a:r>
              <a:rPr lang="en-US" sz="1200"/>
              <a:t>ERCOT is proposing that ILLEs with unfulfilled ramp may request re-study under their original Large Load Batch (LLB) tracking number</a:t>
            </a:r>
          </a:p>
        </p:txBody>
      </p:sp>
      <p:sp>
        <p:nvSpPr>
          <p:cNvPr id="55" name="TextBox 54">
            <a:extLst>
              <a:ext uri="{FF2B5EF4-FFF2-40B4-BE49-F238E27FC236}">
                <a16:creationId xmlns:a16="http://schemas.microsoft.com/office/drawing/2014/main" id="{D30972F0-579F-057C-AB02-676DA75E573C}"/>
              </a:ext>
            </a:extLst>
          </p:cNvPr>
          <p:cNvSpPr txBox="1">
            <a:spLocks/>
          </p:cNvSpPr>
          <p:nvPr/>
        </p:nvSpPr>
        <p:spPr>
          <a:xfrm>
            <a:off x="492760" y="3025775"/>
            <a:ext cx="5134956" cy="1217613"/>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Q7: Uncommitted large loads: </a:t>
            </a:r>
            <a:r>
              <a:rPr lang="en-US" sz="1200"/>
              <a:t>ERCOT is proposing for large load projects that did not commit in prior Batch, that they may request inclusion in subsequent Batch studies, provided they (</a:t>
            </a:r>
            <a:r>
              <a:rPr lang="en-US" sz="1200" err="1"/>
              <a:t>i</a:t>
            </a:r>
            <a:r>
              <a:rPr lang="en-US" sz="1200"/>
              <a:t>) formally request it and (ii) pay a new study fee. The ILLE’s financial security, intermediate agreement, LL tracking number, and all portal information would carry forward to the new Batch study</a:t>
            </a:r>
          </a:p>
        </p:txBody>
      </p:sp>
      <p:sp>
        <p:nvSpPr>
          <p:cNvPr id="58" name="TextBox 57">
            <a:extLst>
              <a:ext uri="{FF2B5EF4-FFF2-40B4-BE49-F238E27FC236}">
                <a16:creationId xmlns:a16="http://schemas.microsoft.com/office/drawing/2014/main" id="{5A15D018-DA6E-E8BB-7CCD-E7C9BD57E88D}"/>
              </a:ext>
            </a:extLst>
          </p:cNvPr>
          <p:cNvSpPr txBox="1">
            <a:spLocks/>
          </p:cNvSpPr>
          <p:nvPr/>
        </p:nvSpPr>
        <p:spPr>
          <a:xfrm>
            <a:off x="492760" y="4467310"/>
            <a:ext cx="5134956" cy="1203635"/>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Q8: Large loads excluded from Batch Zero: </a:t>
            </a:r>
            <a:r>
              <a:rPr lang="en-US" sz="1200"/>
              <a:t>ERCOT is proposing to allow large loads that received a tracking number, but were excluded from Batch Zero, to request inclusion in Batch One. ERCOT will waive the subsequent Batch fee if the interconnecting TSP/DSP attests that the ILLE has already paid at least $100k in study fees for the project. The ILLE must meet all other Batch One study requirements</a:t>
            </a:r>
          </a:p>
        </p:txBody>
      </p:sp>
      <p:sp>
        <p:nvSpPr>
          <p:cNvPr id="16" name="TextBox 15">
            <a:extLst>
              <a:ext uri="{FF2B5EF4-FFF2-40B4-BE49-F238E27FC236}">
                <a16:creationId xmlns:a16="http://schemas.microsoft.com/office/drawing/2014/main" id="{B75B1DFB-6D03-8B1F-206B-4357E509B971}"/>
              </a:ext>
            </a:extLst>
          </p:cNvPr>
          <p:cNvSpPr txBox="1">
            <a:spLocks/>
          </p:cNvSpPr>
          <p:nvPr>
            <p:custDataLst>
              <p:tags r:id="rId3"/>
            </p:custDataLst>
          </p:nvPr>
        </p:nvSpPr>
        <p:spPr>
          <a:xfrm>
            <a:off x="492760" y="1182688"/>
            <a:ext cx="11178079" cy="184150"/>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Q6-8: Do you agree with ERCOT’s proposed approach [to the following issues]? %</a:t>
            </a:r>
            <a:r>
              <a:rPr lang="en-US" sz="1200"/>
              <a:t> of respondents</a:t>
            </a:r>
          </a:p>
        </p:txBody>
      </p:sp>
      <p:cxnSp>
        <p:nvCxnSpPr>
          <p:cNvPr id="17" name="Straight Connector 16">
            <a:extLst>
              <a:ext uri="{FF2B5EF4-FFF2-40B4-BE49-F238E27FC236}">
                <a16:creationId xmlns:a16="http://schemas.microsoft.com/office/drawing/2014/main" id="{B0B72285-DF81-21BA-AD24-FDBB4ADB54D5}"/>
              </a:ext>
            </a:extLst>
          </p:cNvPr>
          <p:cNvCxnSpPr>
            <a:cxnSpLocks/>
          </p:cNvCxnSpPr>
          <p:nvPr>
            <p:custDataLst>
              <p:tags r:id="rId4"/>
            </p:custDataLst>
          </p:nvPr>
        </p:nvCxnSpPr>
        <p:spPr>
          <a:xfrm>
            <a:off x="492760" y="1412875"/>
            <a:ext cx="11178079"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D1851FD-E254-38D0-AC38-F854B1C61C55}"/>
              </a:ext>
            </a:extLst>
          </p:cNvPr>
          <p:cNvCxnSpPr>
            <a:cxnSpLocks/>
          </p:cNvCxnSpPr>
          <p:nvPr>
            <p:custDataLst>
              <p:tags r:id="rId5"/>
            </p:custDataLst>
          </p:nvPr>
        </p:nvCxnSpPr>
        <p:spPr>
          <a:xfrm>
            <a:off x="492760" y="2911718"/>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3566112-F008-BD05-27D7-D8A1BE05827B}"/>
              </a:ext>
            </a:extLst>
          </p:cNvPr>
          <p:cNvCxnSpPr>
            <a:cxnSpLocks/>
          </p:cNvCxnSpPr>
          <p:nvPr>
            <p:custDataLst>
              <p:tags r:id="rId6"/>
            </p:custDataLst>
          </p:nvPr>
        </p:nvCxnSpPr>
        <p:spPr>
          <a:xfrm>
            <a:off x="492760" y="4349750"/>
            <a:ext cx="1117807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42" name="Group 3" descr="Confidential document label">
            <a:extLst>
              <a:ext uri="{FF2B5EF4-FFF2-40B4-BE49-F238E27FC236}">
                <a16:creationId xmlns:a16="http://schemas.microsoft.com/office/drawing/2014/main" id="{D8AA2D38-7DE5-AF51-73A9-FA77987B26BC}"/>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43" name="Rectangle 42">
              <a:extLst>
                <a:ext uri="{FF2B5EF4-FFF2-40B4-BE49-F238E27FC236}">
                  <a16:creationId xmlns:a16="http://schemas.microsoft.com/office/drawing/2014/main" id="{851A2879-5A28-5373-0036-1875DAFC8C40}"/>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4" name="TextBox 43">
              <a:extLst>
                <a:ext uri="{FF2B5EF4-FFF2-40B4-BE49-F238E27FC236}">
                  <a16:creationId xmlns:a16="http://schemas.microsoft.com/office/drawing/2014/main" id="{6AD17718-3DFD-5C0E-16A1-BE46414D618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7" name="5. Source">
            <a:extLst>
              <a:ext uri="{FF2B5EF4-FFF2-40B4-BE49-F238E27FC236}">
                <a16:creationId xmlns:a16="http://schemas.microsoft.com/office/drawing/2014/main" id="{3E68A95E-4D08-A140-BD0C-C2E4747FDB9B}"/>
              </a:ext>
            </a:extLst>
          </p:cNvPr>
          <p:cNvSpPr txBox="1"/>
          <p:nvPr>
            <p:custDataLst>
              <p:tags r:id="rId7"/>
            </p:custDataLst>
          </p:nvPr>
        </p:nvSpPr>
        <p:spPr>
          <a:xfrm>
            <a:off x="521161" y="6543678"/>
            <a:ext cx="4632325"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15 blank responses)</a:t>
            </a:r>
          </a:p>
        </p:txBody>
      </p:sp>
      <p:graphicFrame>
        <p:nvGraphicFramePr>
          <p:cNvPr id="36" name="Chart 35">
            <a:extLst>
              <a:ext uri="{FF2B5EF4-FFF2-40B4-BE49-F238E27FC236}">
                <a16:creationId xmlns:a16="http://schemas.microsoft.com/office/drawing/2014/main" id="{852E43AB-328B-4EAC-8F1A-44F2D0FD47B6}"/>
              </a:ext>
            </a:extLst>
          </p:cNvPr>
          <p:cNvGraphicFramePr/>
          <p:nvPr>
            <p:custDataLst>
              <p:tags r:id="rId8"/>
            </p:custDataLst>
          </p:nvPr>
        </p:nvGraphicFramePr>
        <p:xfrm>
          <a:off x="6664325" y="1276350"/>
          <a:ext cx="4394200" cy="1787525"/>
        </p:xfrm>
        <a:graphic>
          <a:graphicData uri="http://schemas.openxmlformats.org/drawingml/2006/chart">
            <c:chart xmlns:c="http://schemas.openxmlformats.org/drawingml/2006/chart" xmlns:r="http://schemas.openxmlformats.org/officeDocument/2006/relationships" r:id="rId38"/>
          </a:graphicData>
        </a:graphic>
      </p:graphicFrame>
      <p:sp>
        <p:nvSpPr>
          <p:cNvPr id="82" name="Text Placeholder 4">
            <a:extLst>
              <a:ext uri="{FF2B5EF4-FFF2-40B4-BE49-F238E27FC236}">
                <a16:creationId xmlns:a16="http://schemas.microsoft.com/office/drawing/2014/main" id="{31234C4F-D4A7-ACBB-1F06-560CE641C7A7}"/>
              </a:ext>
            </a:extLst>
          </p:cNvPr>
          <p:cNvSpPr>
            <a:spLocks noGrp="1"/>
          </p:cNvSpPr>
          <p:nvPr>
            <p:custDataLst>
              <p:tags r:id="rId9"/>
            </p:custDataLst>
          </p:nvPr>
        </p:nvSpPr>
        <p:spPr bwMode="auto">
          <a:xfrm>
            <a:off x="5884863" y="1576388"/>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0A9DCE4-F4D7-4BC8-A28B-9F3FFAC7F886}" type="datetime'''''''''''''''''''''''''''''''''''''T''''''''S''''''''''''P'">
              <a:rPr lang="en-US" altLang="en-US" sz="1200" smtClean="0">
                <a:cs typeface="+mn-cs"/>
              </a:rPr>
              <a:pPr lvl="0">
                <a:spcBef>
                  <a:spcPct val="0"/>
                </a:spcBef>
                <a:spcAft>
                  <a:spcPct val="0"/>
                </a:spcAft>
              </a:pPr>
              <a:t>TSP</a:t>
            </a:fld>
            <a:endParaRPr lang="en-US" sz="1200">
              <a:cs typeface="+mn-cs"/>
            </a:endParaRPr>
          </a:p>
        </p:txBody>
      </p:sp>
      <p:sp>
        <p:nvSpPr>
          <p:cNvPr id="83" name="Text Placeholder 4">
            <a:extLst>
              <a:ext uri="{FF2B5EF4-FFF2-40B4-BE49-F238E27FC236}">
                <a16:creationId xmlns:a16="http://schemas.microsoft.com/office/drawing/2014/main" id="{848B306E-6117-A892-9F96-EB26865FBD60}"/>
              </a:ext>
            </a:extLst>
          </p:cNvPr>
          <p:cNvSpPr>
            <a:spLocks noGrp="1"/>
          </p:cNvSpPr>
          <p:nvPr>
            <p:custDataLst>
              <p:tags r:id="rId10"/>
            </p:custDataLst>
          </p:nvPr>
        </p:nvSpPr>
        <p:spPr bwMode="auto">
          <a:xfrm>
            <a:off x="5884863" y="182721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FBB72BBD-7596-4973-AE2D-0CAFCA0007B3}" type="datetime'''I''''''''L''''L''''E'''''''''''''''''''''''''''''''''''''">
              <a:rPr lang="en-US" altLang="en-US" sz="1200" smtClean="0">
                <a:cs typeface="+mn-cs"/>
              </a:rPr>
              <a:pPr lvl="0">
                <a:spcBef>
                  <a:spcPct val="0"/>
                </a:spcBef>
                <a:spcAft>
                  <a:spcPct val="0"/>
                </a:spcAft>
              </a:pPr>
              <a:t>ILLE</a:t>
            </a:fld>
            <a:endParaRPr lang="en-US" sz="1200">
              <a:cs typeface="+mn-cs"/>
            </a:endParaRPr>
          </a:p>
        </p:txBody>
      </p:sp>
      <p:sp>
        <p:nvSpPr>
          <p:cNvPr id="11" name="Text Placeholder 4">
            <a:extLst>
              <a:ext uri="{FF2B5EF4-FFF2-40B4-BE49-F238E27FC236}">
                <a16:creationId xmlns:a16="http://schemas.microsoft.com/office/drawing/2014/main" id="{F27BA303-3505-CC26-DB18-0DA5A4366B5B}"/>
              </a:ext>
            </a:extLst>
          </p:cNvPr>
          <p:cNvSpPr>
            <a:spLocks noGrp="1"/>
          </p:cNvSpPr>
          <p:nvPr>
            <p:custDataLst>
              <p:tags r:id="rId11"/>
            </p:custDataLst>
          </p:nvPr>
        </p:nvSpPr>
        <p:spPr bwMode="auto">
          <a:xfrm>
            <a:off x="5884863" y="207803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2C5745D-470E-4A52-8177-52700A0A7AD1}" type="datetime'Ge''''''''n''''e''ra''''''t''''o''''''''''''''r''s'''">
              <a:rPr lang="en-US" altLang="en-US" sz="1200" smtClean="0">
                <a:cs typeface="+mn-cs"/>
              </a:rPr>
              <a:pPr lvl="0">
                <a:spcBef>
                  <a:spcPct val="0"/>
                </a:spcBef>
                <a:spcAft>
                  <a:spcPct val="0"/>
                </a:spcAft>
              </a:pPr>
              <a:t>Generators</a:t>
            </a:fld>
            <a:endParaRPr lang="en-US" sz="1200">
              <a:cs typeface="+mn-cs"/>
            </a:endParaRPr>
          </a:p>
        </p:txBody>
      </p:sp>
      <p:sp>
        <p:nvSpPr>
          <p:cNvPr id="84" name="Text Placeholder 4">
            <a:extLst>
              <a:ext uri="{FF2B5EF4-FFF2-40B4-BE49-F238E27FC236}">
                <a16:creationId xmlns:a16="http://schemas.microsoft.com/office/drawing/2014/main" id="{7D098F09-B809-C691-098E-41F316E84894}"/>
              </a:ext>
            </a:extLst>
          </p:cNvPr>
          <p:cNvSpPr>
            <a:spLocks noGrp="1"/>
          </p:cNvSpPr>
          <p:nvPr>
            <p:custDataLst>
              <p:tags r:id="rId12"/>
            </p:custDataLst>
          </p:nvPr>
        </p:nvSpPr>
        <p:spPr bwMode="auto">
          <a:xfrm>
            <a:off x="5884863" y="23288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3B7EFF1C-2743-4516-A13D-EB28DE23ED36}" type="datetime'''O''''t''h''''e''''''''''r''''''s'''''''''''''''''''''">
              <a:rPr lang="en-US" altLang="en-US" sz="1200" smtClean="0">
                <a:cs typeface="+mn-cs"/>
              </a:rPr>
              <a:pPr lvl="0">
                <a:spcBef>
                  <a:spcPct val="0"/>
                </a:spcBef>
                <a:spcAft>
                  <a:spcPct val="0"/>
                </a:spcAft>
              </a:pPr>
              <a:t>Others</a:t>
            </a:fld>
            <a:endParaRPr lang="en-US" sz="1200">
              <a:cs typeface="+mn-cs"/>
            </a:endParaRPr>
          </a:p>
        </p:txBody>
      </p:sp>
      <p:sp>
        <p:nvSpPr>
          <p:cNvPr id="85" name="Text Placeholder 4">
            <a:extLst>
              <a:ext uri="{FF2B5EF4-FFF2-40B4-BE49-F238E27FC236}">
                <a16:creationId xmlns:a16="http://schemas.microsoft.com/office/drawing/2014/main" id="{F831FCC9-47E6-679B-C314-9E851167316C}"/>
              </a:ext>
            </a:extLst>
          </p:cNvPr>
          <p:cNvSpPr>
            <a:spLocks noGrp="1"/>
          </p:cNvSpPr>
          <p:nvPr>
            <p:custDataLst>
              <p:tags r:id="rId13"/>
            </p:custDataLst>
          </p:nvPr>
        </p:nvSpPr>
        <p:spPr bwMode="auto">
          <a:xfrm>
            <a:off x="5884863" y="257968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DA5D61D-6AF2-4686-AFD4-83D5454C91A6}" type="datetime'''''''''''''''''To''''''''''''t''''''a''''''''l'''''">
              <a:rPr lang="en-US" altLang="en-US" sz="1200" smtClean="0">
                <a:cs typeface="+mn-cs"/>
              </a:rPr>
              <a:pPr lvl="0">
                <a:spcBef>
                  <a:spcPct val="0"/>
                </a:spcBef>
                <a:spcAft>
                  <a:spcPct val="0"/>
                </a:spcAft>
              </a:pPr>
              <a:t>Total</a:t>
            </a:fld>
            <a:endParaRPr lang="en-US" sz="1200">
              <a:cs typeface="+mn-cs"/>
            </a:endParaRPr>
          </a:p>
        </p:txBody>
      </p:sp>
      <p:sp>
        <p:nvSpPr>
          <p:cNvPr id="86" name="Rectangle 85">
            <a:extLst>
              <a:ext uri="{FF2B5EF4-FFF2-40B4-BE49-F238E27FC236}">
                <a16:creationId xmlns:a16="http://schemas.microsoft.com/office/drawing/2014/main" id="{29123CDC-1241-C4BC-8008-D7EF6D1A1963}"/>
              </a:ext>
            </a:extLst>
          </p:cNvPr>
          <p:cNvSpPr/>
          <p:nvPr>
            <p:custDataLst>
              <p:tags r:id="rId14"/>
            </p:custDataLst>
          </p:nvPr>
        </p:nvSpPr>
        <p:spPr bwMode="auto">
          <a:xfrm>
            <a:off x="7947025" y="103505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05" name="Rectangle 104">
            <a:extLst>
              <a:ext uri="{FF2B5EF4-FFF2-40B4-BE49-F238E27FC236}">
                <a16:creationId xmlns:a16="http://schemas.microsoft.com/office/drawing/2014/main" id="{37CE5D47-5DC7-FEB2-2464-8E1C9E9A4D0C}"/>
              </a:ext>
            </a:extLst>
          </p:cNvPr>
          <p:cNvSpPr/>
          <p:nvPr>
            <p:custDataLst>
              <p:tags r:id="rId15"/>
            </p:custDataLst>
          </p:nvPr>
        </p:nvSpPr>
        <p:spPr bwMode="auto">
          <a:xfrm>
            <a:off x="8512175" y="103505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12" name="Rectangle 111">
            <a:extLst>
              <a:ext uri="{FF2B5EF4-FFF2-40B4-BE49-F238E27FC236}">
                <a16:creationId xmlns:a16="http://schemas.microsoft.com/office/drawing/2014/main" id="{AB5B196A-0504-348E-6C4D-F280929B93EE}"/>
              </a:ext>
            </a:extLst>
          </p:cNvPr>
          <p:cNvSpPr/>
          <p:nvPr>
            <p:custDataLst>
              <p:tags r:id="rId16"/>
            </p:custDataLst>
          </p:nvPr>
        </p:nvSpPr>
        <p:spPr bwMode="auto">
          <a:xfrm>
            <a:off x="9023350" y="1035050"/>
            <a:ext cx="165100" cy="165100"/>
          </a:xfrm>
          <a:prstGeom prst="rect">
            <a:avLst/>
          </a:prstGeom>
          <a:solidFill>
            <a:srgbClr val="D0D0D0"/>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88" name="Text Placeholder 4">
            <a:extLst>
              <a:ext uri="{FF2B5EF4-FFF2-40B4-BE49-F238E27FC236}">
                <a16:creationId xmlns:a16="http://schemas.microsoft.com/office/drawing/2014/main" id="{B685D33C-8681-EA14-08D6-1169AD6024EC}"/>
              </a:ext>
            </a:extLst>
          </p:cNvPr>
          <p:cNvSpPr>
            <a:spLocks noGrp="1"/>
          </p:cNvSpPr>
          <p:nvPr>
            <p:custDataLst>
              <p:tags r:id="rId17"/>
            </p:custDataLst>
          </p:nvPr>
        </p:nvSpPr>
        <p:spPr bwMode="auto">
          <a:xfrm>
            <a:off x="8162925" y="1033463"/>
            <a:ext cx="24765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C5D0F07A-BDD1-434F-93C4-EF4A7CCAC647}" type="datetime'''''''Y''e''''''''''''''''''''''''s'''''''''''">
              <a:rPr lang="en-US" altLang="en-US" sz="1200" smtClean="0">
                <a:cs typeface="+mn-cs"/>
              </a:rPr>
              <a:pPr lvl="0">
                <a:spcBef>
                  <a:spcPct val="0"/>
                </a:spcBef>
                <a:spcAft>
                  <a:spcPct val="0"/>
                </a:spcAft>
              </a:pPr>
              <a:t>Yes</a:t>
            </a:fld>
            <a:endParaRPr lang="en-US" sz="1200">
              <a:cs typeface="+mn-cs"/>
            </a:endParaRPr>
          </a:p>
        </p:txBody>
      </p:sp>
      <p:sp>
        <p:nvSpPr>
          <p:cNvPr id="101" name="Text Placeholder 4">
            <a:extLst>
              <a:ext uri="{FF2B5EF4-FFF2-40B4-BE49-F238E27FC236}">
                <a16:creationId xmlns:a16="http://schemas.microsoft.com/office/drawing/2014/main" id="{40061DED-07CE-89B9-E783-55450F32928C}"/>
              </a:ext>
            </a:extLst>
          </p:cNvPr>
          <p:cNvSpPr>
            <a:spLocks noGrp="1"/>
          </p:cNvSpPr>
          <p:nvPr>
            <p:custDataLst>
              <p:tags r:id="rId18"/>
            </p:custDataLst>
          </p:nvPr>
        </p:nvSpPr>
        <p:spPr bwMode="auto">
          <a:xfrm>
            <a:off x="8728075" y="1033463"/>
            <a:ext cx="193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14E23FF-E6AD-44F0-8222-D90E7001FF63}" type="datetime'''''''''''''''''N''''''''''o'''''''''''''''''''''''''">
              <a:rPr lang="en-US" altLang="en-US" sz="1200" smtClean="0">
                <a:cs typeface="+mn-cs"/>
              </a:rPr>
              <a:pPr lvl="0">
                <a:spcBef>
                  <a:spcPct val="0"/>
                </a:spcBef>
                <a:spcAft>
                  <a:spcPct val="0"/>
                </a:spcAft>
              </a:pPr>
              <a:t>No</a:t>
            </a:fld>
            <a:endParaRPr lang="en-US" sz="1200">
              <a:cs typeface="+mn-cs"/>
            </a:endParaRPr>
          </a:p>
        </p:txBody>
      </p:sp>
      <p:sp>
        <p:nvSpPr>
          <p:cNvPr id="109" name="Text Placeholder 4">
            <a:extLst>
              <a:ext uri="{FF2B5EF4-FFF2-40B4-BE49-F238E27FC236}">
                <a16:creationId xmlns:a16="http://schemas.microsoft.com/office/drawing/2014/main" id="{4CC8C5DF-0C73-E298-32F8-56F04EC157C2}"/>
              </a:ext>
            </a:extLst>
          </p:cNvPr>
          <p:cNvSpPr>
            <a:spLocks noGrp="1"/>
          </p:cNvSpPr>
          <p:nvPr>
            <p:custDataLst>
              <p:tags r:id="rId19"/>
            </p:custDataLst>
          </p:nvPr>
        </p:nvSpPr>
        <p:spPr bwMode="auto">
          <a:xfrm>
            <a:off x="9239250" y="1033463"/>
            <a:ext cx="7588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5D279513-F1E2-43CF-B862-DEF2B25C173D}" type="datetime'''''No'''''' Op''''''''''''''''''''i''''''n''''i''on'''''">
              <a:rPr lang="en-US" altLang="en-US" sz="1200" smtClean="0">
                <a:cs typeface="+mn-cs"/>
              </a:rPr>
              <a:pPr lvl="0">
                <a:spcBef>
                  <a:spcPct val="0"/>
                </a:spcBef>
                <a:spcAft>
                  <a:spcPct val="0"/>
                </a:spcAft>
              </a:pPr>
              <a:t>No Opinion</a:t>
            </a:fld>
            <a:endParaRPr lang="en-US" sz="1200">
              <a:cs typeface="+mn-cs"/>
            </a:endParaRPr>
          </a:p>
        </p:txBody>
      </p:sp>
      <p:graphicFrame>
        <p:nvGraphicFramePr>
          <p:cNvPr id="51" name="Chart 50">
            <a:extLst>
              <a:ext uri="{FF2B5EF4-FFF2-40B4-BE49-F238E27FC236}">
                <a16:creationId xmlns:a16="http://schemas.microsoft.com/office/drawing/2014/main" id="{DC5FD5C2-4AAB-0A37-3F2E-4CFD7E230547}"/>
              </a:ext>
            </a:extLst>
          </p:cNvPr>
          <p:cNvGraphicFramePr/>
          <p:nvPr>
            <p:custDataLst>
              <p:tags r:id="rId20"/>
            </p:custDataLst>
          </p:nvPr>
        </p:nvGraphicFramePr>
        <p:xfrm>
          <a:off x="6664325" y="2774950"/>
          <a:ext cx="4394200" cy="1735138"/>
        </p:xfrm>
        <a:graphic>
          <a:graphicData uri="http://schemas.openxmlformats.org/drawingml/2006/chart">
            <c:chart xmlns:c="http://schemas.openxmlformats.org/drawingml/2006/chart" xmlns:r="http://schemas.openxmlformats.org/officeDocument/2006/relationships" r:id="rId39"/>
          </a:graphicData>
        </a:graphic>
      </p:graphicFrame>
      <p:sp>
        <p:nvSpPr>
          <p:cNvPr id="143" name="Text Placeholder 4">
            <a:extLst>
              <a:ext uri="{FF2B5EF4-FFF2-40B4-BE49-F238E27FC236}">
                <a16:creationId xmlns:a16="http://schemas.microsoft.com/office/drawing/2014/main" id="{CA7788E7-CF58-6475-22F9-336AD47B55EB}"/>
              </a:ext>
            </a:extLst>
          </p:cNvPr>
          <p:cNvSpPr>
            <a:spLocks noGrp="1"/>
          </p:cNvSpPr>
          <p:nvPr>
            <p:custDataLst>
              <p:tags r:id="rId21"/>
            </p:custDataLst>
          </p:nvPr>
        </p:nvSpPr>
        <p:spPr bwMode="auto">
          <a:xfrm>
            <a:off x="5884863" y="3070225"/>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BE6113A-72AB-4E0F-AF31-4138C56F2334}" type="datetime'''''''''''''''''''''''T''''S''''''P'''''''''''''''">
              <a:rPr lang="en-US" altLang="en-US" sz="1200" smtClean="0">
                <a:cs typeface="+mn-cs"/>
              </a:rPr>
              <a:pPr lvl="0">
                <a:spcBef>
                  <a:spcPct val="0"/>
                </a:spcBef>
                <a:spcAft>
                  <a:spcPct val="0"/>
                </a:spcAft>
              </a:pPr>
              <a:t>TSP</a:t>
            </a:fld>
            <a:endParaRPr lang="en-US" sz="1200">
              <a:cs typeface="+mn-cs"/>
            </a:endParaRPr>
          </a:p>
        </p:txBody>
      </p:sp>
      <p:sp>
        <p:nvSpPr>
          <p:cNvPr id="144" name="Text Placeholder 4">
            <a:extLst>
              <a:ext uri="{FF2B5EF4-FFF2-40B4-BE49-F238E27FC236}">
                <a16:creationId xmlns:a16="http://schemas.microsoft.com/office/drawing/2014/main" id="{F7BF463C-7E84-06F6-5349-DB35864A192F}"/>
              </a:ext>
            </a:extLst>
          </p:cNvPr>
          <p:cNvSpPr>
            <a:spLocks noGrp="1"/>
          </p:cNvSpPr>
          <p:nvPr>
            <p:custDataLst>
              <p:tags r:id="rId22"/>
            </p:custDataLst>
          </p:nvPr>
        </p:nvSpPr>
        <p:spPr bwMode="auto">
          <a:xfrm>
            <a:off x="5884863" y="3309938"/>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E3A02E84-FAE5-4426-9AB8-7750C2530F46}" type="datetime'''''''''''''ILLE'''''''''''''''''''''''''''''''''''''''">
              <a:rPr lang="en-US" altLang="en-US" sz="1200" smtClean="0">
                <a:cs typeface="+mn-cs"/>
              </a:rPr>
              <a:pPr lvl="0">
                <a:spcBef>
                  <a:spcPct val="0"/>
                </a:spcBef>
                <a:spcAft>
                  <a:spcPct val="0"/>
                </a:spcAft>
              </a:pPr>
              <a:t>ILLE</a:t>
            </a:fld>
            <a:endParaRPr lang="en-US" sz="1200">
              <a:cs typeface="+mn-cs"/>
            </a:endParaRPr>
          </a:p>
        </p:txBody>
      </p:sp>
      <p:sp>
        <p:nvSpPr>
          <p:cNvPr id="50" name="Text Placeholder 4">
            <a:extLst>
              <a:ext uri="{FF2B5EF4-FFF2-40B4-BE49-F238E27FC236}">
                <a16:creationId xmlns:a16="http://schemas.microsoft.com/office/drawing/2014/main" id="{370AC1DF-E5D3-C584-9633-439DBE994AD9}"/>
              </a:ext>
            </a:extLst>
          </p:cNvPr>
          <p:cNvSpPr>
            <a:spLocks noGrp="1"/>
          </p:cNvSpPr>
          <p:nvPr>
            <p:custDataLst>
              <p:tags r:id="rId23"/>
            </p:custDataLst>
          </p:nvPr>
        </p:nvSpPr>
        <p:spPr bwMode="auto">
          <a:xfrm>
            <a:off x="5884863" y="355123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831E7F8-E8D2-4A0E-9212-CDDAA7325BC3}" type="datetime'''''''''''''''G''''en''e''ra''t''''''''''''''''''o''''rs'''''">
              <a:rPr lang="en-US" altLang="en-US" sz="1200" smtClean="0">
                <a:cs typeface="+mn-cs"/>
              </a:rPr>
              <a:pPr lvl="0">
                <a:spcBef>
                  <a:spcPct val="0"/>
                </a:spcBef>
                <a:spcAft>
                  <a:spcPct val="0"/>
                </a:spcAft>
              </a:pPr>
              <a:t>Generators</a:t>
            </a:fld>
            <a:endParaRPr lang="en-US" sz="1200">
              <a:cs typeface="+mn-cs"/>
            </a:endParaRPr>
          </a:p>
        </p:txBody>
      </p:sp>
      <p:sp>
        <p:nvSpPr>
          <p:cNvPr id="145" name="Text Placeholder 4">
            <a:extLst>
              <a:ext uri="{FF2B5EF4-FFF2-40B4-BE49-F238E27FC236}">
                <a16:creationId xmlns:a16="http://schemas.microsoft.com/office/drawing/2014/main" id="{D86EB53C-2E30-7FBF-4B57-3905D4B204F5}"/>
              </a:ext>
            </a:extLst>
          </p:cNvPr>
          <p:cNvSpPr>
            <a:spLocks noGrp="1"/>
          </p:cNvSpPr>
          <p:nvPr>
            <p:custDataLst>
              <p:tags r:id="rId24"/>
            </p:custDataLst>
          </p:nvPr>
        </p:nvSpPr>
        <p:spPr bwMode="auto">
          <a:xfrm>
            <a:off x="5884863" y="3790950"/>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86FA7966-B105-4C4F-864B-6771D78FEEE2}" type="datetime'''''''O''''''''''''''t''''''''''''''''h''e''rs'''''''''''''''">
              <a:rPr lang="en-US" altLang="en-US" sz="1200" smtClean="0">
                <a:cs typeface="+mn-cs"/>
              </a:rPr>
              <a:pPr lvl="0">
                <a:spcBef>
                  <a:spcPct val="0"/>
                </a:spcBef>
                <a:spcAft>
                  <a:spcPct val="0"/>
                </a:spcAft>
              </a:pPr>
              <a:t>Others</a:t>
            </a:fld>
            <a:endParaRPr lang="en-US" sz="1200">
              <a:cs typeface="+mn-cs"/>
            </a:endParaRPr>
          </a:p>
        </p:txBody>
      </p:sp>
      <p:sp>
        <p:nvSpPr>
          <p:cNvPr id="146" name="Text Placeholder 4">
            <a:extLst>
              <a:ext uri="{FF2B5EF4-FFF2-40B4-BE49-F238E27FC236}">
                <a16:creationId xmlns:a16="http://schemas.microsoft.com/office/drawing/2014/main" id="{9DE157DD-0061-5448-2EE6-B1F8942E66CA}"/>
              </a:ext>
            </a:extLst>
          </p:cNvPr>
          <p:cNvSpPr>
            <a:spLocks noGrp="1"/>
          </p:cNvSpPr>
          <p:nvPr>
            <p:custDataLst>
              <p:tags r:id="rId25"/>
            </p:custDataLst>
          </p:nvPr>
        </p:nvSpPr>
        <p:spPr bwMode="auto">
          <a:xfrm>
            <a:off x="5884863" y="4032250"/>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5F1513C-A8DF-4CB7-842C-961A44ED03C6}" type="datetime'''''''T''''''''''''''''''''''''''''ot''a''''''''''''''l'''''">
              <a:rPr lang="en-US" altLang="en-US" sz="1200" smtClean="0">
                <a:cs typeface="+mn-cs"/>
              </a:rPr>
              <a:pPr lvl="0">
                <a:spcBef>
                  <a:spcPct val="0"/>
                </a:spcBef>
                <a:spcAft>
                  <a:spcPct val="0"/>
                </a:spcAft>
              </a:pPr>
              <a:t>Total</a:t>
            </a:fld>
            <a:endParaRPr lang="en-US" sz="1200">
              <a:cs typeface="+mn-cs"/>
            </a:endParaRPr>
          </a:p>
        </p:txBody>
      </p:sp>
      <p:sp>
        <p:nvSpPr>
          <p:cNvPr id="157" name="TextBox 156">
            <a:extLst>
              <a:ext uri="{FF2B5EF4-FFF2-40B4-BE49-F238E27FC236}">
                <a16:creationId xmlns:a16="http://schemas.microsoft.com/office/drawing/2014/main" id="{CFB7FEFB-1750-1751-C11C-063044B6418A}"/>
              </a:ext>
            </a:extLst>
          </p:cNvPr>
          <p:cNvSpPr txBox="1">
            <a:spLocks/>
          </p:cNvSpPr>
          <p:nvPr>
            <p:custDataLst>
              <p:tags r:id="rId26"/>
            </p:custDataLst>
          </p:nvPr>
        </p:nvSpPr>
        <p:spPr>
          <a:xfrm>
            <a:off x="10723464" y="1047750"/>
            <a:ext cx="947375" cy="153988"/>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00">
                <a:solidFill>
                  <a:srgbClr val="000000"/>
                </a:solidFill>
              </a:rPr>
              <a:t># of respondents</a:t>
            </a:r>
          </a:p>
        </p:txBody>
      </p:sp>
      <p:sp>
        <p:nvSpPr>
          <p:cNvPr id="159" name="Oval 158">
            <a:extLst>
              <a:ext uri="{FF2B5EF4-FFF2-40B4-BE49-F238E27FC236}">
                <a16:creationId xmlns:a16="http://schemas.microsoft.com/office/drawing/2014/main" id="{EA691B92-7C69-2BE8-D62B-FE81C14CC66D}"/>
              </a:ext>
            </a:extLst>
          </p:cNvPr>
          <p:cNvSpPr>
            <a:spLocks/>
          </p:cNvSpPr>
          <p:nvPr>
            <p:custDataLst>
              <p:tags r:id="rId27"/>
            </p:custDataLst>
          </p:nvPr>
        </p:nvSpPr>
        <p:spPr>
          <a:xfrm>
            <a:off x="10152052" y="1001713"/>
            <a:ext cx="457200" cy="244475"/>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xx</a:t>
            </a:r>
          </a:p>
        </p:txBody>
      </p:sp>
      <p:sp>
        <p:nvSpPr>
          <p:cNvPr id="161" name="Oval 160">
            <a:extLst>
              <a:ext uri="{FF2B5EF4-FFF2-40B4-BE49-F238E27FC236}">
                <a16:creationId xmlns:a16="http://schemas.microsoft.com/office/drawing/2014/main" id="{0F1F7DDD-9213-70F8-CA57-47DB4FB61414}"/>
              </a:ext>
            </a:extLst>
          </p:cNvPr>
          <p:cNvSpPr>
            <a:spLocks/>
          </p:cNvSpPr>
          <p:nvPr/>
        </p:nvSpPr>
        <p:spPr>
          <a:xfrm>
            <a:off x="11153775" y="1570515"/>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62" name="Oval 161">
            <a:extLst>
              <a:ext uri="{FF2B5EF4-FFF2-40B4-BE49-F238E27FC236}">
                <a16:creationId xmlns:a16="http://schemas.microsoft.com/office/drawing/2014/main" id="{BF5C29DF-45DF-96B1-FD50-C47741BF17F5}"/>
              </a:ext>
            </a:extLst>
          </p:cNvPr>
          <p:cNvSpPr>
            <a:spLocks/>
          </p:cNvSpPr>
          <p:nvPr/>
        </p:nvSpPr>
        <p:spPr>
          <a:xfrm>
            <a:off x="11153775" y="1821161"/>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63" name="Oval 162">
            <a:extLst>
              <a:ext uri="{FF2B5EF4-FFF2-40B4-BE49-F238E27FC236}">
                <a16:creationId xmlns:a16="http://schemas.microsoft.com/office/drawing/2014/main" id="{60AC3287-4AB2-9579-8C5F-1D58BF3FC362}"/>
              </a:ext>
            </a:extLst>
          </p:cNvPr>
          <p:cNvSpPr>
            <a:spLocks/>
          </p:cNvSpPr>
          <p:nvPr/>
        </p:nvSpPr>
        <p:spPr>
          <a:xfrm>
            <a:off x="11153775" y="2071807"/>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164" name="Oval 163">
            <a:extLst>
              <a:ext uri="{FF2B5EF4-FFF2-40B4-BE49-F238E27FC236}">
                <a16:creationId xmlns:a16="http://schemas.microsoft.com/office/drawing/2014/main" id="{D5BE9D71-BB13-C0AC-10EC-C7FFD8F9381E}"/>
              </a:ext>
            </a:extLst>
          </p:cNvPr>
          <p:cNvSpPr>
            <a:spLocks/>
          </p:cNvSpPr>
          <p:nvPr/>
        </p:nvSpPr>
        <p:spPr>
          <a:xfrm>
            <a:off x="11153775" y="2322453"/>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graphicFrame>
        <p:nvGraphicFramePr>
          <p:cNvPr id="49" name="Chart 48">
            <a:extLst>
              <a:ext uri="{FF2B5EF4-FFF2-40B4-BE49-F238E27FC236}">
                <a16:creationId xmlns:a16="http://schemas.microsoft.com/office/drawing/2014/main" id="{0C596050-B5FB-E114-46E2-CB52EF8FDF1B}"/>
              </a:ext>
            </a:extLst>
          </p:cNvPr>
          <p:cNvGraphicFramePr/>
          <p:nvPr>
            <p:custDataLst>
              <p:tags r:id="rId28"/>
            </p:custDataLst>
          </p:nvPr>
        </p:nvGraphicFramePr>
        <p:xfrm>
          <a:off x="6664325" y="4175125"/>
          <a:ext cx="4394200" cy="1741488"/>
        </p:xfrm>
        <a:graphic>
          <a:graphicData uri="http://schemas.openxmlformats.org/drawingml/2006/chart">
            <c:chart xmlns:c="http://schemas.openxmlformats.org/drawingml/2006/chart" xmlns:r="http://schemas.openxmlformats.org/officeDocument/2006/relationships" r:id="rId40"/>
          </a:graphicData>
        </a:graphic>
      </p:graphicFrame>
      <p:sp>
        <p:nvSpPr>
          <p:cNvPr id="194" name="Text Placeholder 4">
            <a:extLst>
              <a:ext uri="{FF2B5EF4-FFF2-40B4-BE49-F238E27FC236}">
                <a16:creationId xmlns:a16="http://schemas.microsoft.com/office/drawing/2014/main" id="{16137704-60F7-7F00-7CDB-730D01391C8B}"/>
              </a:ext>
            </a:extLst>
          </p:cNvPr>
          <p:cNvSpPr>
            <a:spLocks noGrp="1"/>
          </p:cNvSpPr>
          <p:nvPr>
            <p:custDataLst>
              <p:tags r:id="rId29"/>
            </p:custDataLst>
          </p:nvPr>
        </p:nvSpPr>
        <p:spPr bwMode="auto">
          <a:xfrm>
            <a:off x="5884863" y="4470400"/>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B3A8D8FD-C4CB-4595-8E53-B93B5ED0D8D3}" type="datetime'T''''''''''''''''''''''''S''''''''''P'''''''''''''''">
              <a:rPr lang="en-US" altLang="en-US" sz="1200" smtClean="0">
                <a:cs typeface="+mn-cs"/>
              </a:rPr>
              <a:pPr lvl="0">
                <a:spcBef>
                  <a:spcPct val="0"/>
                </a:spcBef>
                <a:spcAft>
                  <a:spcPct val="0"/>
                </a:spcAft>
              </a:pPr>
              <a:t>TSP</a:t>
            </a:fld>
            <a:endParaRPr lang="en-US" sz="1200">
              <a:cs typeface="+mn-cs"/>
            </a:endParaRPr>
          </a:p>
        </p:txBody>
      </p:sp>
      <p:sp>
        <p:nvSpPr>
          <p:cNvPr id="195" name="Text Placeholder 4">
            <a:extLst>
              <a:ext uri="{FF2B5EF4-FFF2-40B4-BE49-F238E27FC236}">
                <a16:creationId xmlns:a16="http://schemas.microsoft.com/office/drawing/2014/main" id="{8CCA3AF9-9A59-4FE7-CFDD-92AA696D3AE3}"/>
              </a:ext>
            </a:extLst>
          </p:cNvPr>
          <p:cNvSpPr>
            <a:spLocks noGrp="1"/>
          </p:cNvSpPr>
          <p:nvPr>
            <p:custDataLst>
              <p:tags r:id="rId30"/>
            </p:custDataLst>
          </p:nvPr>
        </p:nvSpPr>
        <p:spPr bwMode="auto">
          <a:xfrm>
            <a:off x="5884863" y="4711700"/>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656CC8B3-B7FE-446F-95BA-0696552CD77F}" type="datetime'''''IL''''''''''''''''''''''''''''''LE'''''''''''''''''''''">
              <a:rPr lang="en-US" altLang="en-US" sz="1200" smtClean="0">
                <a:cs typeface="+mn-cs"/>
              </a:rPr>
              <a:pPr lvl="0">
                <a:spcBef>
                  <a:spcPct val="0"/>
                </a:spcBef>
                <a:spcAft>
                  <a:spcPct val="0"/>
                </a:spcAft>
              </a:pPr>
              <a:t>ILLE</a:t>
            </a:fld>
            <a:endParaRPr lang="en-US" sz="1200">
              <a:cs typeface="+mn-cs"/>
            </a:endParaRPr>
          </a:p>
        </p:txBody>
      </p:sp>
      <p:sp>
        <p:nvSpPr>
          <p:cNvPr id="77" name="Text Placeholder 4">
            <a:extLst>
              <a:ext uri="{FF2B5EF4-FFF2-40B4-BE49-F238E27FC236}">
                <a16:creationId xmlns:a16="http://schemas.microsoft.com/office/drawing/2014/main" id="{1D691699-F2D6-776D-026D-07A91140A893}"/>
              </a:ext>
            </a:extLst>
          </p:cNvPr>
          <p:cNvSpPr>
            <a:spLocks noGrp="1"/>
          </p:cNvSpPr>
          <p:nvPr>
            <p:custDataLst>
              <p:tags r:id="rId31"/>
            </p:custDataLst>
          </p:nvPr>
        </p:nvSpPr>
        <p:spPr bwMode="auto">
          <a:xfrm>
            <a:off x="5884863" y="4954588"/>
            <a:ext cx="760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B566FE1-FEF7-4D44-B6F8-2D97665EF1FE}" type="datetime'Ge''''n''''''e''r''at''''''''o''''''''''r''s'">
              <a:rPr lang="en-US" altLang="en-US" sz="1200" smtClean="0">
                <a:cs typeface="+mn-cs"/>
              </a:rPr>
              <a:pPr lvl="0">
                <a:spcBef>
                  <a:spcPct val="0"/>
                </a:spcBef>
                <a:spcAft>
                  <a:spcPct val="0"/>
                </a:spcAft>
              </a:pPr>
              <a:t>Generators</a:t>
            </a:fld>
            <a:endParaRPr lang="en-US" sz="1200">
              <a:cs typeface="+mn-cs"/>
            </a:endParaRPr>
          </a:p>
        </p:txBody>
      </p:sp>
      <p:sp>
        <p:nvSpPr>
          <p:cNvPr id="196" name="Text Placeholder 4">
            <a:extLst>
              <a:ext uri="{FF2B5EF4-FFF2-40B4-BE49-F238E27FC236}">
                <a16:creationId xmlns:a16="http://schemas.microsoft.com/office/drawing/2014/main" id="{2BCC6230-217E-4FB4-2466-F29AFD4F1F57}"/>
              </a:ext>
            </a:extLst>
          </p:cNvPr>
          <p:cNvSpPr>
            <a:spLocks noGrp="1"/>
          </p:cNvSpPr>
          <p:nvPr>
            <p:custDataLst>
              <p:tags r:id="rId32"/>
            </p:custDataLst>
          </p:nvPr>
        </p:nvSpPr>
        <p:spPr bwMode="auto">
          <a:xfrm>
            <a:off x="5884863" y="5195888"/>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2B3B5DD5-C588-4FBA-83ED-D9A0D378E1F6}" type="datetime'''''''''''O''''''''''''''''''t''''''''''h''''''''''''''er''s'">
              <a:rPr lang="en-US" altLang="en-US" sz="1200" smtClean="0">
                <a:cs typeface="+mn-cs"/>
              </a:rPr>
              <a:pPr lvl="0">
                <a:spcBef>
                  <a:spcPct val="0"/>
                </a:spcBef>
                <a:spcAft>
                  <a:spcPct val="0"/>
                </a:spcAft>
              </a:pPr>
              <a:t>Others</a:t>
            </a:fld>
            <a:endParaRPr lang="en-US" sz="1200">
              <a:cs typeface="+mn-cs"/>
            </a:endParaRPr>
          </a:p>
        </p:txBody>
      </p:sp>
      <p:sp>
        <p:nvSpPr>
          <p:cNvPr id="243" name="Text Placeholder 4">
            <a:extLst>
              <a:ext uri="{FF2B5EF4-FFF2-40B4-BE49-F238E27FC236}">
                <a16:creationId xmlns:a16="http://schemas.microsoft.com/office/drawing/2014/main" id="{4C1F3293-4EFE-461D-940D-7EE66BAE31C5}"/>
              </a:ext>
            </a:extLst>
          </p:cNvPr>
          <p:cNvSpPr>
            <a:spLocks noGrp="1"/>
          </p:cNvSpPr>
          <p:nvPr>
            <p:custDataLst>
              <p:tags r:id="rId33"/>
            </p:custDataLst>
          </p:nvPr>
        </p:nvSpPr>
        <p:spPr bwMode="gray">
          <a:xfrm>
            <a:off x="9947275" y="5437188"/>
            <a:ext cx="263525"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E0F88B2-5D36-44C6-B577-2EA8A69C423D}" type="datetime'''''''''5''''''''''''''''''''''''''''%'''''''''''''''''''''">
              <a:rPr lang="en-US" altLang="en-US" sz="1200" smtClean="0">
                <a:effectLst/>
                <a:cs typeface="+mn-cs"/>
              </a:rPr>
              <a:pPr lvl="0" algn="ctr">
                <a:spcBef>
                  <a:spcPct val="0"/>
                </a:spcBef>
                <a:spcAft>
                  <a:spcPct val="0"/>
                </a:spcAft>
              </a:pPr>
              <a:t>5%</a:t>
            </a:fld>
            <a:endParaRPr lang="en-US" sz="1200">
              <a:cs typeface="+mn-cs"/>
            </a:endParaRPr>
          </a:p>
        </p:txBody>
      </p:sp>
      <p:sp>
        <p:nvSpPr>
          <p:cNvPr id="197" name="Text Placeholder 4">
            <a:extLst>
              <a:ext uri="{FF2B5EF4-FFF2-40B4-BE49-F238E27FC236}">
                <a16:creationId xmlns:a16="http://schemas.microsoft.com/office/drawing/2014/main" id="{41315287-9535-8373-0211-6A06D2DF6806}"/>
              </a:ext>
            </a:extLst>
          </p:cNvPr>
          <p:cNvSpPr>
            <a:spLocks noGrp="1"/>
          </p:cNvSpPr>
          <p:nvPr>
            <p:custDataLst>
              <p:tags r:id="rId34"/>
            </p:custDataLst>
          </p:nvPr>
        </p:nvSpPr>
        <p:spPr bwMode="auto">
          <a:xfrm>
            <a:off x="5884863" y="5437188"/>
            <a:ext cx="32067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D15A3959-AC35-4989-8C08-C1F766C6AFEC}" type="datetime'T''''''''''''''''''''''''''''''o''''''''''''t''''''''''al'''''">
              <a:rPr lang="en-US" altLang="en-US" sz="1200" smtClean="0">
                <a:cs typeface="+mn-cs"/>
              </a:rPr>
              <a:pPr lvl="0">
                <a:spcBef>
                  <a:spcPct val="0"/>
                </a:spcBef>
                <a:spcAft>
                  <a:spcPct val="0"/>
                </a:spcAft>
              </a:pPr>
              <a:t>Total</a:t>
            </a:fld>
            <a:endParaRPr lang="en-US" sz="1200">
              <a:cs typeface="+mn-cs"/>
            </a:endParaRPr>
          </a:p>
        </p:txBody>
      </p:sp>
      <p:sp>
        <p:nvSpPr>
          <p:cNvPr id="41" name="Oval 40">
            <a:extLst>
              <a:ext uri="{FF2B5EF4-FFF2-40B4-BE49-F238E27FC236}">
                <a16:creationId xmlns:a16="http://schemas.microsoft.com/office/drawing/2014/main" id="{7D72E128-2BB1-4CD1-97D1-FCD36A7743C1}"/>
              </a:ext>
            </a:extLst>
          </p:cNvPr>
          <p:cNvSpPr>
            <a:spLocks/>
          </p:cNvSpPr>
          <p:nvPr/>
        </p:nvSpPr>
        <p:spPr>
          <a:xfrm>
            <a:off x="11153775" y="2573099"/>
            <a:ext cx="457200" cy="18288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69" name="Oval 68">
            <a:extLst>
              <a:ext uri="{FF2B5EF4-FFF2-40B4-BE49-F238E27FC236}">
                <a16:creationId xmlns:a16="http://schemas.microsoft.com/office/drawing/2014/main" id="{F095849F-EA09-B7A6-2C2F-2EA106593358}"/>
              </a:ext>
            </a:extLst>
          </p:cNvPr>
          <p:cNvSpPr>
            <a:spLocks/>
          </p:cNvSpPr>
          <p:nvPr/>
        </p:nvSpPr>
        <p:spPr>
          <a:xfrm>
            <a:off x="11153775" y="3086100"/>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70" name="Oval 69">
            <a:extLst>
              <a:ext uri="{FF2B5EF4-FFF2-40B4-BE49-F238E27FC236}">
                <a16:creationId xmlns:a16="http://schemas.microsoft.com/office/drawing/2014/main" id="{99A4266C-1565-5948-5584-648ECC84CEF1}"/>
              </a:ext>
            </a:extLst>
          </p:cNvPr>
          <p:cNvSpPr>
            <a:spLocks/>
          </p:cNvSpPr>
          <p:nvPr/>
        </p:nvSpPr>
        <p:spPr>
          <a:xfrm>
            <a:off x="11153775" y="3321050"/>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71" name="Oval 70">
            <a:extLst>
              <a:ext uri="{FF2B5EF4-FFF2-40B4-BE49-F238E27FC236}">
                <a16:creationId xmlns:a16="http://schemas.microsoft.com/office/drawing/2014/main" id="{0FF1EB4B-E0F9-4250-BEE0-EB461D1E1412}"/>
              </a:ext>
            </a:extLst>
          </p:cNvPr>
          <p:cNvSpPr>
            <a:spLocks/>
          </p:cNvSpPr>
          <p:nvPr/>
        </p:nvSpPr>
        <p:spPr>
          <a:xfrm>
            <a:off x="11153775" y="355441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72" name="Oval 71">
            <a:extLst>
              <a:ext uri="{FF2B5EF4-FFF2-40B4-BE49-F238E27FC236}">
                <a16:creationId xmlns:a16="http://schemas.microsoft.com/office/drawing/2014/main" id="{B82CE85C-3D31-11EC-43F8-7772F9234D4A}"/>
              </a:ext>
            </a:extLst>
          </p:cNvPr>
          <p:cNvSpPr>
            <a:spLocks/>
          </p:cNvSpPr>
          <p:nvPr/>
        </p:nvSpPr>
        <p:spPr>
          <a:xfrm>
            <a:off x="11153775" y="378936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sp>
        <p:nvSpPr>
          <p:cNvPr id="73" name="Oval 72">
            <a:extLst>
              <a:ext uri="{FF2B5EF4-FFF2-40B4-BE49-F238E27FC236}">
                <a16:creationId xmlns:a16="http://schemas.microsoft.com/office/drawing/2014/main" id="{165033D2-2D8A-BA09-13FA-554260DFE517}"/>
              </a:ext>
            </a:extLst>
          </p:cNvPr>
          <p:cNvSpPr>
            <a:spLocks/>
          </p:cNvSpPr>
          <p:nvPr/>
        </p:nvSpPr>
        <p:spPr>
          <a:xfrm>
            <a:off x="11153775" y="4024314"/>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99" name="Oval 98">
            <a:extLst>
              <a:ext uri="{FF2B5EF4-FFF2-40B4-BE49-F238E27FC236}">
                <a16:creationId xmlns:a16="http://schemas.microsoft.com/office/drawing/2014/main" id="{F0CB4B22-38E0-A3C8-F1E5-5E3216EC2E93}"/>
              </a:ext>
            </a:extLst>
          </p:cNvPr>
          <p:cNvSpPr>
            <a:spLocks/>
          </p:cNvSpPr>
          <p:nvPr/>
        </p:nvSpPr>
        <p:spPr>
          <a:xfrm>
            <a:off x="11153775" y="4467311"/>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15</a:t>
            </a:r>
          </a:p>
        </p:txBody>
      </p:sp>
      <p:sp>
        <p:nvSpPr>
          <p:cNvPr id="100" name="Oval 99">
            <a:extLst>
              <a:ext uri="{FF2B5EF4-FFF2-40B4-BE49-F238E27FC236}">
                <a16:creationId xmlns:a16="http://schemas.microsoft.com/office/drawing/2014/main" id="{9ED566F7-7FB9-3292-7DB3-C3F2D24FFEFB}"/>
              </a:ext>
            </a:extLst>
          </p:cNvPr>
          <p:cNvSpPr>
            <a:spLocks/>
          </p:cNvSpPr>
          <p:nvPr/>
        </p:nvSpPr>
        <p:spPr>
          <a:xfrm>
            <a:off x="11153775" y="4707023"/>
            <a:ext cx="457200" cy="184150"/>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11</a:t>
            </a:r>
          </a:p>
        </p:txBody>
      </p:sp>
      <p:sp>
        <p:nvSpPr>
          <p:cNvPr id="102" name="Oval 101">
            <a:extLst>
              <a:ext uri="{FF2B5EF4-FFF2-40B4-BE49-F238E27FC236}">
                <a16:creationId xmlns:a16="http://schemas.microsoft.com/office/drawing/2014/main" id="{A269B355-C4E2-E880-6CA9-C102386AB02E}"/>
              </a:ext>
            </a:extLst>
          </p:cNvPr>
          <p:cNvSpPr>
            <a:spLocks/>
          </p:cNvSpPr>
          <p:nvPr/>
        </p:nvSpPr>
        <p:spPr>
          <a:xfrm>
            <a:off x="11153775" y="4948323"/>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25</a:t>
            </a:r>
          </a:p>
        </p:txBody>
      </p:sp>
      <p:sp>
        <p:nvSpPr>
          <p:cNvPr id="103" name="Oval 102">
            <a:extLst>
              <a:ext uri="{FF2B5EF4-FFF2-40B4-BE49-F238E27FC236}">
                <a16:creationId xmlns:a16="http://schemas.microsoft.com/office/drawing/2014/main" id="{A3BD684F-D0BD-65C9-DCE2-21A6653F8D1C}"/>
              </a:ext>
            </a:extLst>
          </p:cNvPr>
          <p:cNvSpPr>
            <a:spLocks/>
          </p:cNvSpPr>
          <p:nvPr/>
        </p:nvSpPr>
        <p:spPr>
          <a:xfrm>
            <a:off x="11153775" y="5188036"/>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8</a:t>
            </a:r>
          </a:p>
        </p:txBody>
      </p:sp>
      <p:sp>
        <p:nvSpPr>
          <p:cNvPr id="104" name="Oval 103">
            <a:extLst>
              <a:ext uri="{FF2B5EF4-FFF2-40B4-BE49-F238E27FC236}">
                <a16:creationId xmlns:a16="http://schemas.microsoft.com/office/drawing/2014/main" id="{10C5FE14-F0C0-E925-2228-F70C8F75FC7F}"/>
              </a:ext>
            </a:extLst>
          </p:cNvPr>
          <p:cNvSpPr>
            <a:spLocks/>
          </p:cNvSpPr>
          <p:nvPr/>
        </p:nvSpPr>
        <p:spPr>
          <a:xfrm>
            <a:off x="11153775" y="5427748"/>
            <a:ext cx="457200" cy="182563"/>
          </a:xfrm>
          <a:prstGeom prst="ellipse">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59</a:t>
            </a:r>
          </a:p>
        </p:txBody>
      </p:sp>
      <p:sp>
        <p:nvSpPr>
          <p:cNvPr id="33" name="Rectangle 32">
            <a:extLst>
              <a:ext uri="{FF2B5EF4-FFF2-40B4-BE49-F238E27FC236}">
                <a16:creationId xmlns:a16="http://schemas.microsoft.com/office/drawing/2014/main" id="{B0DC3A77-46A8-7614-85DC-3E71124E2533}"/>
              </a:ext>
            </a:extLst>
          </p:cNvPr>
          <p:cNvSpPr/>
          <p:nvPr/>
        </p:nvSpPr>
        <p:spPr>
          <a:xfrm>
            <a:off x="492760" y="5948119"/>
            <a:ext cx="11178079" cy="425059"/>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300"/>
              </a:spcBef>
              <a:spcAft>
                <a:spcPts val="300"/>
              </a:spcAft>
            </a:pPr>
            <a:r>
              <a:rPr lang="en-US" sz="1600" b="1">
                <a:solidFill>
                  <a:schemeClr val="tx1"/>
                </a:solidFill>
              </a:rPr>
              <a:t>Majority of respondents (73-76%) agree with ERCOT’s three proposed approaches to improve the Batch process</a:t>
            </a:r>
          </a:p>
        </p:txBody>
      </p:sp>
      <p:grpSp>
        <p:nvGrpSpPr>
          <p:cNvPr id="15" name="Group 14">
            <a:extLst>
              <a:ext uri="{FF2B5EF4-FFF2-40B4-BE49-F238E27FC236}">
                <a16:creationId xmlns:a16="http://schemas.microsoft.com/office/drawing/2014/main" id="{67A8B19D-6D55-BCB7-16CA-F506579BF709}"/>
              </a:ext>
            </a:extLst>
          </p:cNvPr>
          <p:cNvGrpSpPr/>
          <p:nvPr/>
        </p:nvGrpSpPr>
        <p:grpSpPr>
          <a:xfrm>
            <a:off x="8110848" y="116251"/>
            <a:ext cx="3509652" cy="829822"/>
            <a:chOff x="8110848" y="116251"/>
            <a:chExt cx="3509652" cy="829822"/>
          </a:xfrm>
        </p:grpSpPr>
        <p:sp>
          <p:nvSpPr>
            <p:cNvPr id="18" name="Oval 17">
              <a:extLst>
                <a:ext uri="{FF2B5EF4-FFF2-40B4-BE49-F238E27FC236}">
                  <a16:creationId xmlns:a16="http://schemas.microsoft.com/office/drawing/2014/main" id="{4799917D-7806-D123-6438-F2F2CC6B2754}"/>
                </a:ext>
              </a:extLst>
            </p:cNvPr>
            <p:cNvSpPr/>
            <p:nvPr/>
          </p:nvSpPr>
          <p:spPr>
            <a:xfrm>
              <a:off x="8110848" y="116251"/>
              <a:ext cx="396228" cy="396228"/>
            </a:xfrm>
            <a:prstGeom prst="ellipse">
              <a:avLst/>
            </a:prstGeom>
            <a:solidFill>
              <a:srgbClr val="FFD34D"/>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9" name="Graphic 18">
              <a:extLst>
                <a:ext uri="{FF2B5EF4-FFF2-40B4-BE49-F238E27FC236}">
                  <a16:creationId xmlns:a16="http://schemas.microsoft.com/office/drawing/2014/main" id="{17EDDA89-117C-D050-63C8-6EA567C6B733}"/>
                </a:ext>
              </a:extLst>
            </p:cNvPr>
            <p:cNvPicPr>
              <a:picLocks noChangeAspect="1"/>
            </p:cNvPicPr>
            <p:nvPr/>
          </p:nvPicPr>
          <p:blipFill>
            <a:blip>
              <a:extLst>
                <a:ext uri="{96DAC541-7B7A-43D3-8B79-37D633B846F1}">
                  <asvg:svgBlip xmlns:asvg="http://schemas.microsoft.com/office/drawing/2016/SVG/main" r:embed="rId41"/>
                </a:ext>
              </a:extLst>
            </a:blip>
            <a:stretch>
              <a:fillRect/>
            </a:stretch>
          </p:blipFill>
          <p:spPr>
            <a:xfrm>
              <a:off x="8118462" y="123865"/>
              <a:ext cx="381000" cy="381000"/>
            </a:xfrm>
            <a:prstGeom prst="rect">
              <a:avLst/>
            </a:prstGeom>
          </p:spPr>
        </p:pic>
        <p:sp>
          <p:nvSpPr>
            <p:cNvPr id="20" name="Rectangle 19">
              <a:extLst>
                <a:ext uri="{FF2B5EF4-FFF2-40B4-BE49-F238E27FC236}">
                  <a16:creationId xmlns:a16="http://schemas.microsoft.com/office/drawing/2014/main" id="{101FC977-6FB6-C045-EA31-63EB7B3EF8C4}"/>
                </a:ext>
              </a:extLst>
            </p:cNvPr>
            <p:cNvSpPr/>
            <p:nvPr/>
          </p:nvSpPr>
          <p:spPr>
            <a:xfrm>
              <a:off x="8591707" y="116251"/>
              <a:ext cx="3028793" cy="829822"/>
            </a:xfrm>
            <a:prstGeom prst="rect">
              <a:avLst/>
            </a:prstGeom>
            <a:solidFill>
              <a:srgbClr val="FFD34D"/>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dirty="0">
                  <a:solidFill>
                    <a:schemeClr val="tx1"/>
                  </a:solidFill>
                </a:rPr>
                <a:t>ERCOT considers stakeholder conceptual review substantially complete for these items. ERCOT will begin incorporating them into Revision Requests.</a:t>
              </a:r>
            </a:p>
          </p:txBody>
        </p:sp>
      </p:grpSp>
    </p:spTree>
    <p:extLst>
      <p:ext uri="{BB962C8B-B14F-4D97-AF65-F5344CB8AC3E}">
        <p14:creationId xmlns:p14="http://schemas.microsoft.com/office/powerpoint/2010/main" val="42644273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9494B-9812-ABD9-69BC-DC4A2E88B138}"/>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ED7AE94F-1FDF-57D9-960F-925D27E3DD7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3" imgW="360" imgH="360" progId="TCLayout.ActiveDocument.1">
                  <p:embed/>
                </p:oleObj>
              </mc:Choice>
              <mc:Fallback>
                <p:oleObj name="think-cell Slide" r:id="rId23" imgW="360" imgH="360" progId="TCLayout.ActiveDocument.1">
                  <p:embed/>
                  <p:pic>
                    <p:nvPicPr>
                      <p:cNvPr id="5" name="Object 6" hidden="1">
                        <a:extLst>
                          <a:ext uri="{FF2B5EF4-FFF2-40B4-BE49-F238E27FC236}">
                            <a16:creationId xmlns:a16="http://schemas.microsoft.com/office/drawing/2014/main" id="{ED7AE94F-1FDF-57D9-960F-925D27E3DD75}"/>
                          </a:ext>
                        </a:extLst>
                      </p:cNvPr>
                      <p:cNvPicPr/>
                      <p:nvPr/>
                    </p:nvPicPr>
                    <p:blipFill>
                      <a:blip r:embed="rId24"/>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AD1CF5A6-3E98-B297-6FBE-5C24F5E63454}"/>
              </a:ext>
            </a:extLst>
          </p:cNvPr>
          <p:cNvSpPr>
            <a:spLocks noGrp="1"/>
          </p:cNvSpPr>
          <p:nvPr>
            <p:ph type="title"/>
            <p:custDataLst>
              <p:tags r:id="rId2"/>
            </p:custDataLst>
          </p:nvPr>
        </p:nvSpPr>
        <p:spPr/>
        <p:txBody>
          <a:bodyPr vert="horz"/>
          <a:lstStyle/>
          <a:p>
            <a:r>
              <a:rPr lang="en-US"/>
              <a:t>Potential changes to large loads (1/2)</a:t>
            </a:r>
            <a:endParaRPr lang="en-US">
              <a:cs typeface="Arial"/>
            </a:endParaRPr>
          </a:p>
        </p:txBody>
      </p:sp>
      <p:sp>
        <p:nvSpPr>
          <p:cNvPr id="41" name="Rectangle 40">
            <a:extLst>
              <a:ext uri="{FF2B5EF4-FFF2-40B4-BE49-F238E27FC236}">
                <a16:creationId xmlns:a16="http://schemas.microsoft.com/office/drawing/2014/main" id="{27E0E5BB-652E-496E-B357-243F345E7510}"/>
              </a:ext>
            </a:extLst>
          </p:cNvPr>
          <p:cNvSpPr/>
          <p:nvPr/>
        </p:nvSpPr>
        <p:spPr>
          <a:xfrm>
            <a:off x="3176" y="1219200"/>
            <a:ext cx="12188824" cy="3775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For ILLE changes to batch projects: </a:t>
            </a:r>
            <a:r>
              <a:rPr lang="en-US" sz="1600">
                <a:solidFill>
                  <a:schemeClr val="bg1"/>
                </a:solidFill>
              </a:rPr>
              <a:t>ILLE must submit change request in the portal, with the following rules</a:t>
            </a:r>
            <a:endParaRPr lang="en-US" sz="1600">
              <a:solidFill>
                <a:schemeClr val="bg1"/>
              </a:solidFill>
              <a:cs typeface="Arial"/>
            </a:endParaRPr>
          </a:p>
        </p:txBody>
      </p:sp>
      <p:grpSp>
        <p:nvGrpSpPr>
          <p:cNvPr id="2" name="Group 1">
            <a:extLst>
              <a:ext uri="{FF2B5EF4-FFF2-40B4-BE49-F238E27FC236}">
                <a16:creationId xmlns:a16="http://schemas.microsoft.com/office/drawing/2014/main" id="{2F72D389-D7C2-64E4-C0E6-02392E13CF97}"/>
              </a:ext>
            </a:extLst>
          </p:cNvPr>
          <p:cNvGrpSpPr/>
          <p:nvPr/>
        </p:nvGrpSpPr>
        <p:grpSpPr>
          <a:xfrm>
            <a:off x="1257300" y="823290"/>
            <a:ext cx="817005" cy="201003"/>
            <a:chOff x="1245529" y="795925"/>
            <a:chExt cx="817005" cy="201003"/>
          </a:xfrm>
        </p:grpSpPr>
        <p:sp>
          <p:nvSpPr>
            <p:cNvPr id="3" name="TextBox 2">
              <a:extLst>
                <a:ext uri="{FF2B5EF4-FFF2-40B4-BE49-F238E27FC236}">
                  <a16:creationId xmlns:a16="http://schemas.microsoft.com/office/drawing/2014/main" id="{98FA4647-45B9-C1AB-A874-62FFC93CC00A}"/>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6" name="Straight Connector 5">
              <a:extLst>
                <a:ext uri="{FF2B5EF4-FFF2-40B4-BE49-F238E27FC236}">
                  <a16:creationId xmlns:a16="http://schemas.microsoft.com/office/drawing/2014/main" id="{53788321-357D-2D9F-CD0A-1A6EDA909A5A}"/>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3268203A-D929-FAE5-DF49-2DF72854C4F9}"/>
              </a:ext>
            </a:extLst>
          </p:cNvPr>
          <p:cNvSpPr txBox="1">
            <a:spLocks/>
          </p:cNvSpPr>
          <p:nvPr>
            <p:custDataLst>
              <p:tags r:id="rId3"/>
            </p:custDataLst>
          </p:nvPr>
        </p:nvSpPr>
        <p:spPr>
          <a:xfrm>
            <a:off x="3295650" y="1752203"/>
            <a:ext cx="836295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Treatment / restudy rule</a:t>
            </a:r>
            <a:r>
              <a:rPr lang="en-US" sz="1400" b="1" baseline="30000"/>
              <a:t>1</a:t>
            </a:r>
            <a:r>
              <a:rPr lang="en-US" sz="1400" b="1"/>
              <a:t> </a:t>
            </a:r>
          </a:p>
        </p:txBody>
      </p:sp>
      <p:cxnSp>
        <p:nvCxnSpPr>
          <p:cNvPr id="23" name="Straight Connector 22">
            <a:extLst>
              <a:ext uri="{FF2B5EF4-FFF2-40B4-BE49-F238E27FC236}">
                <a16:creationId xmlns:a16="http://schemas.microsoft.com/office/drawing/2014/main" id="{3EE6C84F-FC2D-EC4C-411C-67DC6D0BA078}"/>
              </a:ext>
            </a:extLst>
          </p:cNvPr>
          <p:cNvCxnSpPr>
            <a:cxnSpLocks/>
          </p:cNvCxnSpPr>
          <p:nvPr>
            <p:custDataLst>
              <p:tags r:id="rId4"/>
            </p:custDataLst>
          </p:nvPr>
        </p:nvCxnSpPr>
        <p:spPr>
          <a:xfrm>
            <a:off x="495300" y="2010148"/>
            <a:ext cx="11163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6787398-83C5-C7D6-B318-195503C43C80}"/>
              </a:ext>
            </a:extLst>
          </p:cNvPr>
          <p:cNvCxnSpPr>
            <a:cxnSpLocks/>
          </p:cNvCxnSpPr>
          <p:nvPr>
            <p:custDataLst>
              <p:tags r:id="rId5"/>
            </p:custDataLst>
          </p:nvPr>
        </p:nvCxnSpPr>
        <p:spPr>
          <a:xfrm>
            <a:off x="495300" y="2985807"/>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F708BD0-2903-6D65-5439-3B80B9AE114B}"/>
              </a:ext>
            </a:extLst>
          </p:cNvPr>
          <p:cNvCxnSpPr>
            <a:cxnSpLocks/>
          </p:cNvCxnSpPr>
          <p:nvPr>
            <p:custDataLst>
              <p:tags r:id="rId6"/>
            </p:custDataLst>
          </p:nvPr>
        </p:nvCxnSpPr>
        <p:spPr>
          <a:xfrm>
            <a:off x="495300" y="5104600"/>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65F262E-B2D4-9A63-8A0F-68F9B4897D0B}"/>
              </a:ext>
            </a:extLst>
          </p:cNvPr>
          <p:cNvCxnSpPr>
            <a:cxnSpLocks/>
          </p:cNvCxnSpPr>
          <p:nvPr>
            <p:custDataLst>
              <p:tags r:id="rId7"/>
            </p:custDataLst>
          </p:nvPr>
        </p:nvCxnSpPr>
        <p:spPr>
          <a:xfrm>
            <a:off x="495300" y="5545547"/>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69B49E9-FE47-DF1E-4C44-10E082AB1FDE}"/>
              </a:ext>
            </a:extLst>
          </p:cNvPr>
          <p:cNvCxnSpPr>
            <a:cxnSpLocks/>
          </p:cNvCxnSpPr>
          <p:nvPr>
            <p:custDataLst>
              <p:tags r:id="rId8"/>
            </p:custDataLst>
          </p:nvPr>
        </p:nvCxnSpPr>
        <p:spPr>
          <a:xfrm>
            <a:off x="495300" y="4663653"/>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8F9EB2E-5612-F0E8-F19B-BCCF21360BAA}"/>
              </a:ext>
            </a:extLst>
          </p:cNvPr>
          <p:cNvCxnSpPr>
            <a:cxnSpLocks/>
          </p:cNvCxnSpPr>
          <p:nvPr>
            <p:custDataLst>
              <p:tags r:id="rId9"/>
            </p:custDataLst>
          </p:nvPr>
        </p:nvCxnSpPr>
        <p:spPr>
          <a:xfrm>
            <a:off x="495300" y="3822989"/>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2FAC8F1-FF04-7117-0D99-8E517ED10F23}"/>
              </a:ext>
            </a:extLst>
          </p:cNvPr>
          <p:cNvSpPr txBox="1">
            <a:spLocks/>
          </p:cNvSpPr>
          <p:nvPr>
            <p:custDataLst>
              <p:tags r:id="rId10"/>
            </p:custDataLst>
          </p:nvPr>
        </p:nvSpPr>
        <p:spPr>
          <a:xfrm>
            <a:off x="495299" y="1752203"/>
            <a:ext cx="2505076"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Potential change</a:t>
            </a:r>
          </a:p>
        </p:txBody>
      </p:sp>
      <p:sp>
        <p:nvSpPr>
          <p:cNvPr id="8" name="TextBox 7">
            <a:extLst>
              <a:ext uri="{FF2B5EF4-FFF2-40B4-BE49-F238E27FC236}">
                <a16:creationId xmlns:a16="http://schemas.microsoft.com/office/drawing/2014/main" id="{B215A2EC-6ED5-5DD3-28AC-7C3D451B0E64}"/>
              </a:ext>
            </a:extLst>
          </p:cNvPr>
          <p:cNvSpPr txBox="1">
            <a:spLocks/>
          </p:cNvSpPr>
          <p:nvPr>
            <p:custDataLst>
              <p:tags r:id="rId11"/>
            </p:custDataLst>
          </p:nvPr>
        </p:nvSpPr>
        <p:spPr>
          <a:xfrm>
            <a:off x="825500" y="2122894"/>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In-service date (forward or backward)</a:t>
            </a:r>
          </a:p>
        </p:txBody>
      </p:sp>
      <p:sp>
        <p:nvSpPr>
          <p:cNvPr id="12" name="Oval 11">
            <a:extLst>
              <a:ext uri="{FF2B5EF4-FFF2-40B4-BE49-F238E27FC236}">
                <a16:creationId xmlns:a16="http://schemas.microsoft.com/office/drawing/2014/main" id="{97C207C9-618F-E3A5-065A-94022A282859}"/>
              </a:ext>
            </a:extLst>
          </p:cNvPr>
          <p:cNvSpPr/>
          <p:nvPr/>
        </p:nvSpPr>
        <p:spPr>
          <a:xfrm>
            <a:off x="495299" y="2122894"/>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a:t>
            </a:r>
            <a:endParaRPr lang="en-US" sz="1400" err="1">
              <a:solidFill>
                <a:schemeClr val="bg1"/>
              </a:solidFill>
            </a:endParaRPr>
          </a:p>
        </p:txBody>
      </p:sp>
      <p:sp>
        <p:nvSpPr>
          <p:cNvPr id="9" name="TextBox 8">
            <a:extLst>
              <a:ext uri="{FF2B5EF4-FFF2-40B4-BE49-F238E27FC236}">
                <a16:creationId xmlns:a16="http://schemas.microsoft.com/office/drawing/2014/main" id="{B0FE2D3E-BDBB-1BC8-EA5E-C1C08AD86961}"/>
              </a:ext>
            </a:extLst>
          </p:cNvPr>
          <p:cNvSpPr txBox="1">
            <a:spLocks/>
          </p:cNvSpPr>
          <p:nvPr>
            <p:custDataLst>
              <p:tags r:id="rId12"/>
            </p:custDataLst>
          </p:nvPr>
        </p:nvSpPr>
        <p:spPr>
          <a:xfrm>
            <a:off x="825500" y="3077360"/>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Project MWs (increase or decrease)</a:t>
            </a:r>
          </a:p>
        </p:txBody>
      </p:sp>
      <p:sp>
        <p:nvSpPr>
          <p:cNvPr id="20" name="Oval 19">
            <a:extLst>
              <a:ext uri="{FF2B5EF4-FFF2-40B4-BE49-F238E27FC236}">
                <a16:creationId xmlns:a16="http://schemas.microsoft.com/office/drawing/2014/main" id="{B446664D-CDD2-73AD-56D7-47171EE8F78F}"/>
              </a:ext>
            </a:extLst>
          </p:cNvPr>
          <p:cNvSpPr/>
          <p:nvPr/>
        </p:nvSpPr>
        <p:spPr>
          <a:xfrm>
            <a:off x="495299" y="3077360"/>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2</a:t>
            </a:r>
          </a:p>
        </p:txBody>
      </p:sp>
      <p:sp>
        <p:nvSpPr>
          <p:cNvPr id="51" name="TextBox 50">
            <a:extLst>
              <a:ext uri="{FF2B5EF4-FFF2-40B4-BE49-F238E27FC236}">
                <a16:creationId xmlns:a16="http://schemas.microsoft.com/office/drawing/2014/main" id="{17430099-3777-ED67-19A3-5EFF0FD692C4}"/>
              </a:ext>
            </a:extLst>
          </p:cNvPr>
          <p:cNvSpPr txBox="1">
            <a:spLocks/>
          </p:cNvSpPr>
          <p:nvPr>
            <p:custDataLst>
              <p:tags r:id="rId13"/>
            </p:custDataLst>
          </p:nvPr>
        </p:nvSpPr>
        <p:spPr>
          <a:xfrm>
            <a:off x="825500" y="3914542"/>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LCP (ramp)</a:t>
            </a:r>
          </a:p>
        </p:txBody>
      </p:sp>
      <p:sp>
        <p:nvSpPr>
          <p:cNvPr id="22" name="Oval 21">
            <a:extLst>
              <a:ext uri="{FF2B5EF4-FFF2-40B4-BE49-F238E27FC236}">
                <a16:creationId xmlns:a16="http://schemas.microsoft.com/office/drawing/2014/main" id="{DD627543-4B47-74B2-93AA-D3EADA88D70D}"/>
              </a:ext>
            </a:extLst>
          </p:cNvPr>
          <p:cNvSpPr/>
          <p:nvPr/>
        </p:nvSpPr>
        <p:spPr>
          <a:xfrm>
            <a:off x="495299" y="3914542"/>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3</a:t>
            </a:r>
            <a:endParaRPr lang="en-US" sz="1400" err="1">
              <a:solidFill>
                <a:schemeClr val="bg1"/>
              </a:solidFill>
            </a:endParaRPr>
          </a:p>
        </p:txBody>
      </p:sp>
      <p:sp>
        <p:nvSpPr>
          <p:cNvPr id="21" name="TextBox 20">
            <a:extLst>
              <a:ext uri="{FF2B5EF4-FFF2-40B4-BE49-F238E27FC236}">
                <a16:creationId xmlns:a16="http://schemas.microsoft.com/office/drawing/2014/main" id="{DF276FBA-46EA-0607-060C-079660C2B968}"/>
              </a:ext>
            </a:extLst>
          </p:cNvPr>
          <p:cNvSpPr txBox="1">
            <a:spLocks/>
          </p:cNvSpPr>
          <p:nvPr>
            <p:custDataLst>
              <p:tags r:id="rId14"/>
            </p:custDataLst>
          </p:nvPr>
        </p:nvSpPr>
        <p:spPr>
          <a:xfrm>
            <a:off x="3295650" y="4761016"/>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a:t>
            </a:r>
          </a:p>
        </p:txBody>
      </p:sp>
      <p:sp>
        <p:nvSpPr>
          <p:cNvPr id="13" name="TextBox 12">
            <a:extLst>
              <a:ext uri="{FF2B5EF4-FFF2-40B4-BE49-F238E27FC236}">
                <a16:creationId xmlns:a16="http://schemas.microsoft.com/office/drawing/2014/main" id="{69CEDB08-9813-8051-72D2-180BC8DA664D}"/>
              </a:ext>
            </a:extLst>
          </p:cNvPr>
          <p:cNvSpPr txBox="1">
            <a:spLocks/>
          </p:cNvSpPr>
          <p:nvPr>
            <p:custDataLst>
              <p:tags r:id="rId15"/>
            </p:custDataLst>
          </p:nvPr>
        </p:nvSpPr>
        <p:spPr>
          <a:xfrm>
            <a:off x="825500" y="4761016"/>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ownership</a:t>
            </a:r>
          </a:p>
        </p:txBody>
      </p:sp>
      <p:sp>
        <p:nvSpPr>
          <p:cNvPr id="27" name="Oval 26">
            <a:extLst>
              <a:ext uri="{FF2B5EF4-FFF2-40B4-BE49-F238E27FC236}">
                <a16:creationId xmlns:a16="http://schemas.microsoft.com/office/drawing/2014/main" id="{5D16FA52-38B3-77EF-AAFD-660B39CC4781}"/>
              </a:ext>
            </a:extLst>
          </p:cNvPr>
          <p:cNvSpPr/>
          <p:nvPr/>
        </p:nvSpPr>
        <p:spPr>
          <a:xfrm>
            <a:off x="495299" y="4755206"/>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4</a:t>
            </a:r>
          </a:p>
        </p:txBody>
      </p:sp>
      <p:sp>
        <p:nvSpPr>
          <p:cNvPr id="19" name="TextBox 18">
            <a:extLst>
              <a:ext uri="{FF2B5EF4-FFF2-40B4-BE49-F238E27FC236}">
                <a16:creationId xmlns:a16="http://schemas.microsoft.com/office/drawing/2014/main" id="{461EE9CA-D583-5161-1815-90E23EB402CF}"/>
              </a:ext>
            </a:extLst>
          </p:cNvPr>
          <p:cNvSpPr txBox="1">
            <a:spLocks/>
          </p:cNvSpPr>
          <p:nvPr>
            <p:custDataLst>
              <p:tags r:id="rId16"/>
            </p:custDataLst>
          </p:nvPr>
        </p:nvSpPr>
        <p:spPr>
          <a:xfrm>
            <a:off x="3295650" y="5201963"/>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Restudy in next Batch, unless ERCOT determines the new POI is electrically equivalent</a:t>
            </a:r>
          </a:p>
        </p:txBody>
      </p:sp>
      <p:sp>
        <p:nvSpPr>
          <p:cNvPr id="11" name="TextBox 10">
            <a:extLst>
              <a:ext uri="{FF2B5EF4-FFF2-40B4-BE49-F238E27FC236}">
                <a16:creationId xmlns:a16="http://schemas.microsoft.com/office/drawing/2014/main" id="{DCA922C2-7633-4CDF-39EE-849B385C916E}"/>
              </a:ext>
            </a:extLst>
          </p:cNvPr>
          <p:cNvSpPr txBox="1">
            <a:spLocks/>
          </p:cNvSpPr>
          <p:nvPr>
            <p:custDataLst>
              <p:tags r:id="rId17"/>
            </p:custDataLst>
          </p:nvPr>
        </p:nvSpPr>
        <p:spPr>
          <a:xfrm>
            <a:off x="825500" y="5201963"/>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POI</a:t>
            </a:r>
          </a:p>
        </p:txBody>
      </p:sp>
      <p:sp>
        <p:nvSpPr>
          <p:cNvPr id="29" name="Oval 28">
            <a:extLst>
              <a:ext uri="{FF2B5EF4-FFF2-40B4-BE49-F238E27FC236}">
                <a16:creationId xmlns:a16="http://schemas.microsoft.com/office/drawing/2014/main" id="{6E8ACE73-5143-6979-8A9E-176D78F54529}"/>
              </a:ext>
            </a:extLst>
          </p:cNvPr>
          <p:cNvSpPr/>
          <p:nvPr/>
        </p:nvSpPr>
        <p:spPr>
          <a:xfrm>
            <a:off x="495299" y="5196153"/>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5</a:t>
            </a:r>
            <a:endParaRPr lang="en-US" sz="1400" err="1">
              <a:solidFill>
                <a:schemeClr val="bg1"/>
              </a:solidFill>
            </a:endParaRPr>
          </a:p>
        </p:txBody>
      </p:sp>
      <p:sp>
        <p:nvSpPr>
          <p:cNvPr id="18" name="TextBox 17">
            <a:extLst>
              <a:ext uri="{FF2B5EF4-FFF2-40B4-BE49-F238E27FC236}">
                <a16:creationId xmlns:a16="http://schemas.microsoft.com/office/drawing/2014/main" id="{8D3CD4D1-BDB0-4F4D-9323-D86D9DDEFDE7}"/>
              </a:ext>
            </a:extLst>
          </p:cNvPr>
          <p:cNvSpPr txBox="1">
            <a:spLocks/>
          </p:cNvSpPr>
          <p:nvPr>
            <p:custDataLst>
              <p:tags r:id="rId18"/>
            </p:custDataLst>
          </p:nvPr>
        </p:nvSpPr>
        <p:spPr>
          <a:xfrm>
            <a:off x="3295650" y="5642913"/>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See "Change load characteristics (dynamics)" </a:t>
            </a:r>
          </a:p>
        </p:txBody>
      </p:sp>
      <p:sp>
        <p:nvSpPr>
          <p:cNvPr id="10" name="TextBox 9">
            <a:extLst>
              <a:ext uri="{FF2B5EF4-FFF2-40B4-BE49-F238E27FC236}">
                <a16:creationId xmlns:a16="http://schemas.microsoft.com/office/drawing/2014/main" id="{C82440F7-4063-0B26-3B05-1ECAA2B4AEC1}"/>
              </a:ext>
            </a:extLst>
          </p:cNvPr>
          <p:cNvSpPr txBox="1">
            <a:spLocks/>
          </p:cNvSpPr>
          <p:nvPr>
            <p:custDataLst>
              <p:tags r:id="rId19"/>
            </p:custDataLst>
          </p:nvPr>
        </p:nvSpPr>
        <p:spPr>
          <a:xfrm>
            <a:off x="825500" y="5642913"/>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type of load</a:t>
            </a:r>
          </a:p>
        </p:txBody>
      </p:sp>
      <p:sp>
        <p:nvSpPr>
          <p:cNvPr id="30" name="Oval 29">
            <a:extLst>
              <a:ext uri="{FF2B5EF4-FFF2-40B4-BE49-F238E27FC236}">
                <a16:creationId xmlns:a16="http://schemas.microsoft.com/office/drawing/2014/main" id="{C9F9B852-8C2C-11F9-B140-CDD5D0E5DC66}"/>
              </a:ext>
            </a:extLst>
          </p:cNvPr>
          <p:cNvSpPr/>
          <p:nvPr/>
        </p:nvSpPr>
        <p:spPr>
          <a:xfrm>
            <a:off x="495299" y="5637103"/>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6</a:t>
            </a:r>
          </a:p>
        </p:txBody>
      </p:sp>
      <p:sp>
        <p:nvSpPr>
          <p:cNvPr id="52" name="4. Footnote">
            <a:extLst>
              <a:ext uri="{FF2B5EF4-FFF2-40B4-BE49-F238E27FC236}">
                <a16:creationId xmlns:a16="http://schemas.microsoft.com/office/drawing/2014/main" id="{4EBD7E70-3C08-EAA8-3B5D-2394286516BA}"/>
              </a:ext>
            </a:extLst>
          </p:cNvPr>
          <p:cNvSpPr txBox="1"/>
          <p:nvPr>
            <p:custDataLst>
              <p:tags r:id="rId20"/>
            </p:custDataLst>
          </p:nvPr>
        </p:nvSpPr>
        <p:spPr>
          <a:xfrm>
            <a:off x="506347" y="6278401"/>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a:cs typeface="Arial"/>
              </a:rPr>
              <a:t>1.	Restudy detailed on slide 24</a:t>
            </a:r>
            <a:endParaRPr lang="en-US"/>
          </a:p>
        </p:txBody>
      </p:sp>
      <p:sp>
        <p:nvSpPr>
          <p:cNvPr id="14" name="TextBox 15">
            <a:extLst>
              <a:ext uri="{FF2B5EF4-FFF2-40B4-BE49-F238E27FC236}">
                <a16:creationId xmlns:a16="http://schemas.microsoft.com/office/drawing/2014/main" id="{24EA9889-41D6-E40F-E835-3AC909534814}"/>
              </a:ext>
            </a:extLst>
          </p:cNvPr>
          <p:cNvSpPr txBox="1">
            <a:spLocks/>
          </p:cNvSpPr>
          <p:nvPr/>
        </p:nvSpPr>
        <p:spPr>
          <a:xfrm>
            <a:off x="3295650" y="2122894"/>
            <a:ext cx="8362950" cy="469359"/>
          </a:xfrm>
          <a:prstGeom prst="rect">
            <a:avLst/>
          </a:prstGeom>
        </p:spPr>
        <p:txBody>
          <a:bodyPr vert="horz" wrap="square" lIns="0" tIns="0" rIns="0" bIns="0" rtlCol="0" anchor="t">
            <a:spAutoFit/>
          </a:bodyPr>
          <a:lstStyle>
            <a:defPPr>
              <a:defRPr lang="en-US"/>
            </a:defPPr>
            <a:lvl1pPr marL="0" lv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lvl="1"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lvl="2"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lvl="3"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lvl="4"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1"/>
            <a:r>
              <a:rPr lang="en-US" sz="1400"/>
              <a:t>If earlier date, subject to restudy, while maintaining keep base load status for prior commitments.</a:t>
            </a:r>
            <a:endParaRPr lang="en-US" sz="1400">
              <a:cs typeface="Arial"/>
            </a:endParaRPr>
          </a:p>
          <a:p>
            <a:pPr lvl="1"/>
            <a:r>
              <a:rPr lang="en-US" sz="1400"/>
              <a:t>If later date, no restudy and will be reflected in next Batch / CTP study</a:t>
            </a:r>
            <a:endParaRPr lang="en-US" sz="1400">
              <a:cs typeface="Arial"/>
            </a:endParaRPr>
          </a:p>
        </p:txBody>
      </p:sp>
      <p:sp>
        <p:nvSpPr>
          <p:cNvPr id="31" name="TextBox 16">
            <a:extLst>
              <a:ext uri="{FF2B5EF4-FFF2-40B4-BE49-F238E27FC236}">
                <a16:creationId xmlns:a16="http://schemas.microsoft.com/office/drawing/2014/main" id="{0CB4528D-779B-EE96-EF6D-3EAE4B177FD7}"/>
              </a:ext>
            </a:extLst>
          </p:cNvPr>
          <p:cNvSpPr txBox="1">
            <a:spLocks/>
          </p:cNvSpPr>
          <p:nvPr/>
        </p:nvSpPr>
        <p:spPr>
          <a:xfrm>
            <a:off x="3295650" y="3077360"/>
            <a:ext cx="8362950" cy="469359"/>
          </a:xfrm>
          <a:prstGeom prst="rect">
            <a:avLst/>
          </a:prstGeom>
        </p:spPr>
        <p:txBody>
          <a:bodyPr vert="horz" wrap="square" lIns="0" tIns="0" rIns="0" bIns="0" rtlCol="0" anchor="t">
            <a:spAutoFit/>
          </a:bodyPr>
          <a:lstStyle>
            <a:defPPr>
              <a:defRPr lang="en-US"/>
            </a:defPPr>
            <a:lvl1pPr marL="0" lv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lvl="1"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lvl="2"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lvl="3"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lvl="4"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1"/>
            <a:r>
              <a:rPr lang="en-US" sz="1400"/>
              <a:t>If increase in size, subject to restudy, while maintaining base load status for prior commitments</a:t>
            </a:r>
            <a:endParaRPr lang="en-US" sz="1400">
              <a:cs typeface="Arial"/>
            </a:endParaRPr>
          </a:p>
          <a:p>
            <a:pPr lvl="1"/>
            <a:r>
              <a:rPr lang="en-US" sz="1400"/>
              <a:t>If decrease, no restudy</a:t>
            </a:r>
            <a:endParaRPr lang="en-US" sz="1400">
              <a:cs typeface="Arial"/>
            </a:endParaRPr>
          </a:p>
        </p:txBody>
      </p:sp>
      <p:sp>
        <p:nvSpPr>
          <p:cNvPr id="32" name="TextBox 58">
            <a:extLst>
              <a:ext uri="{FF2B5EF4-FFF2-40B4-BE49-F238E27FC236}">
                <a16:creationId xmlns:a16="http://schemas.microsoft.com/office/drawing/2014/main" id="{80A8873A-4231-BE89-B3BA-C8CF4D55CA4B}"/>
              </a:ext>
            </a:extLst>
          </p:cNvPr>
          <p:cNvSpPr txBox="1">
            <a:spLocks/>
          </p:cNvSpPr>
          <p:nvPr/>
        </p:nvSpPr>
        <p:spPr>
          <a:xfrm>
            <a:off x="3295650" y="3914542"/>
            <a:ext cx="8362950" cy="684803"/>
          </a:xfrm>
          <a:prstGeom prst="rect">
            <a:avLst/>
          </a:prstGeom>
        </p:spPr>
        <p:txBody>
          <a:bodyPr vert="horz" wrap="square" lIns="0" tIns="0" rIns="0" bIns="0" rtlCol="0" anchor="t">
            <a:spAutoFit/>
          </a:bodyPr>
          <a:lstStyle>
            <a:defPPr>
              <a:defRPr lang="en-US"/>
            </a:defPPr>
            <a:lvl1pPr marL="0" lv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lvl="1"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lvl="2"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lvl="3"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lvl="4"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1"/>
            <a:r>
              <a:rPr lang="en-US" sz="1400"/>
              <a:t>If increase and/or earlier LCP ramp amount, subject to restudy, while maintaining base load status for prior commitments</a:t>
            </a:r>
            <a:endParaRPr lang="en-US" sz="1400">
              <a:cs typeface="Arial"/>
            </a:endParaRPr>
          </a:p>
          <a:p>
            <a:pPr lvl="1"/>
            <a:r>
              <a:rPr lang="en-US" sz="1400"/>
              <a:t>If decrease and/or later LCP ramp amount, no restudy but will be reflected in next Batch / CTP study</a:t>
            </a:r>
            <a:endParaRPr lang="en-US" sz="1400">
              <a:cs typeface="Arial"/>
            </a:endParaRPr>
          </a:p>
        </p:txBody>
      </p:sp>
      <p:grpSp>
        <p:nvGrpSpPr>
          <p:cNvPr id="16" name="Group 15">
            <a:extLst>
              <a:ext uri="{FF2B5EF4-FFF2-40B4-BE49-F238E27FC236}">
                <a16:creationId xmlns:a16="http://schemas.microsoft.com/office/drawing/2014/main" id="{161DB3D6-D6BD-5D00-B023-8C1D6E39918F}"/>
              </a:ext>
            </a:extLst>
          </p:cNvPr>
          <p:cNvGrpSpPr/>
          <p:nvPr/>
        </p:nvGrpSpPr>
        <p:grpSpPr>
          <a:xfrm>
            <a:off x="8110848" y="116251"/>
            <a:ext cx="3509652" cy="829822"/>
            <a:chOff x="8110848" y="116251"/>
            <a:chExt cx="3509652" cy="829822"/>
          </a:xfrm>
        </p:grpSpPr>
        <p:sp>
          <p:nvSpPr>
            <p:cNvPr id="17" name="Oval 16">
              <a:extLst>
                <a:ext uri="{FF2B5EF4-FFF2-40B4-BE49-F238E27FC236}">
                  <a16:creationId xmlns:a16="http://schemas.microsoft.com/office/drawing/2014/main" id="{70F37503-980C-4AD9-F1F6-40A54E99792B}"/>
                </a:ext>
              </a:extLst>
            </p:cNvPr>
            <p:cNvSpPr/>
            <p:nvPr/>
          </p:nvSpPr>
          <p:spPr>
            <a:xfrm>
              <a:off x="8110848" y="116251"/>
              <a:ext cx="396228" cy="396228"/>
            </a:xfrm>
            <a:prstGeom prst="ellipse">
              <a:avLst/>
            </a:prstGeom>
            <a:solidFill>
              <a:srgbClr val="FFD34D"/>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3" name="Graphic 32">
              <a:extLst>
                <a:ext uri="{FF2B5EF4-FFF2-40B4-BE49-F238E27FC236}">
                  <a16:creationId xmlns:a16="http://schemas.microsoft.com/office/drawing/2014/main" id="{06A284DA-8AB5-6A2D-A94E-00A4B84D92BD}"/>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8118462" y="123865"/>
              <a:ext cx="381000" cy="381000"/>
            </a:xfrm>
            <a:prstGeom prst="rect">
              <a:avLst/>
            </a:prstGeom>
          </p:spPr>
        </p:pic>
        <p:sp>
          <p:nvSpPr>
            <p:cNvPr id="36" name="Rectangle 35">
              <a:extLst>
                <a:ext uri="{FF2B5EF4-FFF2-40B4-BE49-F238E27FC236}">
                  <a16:creationId xmlns:a16="http://schemas.microsoft.com/office/drawing/2014/main" id="{3816A162-3BF1-93CD-AE97-1A338CBEC87B}"/>
                </a:ext>
              </a:extLst>
            </p:cNvPr>
            <p:cNvSpPr/>
            <p:nvPr/>
          </p:nvSpPr>
          <p:spPr>
            <a:xfrm>
              <a:off x="8591707" y="116251"/>
              <a:ext cx="3028793" cy="829822"/>
            </a:xfrm>
            <a:prstGeom prst="rect">
              <a:avLst/>
            </a:prstGeom>
            <a:solidFill>
              <a:srgbClr val="FFD34D"/>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dirty="0">
                  <a:solidFill>
                    <a:schemeClr val="tx1"/>
                  </a:solidFill>
                </a:rPr>
                <a:t>ERCOT considers stakeholder conceptual review substantially complete for these items. ERCOT will begin incorporating them into Revision Requests.</a:t>
              </a:r>
            </a:p>
          </p:txBody>
        </p:sp>
      </p:grpSp>
    </p:spTree>
    <p:extLst>
      <p:ext uri="{BB962C8B-B14F-4D97-AF65-F5344CB8AC3E}">
        <p14:creationId xmlns:p14="http://schemas.microsoft.com/office/powerpoint/2010/main" val="377525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D6831-FFDF-56F9-68BC-0D38A4000E2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BFE38349-A222-B659-8E38-6F76AC1424F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360" imgH="360" progId="TCLayout.ActiveDocument.1">
                  <p:embed/>
                </p:oleObj>
              </mc:Choice>
              <mc:Fallback>
                <p:oleObj name="think-cell Slide" r:id="rId28" imgW="360" imgH="360" progId="TCLayout.ActiveDocument.1">
                  <p:embed/>
                  <p:pic>
                    <p:nvPicPr>
                      <p:cNvPr id="5" name="Object 6" hidden="1">
                        <a:extLst>
                          <a:ext uri="{FF2B5EF4-FFF2-40B4-BE49-F238E27FC236}">
                            <a16:creationId xmlns:a16="http://schemas.microsoft.com/office/drawing/2014/main" id="{BFE38349-A222-B659-8E38-6F76AC1424F7}"/>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F79B1028-4621-04D2-4ED6-AF78BB5ADD38}"/>
              </a:ext>
            </a:extLst>
          </p:cNvPr>
          <p:cNvSpPr>
            <a:spLocks noGrp="1"/>
          </p:cNvSpPr>
          <p:nvPr>
            <p:ph type="title"/>
            <p:custDataLst>
              <p:tags r:id="rId2"/>
            </p:custDataLst>
          </p:nvPr>
        </p:nvSpPr>
        <p:spPr/>
        <p:txBody>
          <a:bodyPr vert="horz"/>
          <a:lstStyle/>
          <a:p>
            <a:r>
              <a:rPr lang="en-US"/>
              <a:t>Potential changes to large loads (2/2)</a:t>
            </a:r>
            <a:endParaRPr lang="en-US" b="0">
              <a:solidFill>
                <a:srgbClr val="000000"/>
              </a:solidFill>
            </a:endParaRPr>
          </a:p>
          <a:p>
            <a:endParaRPr lang="en-US" sz="2800">
              <a:cs typeface="Arial"/>
            </a:endParaRPr>
          </a:p>
        </p:txBody>
      </p:sp>
      <p:sp>
        <p:nvSpPr>
          <p:cNvPr id="90" name="4. Footnote">
            <a:extLst>
              <a:ext uri="{FF2B5EF4-FFF2-40B4-BE49-F238E27FC236}">
                <a16:creationId xmlns:a16="http://schemas.microsoft.com/office/drawing/2014/main" id="{60CA8C89-B7B3-3528-88B7-C397AABCAD9E}"/>
              </a:ext>
            </a:extLst>
          </p:cNvPr>
          <p:cNvSpPr txBox="1"/>
          <p:nvPr>
            <p:custDataLst>
              <p:tags r:id="rId3"/>
            </p:custDataLst>
          </p:nvPr>
        </p:nvSpPr>
        <p:spPr>
          <a:xfrm>
            <a:off x="506347" y="6218597"/>
            <a:ext cx="7278624" cy="24622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a:cs typeface="Arial"/>
              </a:rPr>
              <a:t>1.	Restudy detailed on slide 18</a:t>
            </a:r>
            <a:endParaRPr lang="en-US"/>
          </a:p>
          <a:p>
            <a:pPr lvl="0"/>
            <a:r>
              <a:rPr lang="en-US">
                <a:cs typeface="Arial"/>
              </a:rPr>
              <a:t>2.	Including reactive consumption</a:t>
            </a:r>
          </a:p>
        </p:txBody>
      </p:sp>
      <p:sp>
        <p:nvSpPr>
          <p:cNvPr id="95" name="Rectangle 94">
            <a:extLst>
              <a:ext uri="{FF2B5EF4-FFF2-40B4-BE49-F238E27FC236}">
                <a16:creationId xmlns:a16="http://schemas.microsoft.com/office/drawing/2014/main" id="{C5640BDA-9CE0-52E3-500E-7B41BF3CE36E}"/>
              </a:ext>
            </a:extLst>
          </p:cNvPr>
          <p:cNvSpPr/>
          <p:nvPr/>
        </p:nvSpPr>
        <p:spPr>
          <a:xfrm>
            <a:off x="3176" y="1219200"/>
            <a:ext cx="12188824" cy="37750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a:solidFill>
                  <a:schemeClr val="bg1"/>
                </a:solidFill>
              </a:rPr>
              <a:t>For ILLE changes to batch projects: </a:t>
            </a:r>
            <a:r>
              <a:rPr lang="en-US" sz="1600">
                <a:solidFill>
                  <a:schemeClr val="bg1"/>
                </a:solidFill>
              </a:rPr>
              <a:t>ILLE must submit change request in the portal, with the following rules</a:t>
            </a:r>
          </a:p>
        </p:txBody>
      </p:sp>
      <p:grpSp>
        <p:nvGrpSpPr>
          <p:cNvPr id="2" name="Group 1">
            <a:extLst>
              <a:ext uri="{FF2B5EF4-FFF2-40B4-BE49-F238E27FC236}">
                <a16:creationId xmlns:a16="http://schemas.microsoft.com/office/drawing/2014/main" id="{CE59DD20-6C91-5EF5-B208-9C909B1B0E0C}"/>
              </a:ext>
            </a:extLst>
          </p:cNvPr>
          <p:cNvGrpSpPr/>
          <p:nvPr/>
        </p:nvGrpSpPr>
        <p:grpSpPr>
          <a:xfrm>
            <a:off x="1257300" y="841736"/>
            <a:ext cx="817005" cy="201003"/>
            <a:chOff x="1245529" y="795925"/>
            <a:chExt cx="817005" cy="201003"/>
          </a:xfrm>
        </p:grpSpPr>
        <p:sp>
          <p:nvSpPr>
            <p:cNvPr id="3" name="TextBox 2">
              <a:extLst>
                <a:ext uri="{FF2B5EF4-FFF2-40B4-BE49-F238E27FC236}">
                  <a16:creationId xmlns:a16="http://schemas.microsoft.com/office/drawing/2014/main" id="{379DBA9A-C8E8-0778-5C34-FD7BA557686D}"/>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6" name="Straight Connector 5">
              <a:extLst>
                <a:ext uri="{FF2B5EF4-FFF2-40B4-BE49-F238E27FC236}">
                  <a16:creationId xmlns:a16="http://schemas.microsoft.com/office/drawing/2014/main" id="{7B8AE462-6E5A-D518-E417-7EE74B0355ED}"/>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1BFBE95B-F8D3-E517-0611-07F268287634}"/>
              </a:ext>
            </a:extLst>
          </p:cNvPr>
          <p:cNvSpPr txBox="1">
            <a:spLocks/>
          </p:cNvSpPr>
          <p:nvPr>
            <p:custDataLst>
              <p:tags r:id="rId4"/>
            </p:custDataLst>
          </p:nvPr>
        </p:nvSpPr>
        <p:spPr>
          <a:xfrm>
            <a:off x="3295650" y="1991356"/>
            <a:ext cx="8362950"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Treatment / restudy rule</a:t>
            </a:r>
            <a:r>
              <a:rPr lang="en-US" sz="1400" b="1" baseline="30000"/>
              <a:t>1</a:t>
            </a:r>
            <a:r>
              <a:rPr lang="en-US" sz="1400" b="1"/>
              <a:t> </a:t>
            </a:r>
          </a:p>
        </p:txBody>
      </p:sp>
      <p:cxnSp>
        <p:nvCxnSpPr>
          <p:cNvPr id="13" name="Straight Connector 12">
            <a:extLst>
              <a:ext uri="{FF2B5EF4-FFF2-40B4-BE49-F238E27FC236}">
                <a16:creationId xmlns:a16="http://schemas.microsoft.com/office/drawing/2014/main" id="{136624ED-A82C-61CE-7C96-620D1726385A}"/>
              </a:ext>
            </a:extLst>
          </p:cNvPr>
          <p:cNvCxnSpPr>
            <a:cxnSpLocks/>
          </p:cNvCxnSpPr>
          <p:nvPr>
            <p:custDataLst>
              <p:tags r:id="rId5"/>
            </p:custDataLst>
          </p:nvPr>
        </p:nvCxnSpPr>
        <p:spPr>
          <a:xfrm>
            <a:off x="495300" y="2249301"/>
            <a:ext cx="11163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19687AA-A452-F48A-6E2D-599D9FDEEF87}"/>
              </a:ext>
            </a:extLst>
          </p:cNvPr>
          <p:cNvCxnSpPr>
            <a:cxnSpLocks/>
          </p:cNvCxnSpPr>
          <p:nvPr>
            <p:custDataLst>
              <p:tags r:id="rId6"/>
            </p:custDataLst>
          </p:nvPr>
        </p:nvCxnSpPr>
        <p:spPr>
          <a:xfrm>
            <a:off x="495300" y="2826056"/>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809F269-48E8-F9AC-A5E9-F97DD41CB26B}"/>
              </a:ext>
            </a:extLst>
          </p:cNvPr>
          <p:cNvCxnSpPr>
            <a:cxnSpLocks/>
          </p:cNvCxnSpPr>
          <p:nvPr>
            <p:custDataLst>
              <p:tags r:id="rId7"/>
            </p:custDataLst>
          </p:nvPr>
        </p:nvCxnSpPr>
        <p:spPr>
          <a:xfrm>
            <a:off x="495300" y="4260015"/>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1841F8E-B15A-C134-FAA6-95AE5970FA24}"/>
              </a:ext>
            </a:extLst>
          </p:cNvPr>
          <p:cNvCxnSpPr>
            <a:cxnSpLocks/>
          </p:cNvCxnSpPr>
          <p:nvPr>
            <p:custDataLst>
              <p:tags r:id="rId8"/>
            </p:custDataLst>
          </p:nvPr>
        </p:nvCxnSpPr>
        <p:spPr>
          <a:xfrm>
            <a:off x="495300" y="4898276"/>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EB9EFFF-A832-B7D2-046F-A17A3EEF5BFC}"/>
              </a:ext>
            </a:extLst>
          </p:cNvPr>
          <p:cNvCxnSpPr>
            <a:cxnSpLocks/>
          </p:cNvCxnSpPr>
          <p:nvPr>
            <p:custDataLst>
              <p:tags r:id="rId9"/>
            </p:custDataLst>
          </p:nvPr>
        </p:nvCxnSpPr>
        <p:spPr>
          <a:xfrm>
            <a:off x="495300" y="3621754"/>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75BDAB2-11CB-7352-C968-5B86A89D42D7}"/>
              </a:ext>
            </a:extLst>
          </p:cNvPr>
          <p:cNvCxnSpPr>
            <a:cxnSpLocks/>
          </p:cNvCxnSpPr>
          <p:nvPr>
            <p:custDataLst>
              <p:tags r:id="rId10"/>
            </p:custDataLst>
          </p:nvPr>
        </p:nvCxnSpPr>
        <p:spPr>
          <a:xfrm>
            <a:off x="495300" y="3223905"/>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4A11C4B-0772-D51D-F8ED-31F60E88047D}"/>
              </a:ext>
            </a:extLst>
          </p:cNvPr>
          <p:cNvSpPr txBox="1">
            <a:spLocks/>
          </p:cNvSpPr>
          <p:nvPr>
            <p:custDataLst>
              <p:tags r:id="rId11"/>
            </p:custDataLst>
          </p:nvPr>
        </p:nvSpPr>
        <p:spPr>
          <a:xfrm>
            <a:off x="495299" y="1991356"/>
            <a:ext cx="2505076"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Potential change</a:t>
            </a:r>
          </a:p>
        </p:txBody>
      </p:sp>
      <p:sp>
        <p:nvSpPr>
          <p:cNvPr id="22" name="TextBox 21">
            <a:extLst>
              <a:ext uri="{FF2B5EF4-FFF2-40B4-BE49-F238E27FC236}">
                <a16:creationId xmlns:a16="http://schemas.microsoft.com/office/drawing/2014/main" id="{6E29F6A5-972B-90C3-AF30-77F5B01895C6}"/>
              </a:ext>
            </a:extLst>
          </p:cNvPr>
          <p:cNvSpPr txBox="1">
            <a:spLocks/>
          </p:cNvSpPr>
          <p:nvPr>
            <p:custDataLst>
              <p:tags r:id="rId12"/>
            </p:custDataLst>
          </p:nvPr>
        </p:nvSpPr>
        <p:spPr>
          <a:xfrm>
            <a:off x="3295650" y="2362047"/>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See next slide</a:t>
            </a:r>
            <a:endParaRPr lang="en-US" sz="1400">
              <a:cs typeface="Arial"/>
            </a:endParaRPr>
          </a:p>
        </p:txBody>
      </p:sp>
      <p:sp>
        <p:nvSpPr>
          <p:cNvPr id="23" name="TextBox 22">
            <a:extLst>
              <a:ext uri="{FF2B5EF4-FFF2-40B4-BE49-F238E27FC236}">
                <a16:creationId xmlns:a16="http://schemas.microsoft.com/office/drawing/2014/main" id="{A52A4B2E-1B8D-1CFA-F1A2-B133F71E60C2}"/>
              </a:ext>
            </a:extLst>
          </p:cNvPr>
          <p:cNvSpPr txBox="1">
            <a:spLocks/>
          </p:cNvSpPr>
          <p:nvPr>
            <p:custDataLst>
              <p:tags r:id="rId13"/>
            </p:custDataLst>
          </p:nvPr>
        </p:nvSpPr>
        <p:spPr>
          <a:xfrm>
            <a:off x="825500" y="2362047"/>
            <a:ext cx="2332697"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load characteristics (dynamics)</a:t>
            </a:r>
            <a:r>
              <a:rPr lang="en-US" sz="1400" b="1" baseline="30000">
                <a:cs typeface="Arial"/>
              </a:rPr>
              <a:t>2</a:t>
            </a:r>
            <a:endParaRPr lang="en-US" sz="1400" b="1">
              <a:cs typeface="Arial"/>
            </a:endParaRPr>
          </a:p>
        </p:txBody>
      </p:sp>
      <p:sp>
        <p:nvSpPr>
          <p:cNvPr id="24" name="Oval 23">
            <a:extLst>
              <a:ext uri="{FF2B5EF4-FFF2-40B4-BE49-F238E27FC236}">
                <a16:creationId xmlns:a16="http://schemas.microsoft.com/office/drawing/2014/main" id="{58C4BCD2-7879-27D3-75C5-6C6DE4DEB485}"/>
              </a:ext>
            </a:extLst>
          </p:cNvPr>
          <p:cNvSpPr/>
          <p:nvPr/>
        </p:nvSpPr>
        <p:spPr>
          <a:xfrm>
            <a:off x="495299" y="2362047"/>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7</a:t>
            </a:r>
          </a:p>
        </p:txBody>
      </p:sp>
      <p:sp>
        <p:nvSpPr>
          <p:cNvPr id="27" name="TextBox 26">
            <a:extLst>
              <a:ext uri="{FF2B5EF4-FFF2-40B4-BE49-F238E27FC236}">
                <a16:creationId xmlns:a16="http://schemas.microsoft.com/office/drawing/2014/main" id="{146BE3D9-37A2-FDEE-1CC9-79BA01EF1EC1}"/>
              </a:ext>
            </a:extLst>
          </p:cNvPr>
          <p:cNvSpPr txBox="1">
            <a:spLocks/>
          </p:cNvSpPr>
          <p:nvPr>
            <p:custDataLst>
              <p:tags r:id="rId14"/>
            </p:custDataLst>
          </p:nvPr>
        </p:nvSpPr>
        <p:spPr>
          <a:xfrm>
            <a:off x="3295650" y="2896060"/>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a:t>
            </a:r>
            <a:endParaRPr lang="en-US" sz="1400">
              <a:cs typeface="Arial"/>
            </a:endParaRPr>
          </a:p>
        </p:txBody>
      </p:sp>
      <p:sp>
        <p:nvSpPr>
          <p:cNvPr id="28" name="TextBox 27">
            <a:extLst>
              <a:ext uri="{FF2B5EF4-FFF2-40B4-BE49-F238E27FC236}">
                <a16:creationId xmlns:a16="http://schemas.microsoft.com/office/drawing/2014/main" id="{5928C436-895A-4BEC-3D38-2339B9232306}"/>
              </a:ext>
            </a:extLst>
          </p:cNvPr>
          <p:cNvSpPr txBox="1">
            <a:spLocks/>
          </p:cNvSpPr>
          <p:nvPr>
            <p:custDataLst>
              <p:tags r:id="rId15"/>
            </p:custDataLst>
          </p:nvPr>
        </p:nvSpPr>
        <p:spPr>
          <a:xfrm>
            <a:off x="825500" y="2896060"/>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DSP</a:t>
            </a:r>
          </a:p>
        </p:txBody>
      </p:sp>
      <p:sp>
        <p:nvSpPr>
          <p:cNvPr id="29" name="Oval 28">
            <a:extLst>
              <a:ext uri="{FF2B5EF4-FFF2-40B4-BE49-F238E27FC236}">
                <a16:creationId xmlns:a16="http://schemas.microsoft.com/office/drawing/2014/main" id="{F78F5BF8-7397-92C8-3D31-0A327F83A9AA}"/>
              </a:ext>
            </a:extLst>
          </p:cNvPr>
          <p:cNvSpPr/>
          <p:nvPr/>
        </p:nvSpPr>
        <p:spPr>
          <a:xfrm>
            <a:off x="495299" y="2896060"/>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8</a:t>
            </a:r>
          </a:p>
        </p:txBody>
      </p:sp>
      <p:sp>
        <p:nvSpPr>
          <p:cNvPr id="31" name="TextBox 30">
            <a:extLst>
              <a:ext uri="{FF2B5EF4-FFF2-40B4-BE49-F238E27FC236}">
                <a16:creationId xmlns:a16="http://schemas.microsoft.com/office/drawing/2014/main" id="{C49D4890-C1C6-9769-5647-27FF3B10928D}"/>
              </a:ext>
            </a:extLst>
          </p:cNvPr>
          <p:cNvSpPr txBox="1">
            <a:spLocks/>
          </p:cNvSpPr>
          <p:nvPr>
            <p:custDataLst>
              <p:tags r:id="rId16"/>
            </p:custDataLst>
          </p:nvPr>
        </p:nvSpPr>
        <p:spPr>
          <a:xfrm>
            <a:off x="3295650" y="3293909"/>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 if no POI change; otherwise see “Change POI”</a:t>
            </a:r>
            <a:endParaRPr lang="en-US" sz="1400">
              <a:cs typeface="Arial"/>
            </a:endParaRPr>
          </a:p>
        </p:txBody>
      </p:sp>
      <p:sp>
        <p:nvSpPr>
          <p:cNvPr id="32" name="TextBox 31">
            <a:extLst>
              <a:ext uri="{FF2B5EF4-FFF2-40B4-BE49-F238E27FC236}">
                <a16:creationId xmlns:a16="http://schemas.microsoft.com/office/drawing/2014/main" id="{DCD80D1A-C319-6FCD-BAD5-E5696DA300A2}"/>
              </a:ext>
            </a:extLst>
          </p:cNvPr>
          <p:cNvSpPr txBox="1">
            <a:spLocks/>
          </p:cNvSpPr>
          <p:nvPr>
            <p:custDataLst>
              <p:tags r:id="rId17"/>
            </p:custDataLst>
          </p:nvPr>
        </p:nvSpPr>
        <p:spPr>
          <a:xfrm>
            <a:off x="825500" y="3293909"/>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TSP</a:t>
            </a:r>
          </a:p>
        </p:txBody>
      </p:sp>
      <p:sp>
        <p:nvSpPr>
          <p:cNvPr id="33" name="Oval 32">
            <a:extLst>
              <a:ext uri="{FF2B5EF4-FFF2-40B4-BE49-F238E27FC236}">
                <a16:creationId xmlns:a16="http://schemas.microsoft.com/office/drawing/2014/main" id="{048E1267-3BD5-1FFA-741F-048FFB9F58AD}"/>
              </a:ext>
            </a:extLst>
          </p:cNvPr>
          <p:cNvSpPr/>
          <p:nvPr/>
        </p:nvSpPr>
        <p:spPr>
          <a:xfrm>
            <a:off x="495299" y="3293909"/>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9</a:t>
            </a:r>
            <a:endParaRPr lang="en-US" sz="1400" err="1">
              <a:solidFill>
                <a:schemeClr val="bg1"/>
              </a:solidFill>
            </a:endParaRPr>
          </a:p>
        </p:txBody>
      </p:sp>
      <p:sp>
        <p:nvSpPr>
          <p:cNvPr id="35" name="TextBox 34">
            <a:extLst>
              <a:ext uri="{FF2B5EF4-FFF2-40B4-BE49-F238E27FC236}">
                <a16:creationId xmlns:a16="http://schemas.microsoft.com/office/drawing/2014/main" id="{1ECAEE94-4775-9928-63B0-234F84141ED0}"/>
              </a:ext>
            </a:extLst>
          </p:cNvPr>
          <p:cNvSpPr txBox="1">
            <a:spLocks/>
          </p:cNvSpPr>
          <p:nvPr>
            <p:custDataLst>
              <p:tags r:id="rId18"/>
            </p:custDataLst>
          </p:nvPr>
        </p:nvSpPr>
        <p:spPr>
          <a:xfrm>
            <a:off x="3295650" y="3697568"/>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No restudy if electrically similar; otherwise restudy in next Batch</a:t>
            </a:r>
          </a:p>
        </p:txBody>
      </p:sp>
      <p:sp>
        <p:nvSpPr>
          <p:cNvPr id="36" name="TextBox 35">
            <a:extLst>
              <a:ext uri="{FF2B5EF4-FFF2-40B4-BE49-F238E27FC236}">
                <a16:creationId xmlns:a16="http://schemas.microsoft.com/office/drawing/2014/main" id="{749C8CDB-0027-9D0C-62C4-66822B3EE8A8}"/>
              </a:ext>
            </a:extLst>
          </p:cNvPr>
          <p:cNvSpPr txBox="1">
            <a:spLocks/>
          </p:cNvSpPr>
          <p:nvPr>
            <p:custDataLst>
              <p:tags r:id="rId19"/>
            </p:custDataLst>
          </p:nvPr>
        </p:nvSpPr>
        <p:spPr>
          <a:xfrm>
            <a:off x="825500" y="3697568"/>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Split the project into multiple projects</a:t>
            </a:r>
          </a:p>
        </p:txBody>
      </p:sp>
      <p:sp>
        <p:nvSpPr>
          <p:cNvPr id="37" name="Oval 36">
            <a:extLst>
              <a:ext uri="{FF2B5EF4-FFF2-40B4-BE49-F238E27FC236}">
                <a16:creationId xmlns:a16="http://schemas.microsoft.com/office/drawing/2014/main" id="{46458235-1C60-CC0B-11DF-EA86AF43D1B4}"/>
              </a:ext>
            </a:extLst>
          </p:cNvPr>
          <p:cNvSpPr/>
          <p:nvPr/>
        </p:nvSpPr>
        <p:spPr>
          <a:xfrm>
            <a:off x="495299" y="3691758"/>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10</a:t>
            </a:r>
          </a:p>
        </p:txBody>
      </p:sp>
      <p:sp>
        <p:nvSpPr>
          <p:cNvPr id="39" name="TextBox 38">
            <a:extLst>
              <a:ext uri="{FF2B5EF4-FFF2-40B4-BE49-F238E27FC236}">
                <a16:creationId xmlns:a16="http://schemas.microsoft.com/office/drawing/2014/main" id="{EBEB4BDA-C702-28A9-C1C6-0949E1F247EB}"/>
              </a:ext>
            </a:extLst>
          </p:cNvPr>
          <p:cNvSpPr txBox="1">
            <a:spLocks/>
          </p:cNvSpPr>
          <p:nvPr>
            <p:custDataLst>
              <p:tags r:id="rId20"/>
            </p:custDataLst>
          </p:nvPr>
        </p:nvSpPr>
        <p:spPr>
          <a:xfrm>
            <a:off x="3295650" y="4335829"/>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Administrative change</a:t>
            </a:r>
          </a:p>
        </p:txBody>
      </p:sp>
      <p:sp>
        <p:nvSpPr>
          <p:cNvPr id="40" name="TextBox 39">
            <a:extLst>
              <a:ext uri="{FF2B5EF4-FFF2-40B4-BE49-F238E27FC236}">
                <a16:creationId xmlns:a16="http://schemas.microsoft.com/office/drawing/2014/main" id="{217192FF-D8A0-057E-AF16-93D05F516D37}"/>
              </a:ext>
            </a:extLst>
          </p:cNvPr>
          <p:cNvSpPr txBox="1">
            <a:spLocks/>
          </p:cNvSpPr>
          <p:nvPr>
            <p:custDataLst>
              <p:tags r:id="rId21"/>
            </p:custDataLst>
          </p:nvPr>
        </p:nvSpPr>
        <p:spPr>
          <a:xfrm>
            <a:off x="825500" y="4335829"/>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Change disclosure info</a:t>
            </a:r>
          </a:p>
        </p:txBody>
      </p:sp>
      <p:sp>
        <p:nvSpPr>
          <p:cNvPr id="41" name="Oval 40">
            <a:extLst>
              <a:ext uri="{FF2B5EF4-FFF2-40B4-BE49-F238E27FC236}">
                <a16:creationId xmlns:a16="http://schemas.microsoft.com/office/drawing/2014/main" id="{DAEE5CEE-B842-81A2-D442-8DEFAA737794}"/>
              </a:ext>
            </a:extLst>
          </p:cNvPr>
          <p:cNvSpPr/>
          <p:nvPr/>
        </p:nvSpPr>
        <p:spPr>
          <a:xfrm>
            <a:off x="495299" y="4330019"/>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11</a:t>
            </a:r>
            <a:endParaRPr lang="en-US" sz="1400" err="1">
              <a:solidFill>
                <a:schemeClr val="bg1"/>
              </a:solidFill>
            </a:endParaRPr>
          </a:p>
        </p:txBody>
      </p:sp>
      <p:sp>
        <p:nvSpPr>
          <p:cNvPr id="43" name="TextBox 42">
            <a:extLst>
              <a:ext uri="{FF2B5EF4-FFF2-40B4-BE49-F238E27FC236}">
                <a16:creationId xmlns:a16="http://schemas.microsoft.com/office/drawing/2014/main" id="{0C9A1AB4-17C0-8AE4-3AF7-3604033AE8C0}"/>
              </a:ext>
            </a:extLst>
          </p:cNvPr>
          <p:cNvSpPr txBox="1">
            <a:spLocks/>
          </p:cNvSpPr>
          <p:nvPr>
            <p:custDataLst>
              <p:tags r:id="rId22"/>
            </p:custDataLst>
          </p:nvPr>
        </p:nvSpPr>
        <p:spPr>
          <a:xfrm>
            <a:off x="3295650" y="4974090"/>
            <a:ext cx="8362950"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No restudy if electrically similar; otherwise restudy in next Batch</a:t>
            </a:r>
          </a:p>
        </p:txBody>
      </p:sp>
      <p:sp>
        <p:nvSpPr>
          <p:cNvPr id="44" name="TextBox 43">
            <a:extLst>
              <a:ext uri="{FF2B5EF4-FFF2-40B4-BE49-F238E27FC236}">
                <a16:creationId xmlns:a16="http://schemas.microsoft.com/office/drawing/2014/main" id="{0F360622-6856-30C4-DF16-ECC64EF5576A}"/>
              </a:ext>
            </a:extLst>
          </p:cNvPr>
          <p:cNvSpPr txBox="1">
            <a:spLocks/>
          </p:cNvSpPr>
          <p:nvPr>
            <p:custDataLst>
              <p:tags r:id="rId23"/>
            </p:custDataLst>
          </p:nvPr>
        </p:nvSpPr>
        <p:spPr>
          <a:xfrm>
            <a:off x="825500" y="4974090"/>
            <a:ext cx="2174875"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Change co-location status</a:t>
            </a:r>
          </a:p>
        </p:txBody>
      </p:sp>
      <p:sp>
        <p:nvSpPr>
          <p:cNvPr id="45" name="Oval 44">
            <a:extLst>
              <a:ext uri="{FF2B5EF4-FFF2-40B4-BE49-F238E27FC236}">
                <a16:creationId xmlns:a16="http://schemas.microsoft.com/office/drawing/2014/main" id="{858FB190-6098-3550-DDB2-90110AE4A200}"/>
              </a:ext>
            </a:extLst>
          </p:cNvPr>
          <p:cNvSpPr/>
          <p:nvPr/>
        </p:nvSpPr>
        <p:spPr>
          <a:xfrm>
            <a:off x="495299" y="4968280"/>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12</a:t>
            </a:r>
          </a:p>
        </p:txBody>
      </p:sp>
      <p:cxnSp>
        <p:nvCxnSpPr>
          <p:cNvPr id="73" name="Straight Connector 72">
            <a:extLst>
              <a:ext uri="{FF2B5EF4-FFF2-40B4-BE49-F238E27FC236}">
                <a16:creationId xmlns:a16="http://schemas.microsoft.com/office/drawing/2014/main" id="{AD400FCE-0F07-B15D-0C9C-08D8673CA08D}"/>
              </a:ext>
            </a:extLst>
          </p:cNvPr>
          <p:cNvCxnSpPr>
            <a:cxnSpLocks/>
          </p:cNvCxnSpPr>
          <p:nvPr>
            <p:custDataLst>
              <p:tags r:id="rId24"/>
            </p:custDataLst>
          </p:nvPr>
        </p:nvCxnSpPr>
        <p:spPr>
          <a:xfrm>
            <a:off x="495300" y="5536537"/>
            <a:ext cx="111633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60DC0839-9DBA-9118-132F-429C42BA4DEF}"/>
              </a:ext>
            </a:extLst>
          </p:cNvPr>
          <p:cNvSpPr txBox="1">
            <a:spLocks/>
          </p:cNvSpPr>
          <p:nvPr>
            <p:custDataLst>
              <p:tags r:id="rId25"/>
            </p:custDataLst>
          </p:nvPr>
        </p:nvSpPr>
        <p:spPr>
          <a:xfrm>
            <a:off x="3295650" y="5612351"/>
            <a:ext cx="8362950"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400"/>
              <a:t>Can cancel and be removed at any time, but there will be a deadline for reflecting that change in the current Batch / CTP study</a:t>
            </a:r>
          </a:p>
        </p:txBody>
      </p:sp>
      <p:sp>
        <p:nvSpPr>
          <p:cNvPr id="76" name="TextBox 75">
            <a:extLst>
              <a:ext uri="{FF2B5EF4-FFF2-40B4-BE49-F238E27FC236}">
                <a16:creationId xmlns:a16="http://schemas.microsoft.com/office/drawing/2014/main" id="{938CB1BD-AA54-9A83-78EB-77F46C23A1CB}"/>
              </a:ext>
            </a:extLst>
          </p:cNvPr>
          <p:cNvSpPr txBox="1">
            <a:spLocks/>
          </p:cNvSpPr>
          <p:nvPr>
            <p:custDataLst>
              <p:tags r:id="rId26"/>
            </p:custDataLst>
          </p:nvPr>
        </p:nvSpPr>
        <p:spPr>
          <a:xfrm>
            <a:off x="825500" y="5612351"/>
            <a:ext cx="2174875"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cs typeface="Arial"/>
              </a:rPr>
              <a:t>Cancel</a:t>
            </a:r>
          </a:p>
        </p:txBody>
      </p:sp>
      <p:sp>
        <p:nvSpPr>
          <p:cNvPr id="77" name="Oval 76">
            <a:extLst>
              <a:ext uri="{FF2B5EF4-FFF2-40B4-BE49-F238E27FC236}">
                <a16:creationId xmlns:a16="http://schemas.microsoft.com/office/drawing/2014/main" id="{B8D0DE66-347A-1BBB-68DF-389328C1F9E7}"/>
              </a:ext>
            </a:extLst>
          </p:cNvPr>
          <p:cNvSpPr/>
          <p:nvPr/>
        </p:nvSpPr>
        <p:spPr>
          <a:xfrm>
            <a:off x="495299" y="5606541"/>
            <a:ext cx="257841" cy="257841"/>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a:solidFill>
                  <a:schemeClr val="bg1"/>
                </a:solidFill>
              </a:rPr>
              <a:t>13</a:t>
            </a:r>
          </a:p>
        </p:txBody>
      </p:sp>
      <p:grpSp>
        <p:nvGrpSpPr>
          <p:cNvPr id="7" name="Group 6">
            <a:extLst>
              <a:ext uri="{FF2B5EF4-FFF2-40B4-BE49-F238E27FC236}">
                <a16:creationId xmlns:a16="http://schemas.microsoft.com/office/drawing/2014/main" id="{116502E4-BCFA-7C2D-0E89-D9349F9B75B3}"/>
              </a:ext>
            </a:extLst>
          </p:cNvPr>
          <p:cNvGrpSpPr/>
          <p:nvPr/>
        </p:nvGrpSpPr>
        <p:grpSpPr>
          <a:xfrm>
            <a:off x="8110848" y="116251"/>
            <a:ext cx="3509652" cy="829822"/>
            <a:chOff x="8110848" y="116251"/>
            <a:chExt cx="3509652" cy="829822"/>
          </a:xfrm>
        </p:grpSpPr>
        <p:sp>
          <p:nvSpPr>
            <p:cNvPr id="9" name="Oval 8">
              <a:extLst>
                <a:ext uri="{FF2B5EF4-FFF2-40B4-BE49-F238E27FC236}">
                  <a16:creationId xmlns:a16="http://schemas.microsoft.com/office/drawing/2014/main" id="{20484AC0-C90C-F489-C4F7-259FE0095984}"/>
                </a:ext>
              </a:extLst>
            </p:cNvPr>
            <p:cNvSpPr/>
            <p:nvPr/>
          </p:nvSpPr>
          <p:spPr>
            <a:xfrm>
              <a:off x="8110848" y="116251"/>
              <a:ext cx="396228" cy="396228"/>
            </a:xfrm>
            <a:prstGeom prst="ellipse">
              <a:avLst/>
            </a:prstGeom>
            <a:solidFill>
              <a:srgbClr val="FFD34D"/>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0" name="Graphic 9">
              <a:extLst>
                <a:ext uri="{FF2B5EF4-FFF2-40B4-BE49-F238E27FC236}">
                  <a16:creationId xmlns:a16="http://schemas.microsoft.com/office/drawing/2014/main" id="{A2D9E157-5DA4-14DF-3AA5-C9133E1C7CD2}"/>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8118462" y="123865"/>
              <a:ext cx="381000" cy="381000"/>
            </a:xfrm>
            <a:prstGeom prst="rect">
              <a:avLst/>
            </a:prstGeom>
          </p:spPr>
        </p:pic>
        <p:sp>
          <p:nvSpPr>
            <p:cNvPr id="12" name="Rectangle 11">
              <a:extLst>
                <a:ext uri="{FF2B5EF4-FFF2-40B4-BE49-F238E27FC236}">
                  <a16:creationId xmlns:a16="http://schemas.microsoft.com/office/drawing/2014/main" id="{C47AF90D-23AB-2318-7136-60EA2B1E968C}"/>
                </a:ext>
              </a:extLst>
            </p:cNvPr>
            <p:cNvSpPr/>
            <p:nvPr/>
          </p:nvSpPr>
          <p:spPr>
            <a:xfrm>
              <a:off x="8591707" y="116251"/>
              <a:ext cx="3028793" cy="829822"/>
            </a:xfrm>
            <a:prstGeom prst="rect">
              <a:avLst/>
            </a:prstGeom>
            <a:solidFill>
              <a:srgbClr val="FFD34D"/>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dirty="0">
                  <a:solidFill>
                    <a:schemeClr val="tx1"/>
                  </a:solidFill>
                </a:rPr>
                <a:t>ERCOT considers stakeholder conceptual review substantially complete for these items. ERCOT will begin incorporating them into Revision Requests.</a:t>
              </a:r>
            </a:p>
          </p:txBody>
        </p:sp>
      </p:grpSp>
    </p:spTree>
    <p:extLst>
      <p:ext uri="{BB962C8B-B14F-4D97-AF65-F5344CB8AC3E}">
        <p14:creationId xmlns:p14="http://schemas.microsoft.com/office/powerpoint/2010/main" val="1666322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CB792-2FA6-5D11-7A65-A20DC46C0342}"/>
            </a:ext>
          </a:extLst>
        </p:cNvPr>
        <p:cNvGrpSpPr/>
        <p:nvPr/>
      </p:nvGrpSpPr>
      <p:grpSpPr>
        <a:xfrm>
          <a:off x="0" y="0"/>
          <a:ext cx="0" cy="0"/>
          <a:chOff x="0" y="0"/>
          <a:chExt cx="0" cy="0"/>
        </a:xfrm>
      </p:grpSpPr>
      <p:graphicFrame>
        <p:nvGraphicFramePr>
          <p:cNvPr id="9" name="Object 6" hidden="1">
            <a:extLst>
              <a:ext uri="{FF2B5EF4-FFF2-40B4-BE49-F238E27FC236}">
                <a16:creationId xmlns:a16="http://schemas.microsoft.com/office/drawing/2014/main" id="{DA385466-ED62-A8D3-45CA-29B8FF853DC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06" imgH="306" progId="TCLayout.ActiveDocument.1">
                  <p:embed/>
                </p:oleObj>
              </mc:Choice>
              <mc:Fallback>
                <p:oleObj name="think-cell Slide" r:id="rId5" imgW="306" imgH="306" progId="TCLayout.ActiveDocument.1">
                  <p:embed/>
                  <p:pic>
                    <p:nvPicPr>
                      <p:cNvPr id="9" name="Object 6" hidden="1">
                        <a:extLst>
                          <a:ext uri="{FF2B5EF4-FFF2-40B4-BE49-F238E27FC236}">
                            <a16:creationId xmlns:a16="http://schemas.microsoft.com/office/drawing/2014/main" id="{DA385466-ED62-A8D3-45CA-29B8FF853DC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6" name="Rectangle: Top Corners Rounded 75">
            <a:extLst>
              <a:ext uri="{FF2B5EF4-FFF2-40B4-BE49-F238E27FC236}">
                <a16:creationId xmlns:a16="http://schemas.microsoft.com/office/drawing/2014/main" id="{B2AFD3AA-2B12-4A90-C207-DB7DCA92E4BB}"/>
              </a:ext>
            </a:extLst>
          </p:cNvPr>
          <p:cNvSpPr/>
          <p:nvPr/>
        </p:nvSpPr>
        <p:spPr>
          <a:xfrm rot="16200000">
            <a:off x="8230014" y="2264000"/>
            <a:ext cx="4830254" cy="3093718"/>
          </a:xfrm>
          <a:prstGeom prst="round2SameRect">
            <a:avLst>
              <a:gd name="adj1" fmla="val 6238"/>
              <a:gd name="adj2" fmla="val 0"/>
            </a:avLst>
          </a:prstGeom>
          <a:solidFill>
            <a:schemeClr val="accent1">
              <a:lumMod val="10000"/>
              <a:lumOff val="9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600" err="1">
              <a:solidFill>
                <a:schemeClr val="bg1"/>
              </a:solidFill>
            </a:endParaRPr>
          </a:p>
        </p:txBody>
      </p:sp>
      <p:sp>
        <p:nvSpPr>
          <p:cNvPr id="4" name="2. Slide Title">
            <a:extLst>
              <a:ext uri="{FF2B5EF4-FFF2-40B4-BE49-F238E27FC236}">
                <a16:creationId xmlns:a16="http://schemas.microsoft.com/office/drawing/2014/main" id="{D37F1787-90AD-F022-C964-836C19AFB737}"/>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cs typeface="Arial"/>
              </a:rPr>
              <a:t>Evaluation of Changing Load Characteristics (dynamics) </a:t>
            </a:r>
            <a:endParaRPr lang="en-US"/>
          </a:p>
        </p:txBody>
      </p:sp>
      <p:sp>
        <p:nvSpPr>
          <p:cNvPr id="10" name="TextBox 9">
            <a:extLst>
              <a:ext uri="{FF2B5EF4-FFF2-40B4-BE49-F238E27FC236}">
                <a16:creationId xmlns:a16="http://schemas.microsoft.com/office/drawing/2014/main" id="{13DFD6D8-6377-924F-4E15-46C6FF80AB07}"/>
              </a:ext>
            </a:extLst>
          </p:cNvPr>
          <p:cNvSpPr txBox="1"/>
          <p:nvPr/>
        </p:nvSpPr>
        <p:spPr>
          <a:xfrm>
            <a:off x="9273540" y="2141170"/>
            <a:ext cx="2385060" cy="3339376"/>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800" b="1"/>
              <a:t>Evaluation Principle and Guidelines</a:t>
            </a:r>
            <a:endParaRPr lang="en-GB"/>
          </a:p>
          <a:p>
            <a:pPr lvl="1"/>
            <a:r>
              <a:rPr lang="en-US"/>
              <a:t>If the changes negatively impact dynamic performance, a restudy is needed</a:t>
            </a:r>
          </a:p>
          <a:p>
            <a:pPr lvl="1"/>
            <a:r>
              <a:rPr lang="en-US"/>
              <a:t>If the changes are equal or better from </a:t>
            </a:r>
            <a:br>
              <a:rPr lang="en-US"/>
            </a:br>
            <a:r>
              <a:rPr lang="en-US"/>
              <a:t>a dynamic performance perspective, </a:t>
            </a:r>
            <a:br>
              <a:rPr lang="en-US"/>
            </a:br>
            <a:r>
              <a:rPr lang="en-US"/>
              <a:t>an assessment is needed without affecting the allocation</a:t>
            </a:r>
            <a:endParaRPr lang="en-GB"/>
          </a:p>
        </p:txBody>
      </p:sp>
      <p:cxnSp>
        <p:nvCxnSpPr>
          <p:cNvPr id="28" name="Straight Connector 27">
            <a:extLst>
              <a:ext uri="{FF2B5EF4-FFF2-40B4-BE49-F238E27FC236}">
                <a16:creationId xmlns:a16="http://schemas.microsoft.com/office/drawing/2014/main" id="{F513A8D8-5C3C-FA37-0A26-2CA3175F2023}"/>
              </a:ext>
            </a:extLst>
          </p:cNvPr>
          <p:cNvCxnSpPr>
            <a:cxnSpLocks/>
            <a:endCxn id="19" idx="0"/>
          </p:cNvCxnSpPr>
          <p:nvPr/>
        </p:nvCxnSpPr>
        <p:spPr>
          <a:xfrm>
            <a:off x="2461581" y="3157537"/>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9D2CC71-A1E5-3762-6441-A952C6B4B4C4}"/>
              </a:ext>
            </a:extLst>
          </p:cNvPr>
          <p:cNvCxnSpPr>
            <a:cxnSpLocks/>
            <a:endCxn id="20" idx="0"/>
          </p:cNvCxnSpPr>
          <p:nvPr/>
        </p:nvCxnSpPr>
        <p:spPr>
          <a:xfrm>
            <a:off x="4813282" y="3157537"/>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8F1D13A-952C-E22F-38D9-3BBECA8475C5}"/>
              </a:ext>
            </a:extLst>
          </p:cNvPr>
          <p:cNvCxnSpPr>
            <a:cxnSpLocks/>
            <a:stCxn id="19" idx="2"/>
            <a:endCxn id="21" idx="0"/>
          </p:cNvCxnSpPr>
          <p:nvPr/>
        </p:nvCxnSpPr>
        <p:spPr>
          <a:xfrm>
            <a:off x="2461581" y="5255040"/>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B3BA3F8-AAF9-EF5E-B3D7-D7B1A14EAE8C}"/>
              </a:ext>
            </a:extLst>
          </p:cNvPr>
          <p:cNvCxnSpPr>
            <a:cxnSpLocks/>
            <a:stCxn id="20" idx="2"/>
            <a:endCxn id="22" idx="0"/>
          </p:cNvCxnSpPr>
          <p:nvPr/>
        </p:nvCxnSpPr>
        <p:spPr>
          <a:xfrm>
            <a:off x="4813282" y="5255040"/>
            <a:ext cx="0" cy="427485"/>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37" name="Rectangle: Rounded Corners 36">
            <a:extLst>
              <a:ext uri="{FF2B5EF4-FFF2-40B4-BE49-F238E27FC236}">
                <a16:creationId xmlns:a16="http://schemas.microsoft.com/office/drawing/2014/main" id="{70052C41-E6A8-AB51-44FC-DAB526ACE6DF}"/>
              </a:ext>
            </a:extLst>
          </p:cNvPr>
          <p:cNvSpPr>
            <a:spLocks/>
          </p:cNvSpPr>
          <p:nvPr/>
        </p:nvSpPr>
        <p:spPr>
          <a:xfrm>
            <a:off x="6091520" y="4563635"/>
            <a:ext cx="2880359" cy="1662351"/>
          </a:xfrm>
          <a:prstGeom prst="roundRect">
            <a:avLst>
              <a:gd name="adj" fmla="val 7617"/>
            </a:avLst>
          </a:prstGeom>
          <a:solidFill>
            <a:srgbClr val="FFE89F"/>
          </a:solidFill>
          <a:ln w="6350" cap="sq">
            <a:solidFill>
              <a:srgbClr val="FFC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spAutoFit/>
          </a:bodyPr>
          <a:lstStyle/>
          <a:p>
            <a:pPr algn="ctr">
              <a:spcBef>
                <a:spcPts val="300"/>
              </a:spcBef>
              <a:spcAft>
                <a:spcPts val="300"/>
              </a:spcAft>
              <a:buClr>
                <a:schemeClr val="tx1"/>
              </a:buClr>
            </a:pPr>
            <a:r>
              <a:rPr lang="en-US" sz="1400" b="1">
                <a:solidFill>
                  <a:schemeClr val="tx1"/>
                </a:solidFill>
              </a:rPr>
              <a:t>Load does not need to be restudied in a subsequent batch,</a:t>
            </a:r>
            <a:r>
              <a:rPr lang="en-US" sz="1400">
                <a:solidFill>
                  <a:schemeClr val="tx1"/>
                </a:solidFill>
              </a:rPr>
              <a:t> but it does need to be assessed in the next batch stability study, which does not affect its allocation but could impact its Initial Energization date</a:t>
            </a:r>
            <a:endParaRPr lang="en-GB" sz="1400" err="1">
              <a:solidFill>
                <a:schemeClr val="tx1"/>
              </a:solidFill>
            </a:endParaRPr>
          </a:p>
        </p:txBody>
      </p:sp>
      <p:sp>
        <p:nvSpPr>
          <p:cNvPr id="40" name="TextBox 39">
            <a:extLst>
              <a:ext uri="{FF2B5EF4-FFF2-40B4-BE49-F238E27FC236}">
                <a16:creationId xmlns:a16="http://schemas.microsoft.com/office/drawing/2014/main" id="{B3D7E595-E4A1-84ED-3F68-A8E2DA16862B}"/>
              </a:ext>
            </a:extLst>
          </p:cNvPr>
          <p:cNvSpPr txBox="1"/>
          <p:nvPr/>
        </p:nvSpPr>
        <p:spPr>
          <a:xfrm>
            <a:off x="3519545" y="4144195"/>
            <a:ext cx="238848" cy="215444"/>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No</a:t>
            </a:r>
          </a:p>
        </p:txBody>
      </p:sp>
      <p:cxnSp>
        <p:nvCxnSpPr>
          <p:cNvPr id="66" name="Straight Connector 65">
            <a:extLst>
              <a:ext uri="{FF2B5EF4-FFF2-40B4-BE49-F238E27FC236}">
                <a16:creationId xmlns:a16="http://schemas.microsoft.com/office/drawing/2014/main" id="{37709E64-FF03-D23D-B439-4561084769F1}"/>
              </a:ext>
            </a:extLst>
          </p:cNvPr>
          <p:cNvCxnSpPr>
            <a:cxnSpLocks/>
            <a:stCxn id="19" idx="3"/>
            <a:endCxn id="20" idx="1"/>
          </p:cNvCxnSpPr>
          <p:nvPr/>
        </p:nvCxnSpPr>
        <p:spPr>
          <a:xfrm>
            <a:off x="3535042" y="4420031"/>
            <a:ext cx="204778" cy="0"/>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E3A5F3B3-DB35-CB51-66E6-35E8A592C9E7}"/>
              </a:ext>
            </a:extLst>
          </p:cNvPr>
          <p:cNvSpPr txBox="1"/>
          <p:nvPr/>
        </p:nvSpPr>
        <p:spPr>
          <a:xfrm>
            <a:off x="4869117" y="5322216"/>
            <a:ext cx="238848" cy="215444"/>
          </a:xfrm>
          <a:prstGeom prst="rect">
            <a:avLst/>
          </a:prstGeom>
        </p:spPr>
        <p:txBody>
          <a:bodyPr vert="horz" wrap="non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No</a:t>
            </a:r>
          </a:p>
        </p:txBody>
      </p:sp>
      <p:sp>
        <p:nvSpPr>
          <p:cNvPr id="68" name="TextBox 67">
            <a:extLst>
              <a:ext uri="{FF2B5EF4-FFF2-40B4-BE49-F238E27FC236}">
                <a16:creationId xmlns:a16="http://schemas.microsoft.com/office/drawing/2014/main" id="{1F926F52-9B6F-0BFD-3D2C-4043BFEE5739}"/>
              </a:ext>
            </a:extLst>
          </p:cNvPr>
          <p:cNvSpPr txBox="1"/>
          <p:nvPr/>
        </p:nvSpPr>
        <p:spPr>
          <a:xfrm>
            <a:off x="2517416" y="5322216"/>
            <a:ext cx="399444"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Yes</a:t>
            </a:r>
          </a:p>
        </p:txBody>
      </p:sp>
      <p:sp>
        <p:nvSpPr>
          <p:cNvPr id="69" name="TextBox 68">
            <a:extLst>
              <a:ext uri="{FF2B5EF4-FFF2-40B4-BE49-F238E27FC236}">
                <a16:creationId xmlns:a16="http://schemas.microsoft.com/office/drawing/2014/main" id="{6E7BB88D-723D-10AE-1FF4-3C40073C2103}"/>
              </a:ext>
            </a:extLst>
          </p:cNvPr>
          <p:cNvSpPr txBox="1"/>
          <p:nvPr/>
        </p:nvSpPr>
        <p:spPr>
          <a:xfrm>
            <a:off x="6445250" y="4144195"/>
            <a:ext cx="399444"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GB" sz="1400" b="1"/>
              <a:t>Yes</a:t>
            </a:r>
          </a:p>
        </p:txBody>
      </p:sp>
      <p:cxnSp>
        <p:nvCxnSpPr>
          <p:cNvPr id="71" name="Connector: Elbow 70">
            <a:extLst>
              <a:ext uri="{FF2B5EF4-FFF2-40B4-BE49-F238E27FC236}">
                <a16:creationId xmlns:a16="http://schemas.microsoft.com/office/drawing/2014/main" id="{A728C0C1-E034-DEDC-06A1-E26202981D96}"/>
              </a:ext>
            </a:extLst>
          </p:cNvPr>
          <p:cNvCxnSpPr>
            <a:cxnSpLocks/>
            <a:stCxn id="20" idx="3"/>
            <a:endCxn id="37" idx="0"/>
          </p:cNvCxnSpPr>
          <p:nvPr/>
        </p:nvCxnSpPr>
        <p:spPr>
          <a:xfrm>
            <a:off x="5886743" y="4420031"/>
            <a:ext cx="1644957" cy="143604"/>
          </a:xfrm>
          <a:prstGeom prst="bentConnector2">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13" name="Rectangle: Top Corners Rounded 12">
            <a:extLst>
              <a:ext uri="{FF2B5EF4-FFF2-40B4-BE49-F238E27FC236}">
                <a16:creationId xmlns:a16="http://schemas.microsoft.com/office/drawing/2014/main" id="{56AC930F-03ED-FD13-D170-CDD69BA3FFD6}"/>
              </a:ext>
            </a:extLst>
          </p:cNvPr>
          <p:cNvSpPr>
            <a:spLocks/>
          </p:cNvSpPr>
          <p:nvPr/>
        </p:nvSpPr>
        <p:spPr>
          <a:xfrm>
            <a:off x="1388119" y="1395732"/>
            <a:ext cx="2146923" cy="1761805"/>
          </a:xfrm>
          <a:prstGeom prst="round2SameRect">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400" err="1">
              <a:solidFill>
                <a:schemeClr val="bg1"/>
              </a:solidFill>
            </a:endParaRPr>
          </a:p>
        </p:txBody>
      </p:sp>
      <p:sp>
        <p:nvSpPr>
          <p:cNvPr id="15" name="Rectangle: Top Corners Rounded 14">
            <a:extLst>
              <a:ext uri="{FF2B5EF4-FFF2-40B4-BE49-F238E27FC236}">
                <a16:creationId xmlns:a16="http://schemas.microsoft.com/office/drawing/2014/main" id="{2AB948E3-7C6A-0269-9F0D-6C59534F5262}"/>
              </a:ext>
            </a:extLst>
          </p:cNvPr>
          <p:cNvSpPr>
            <a:spLocks/>
          </p:cNvSpPr>
          <p:nvPr/>
        </p:nvSpPr>
        <p:spPr>
          <a:xfrm>
            <a:off x="1388119" y="1395731"/>
            <a:ext cx="2146923" cy="548521"/>
          </a:xfrm>
          <a:prstGeom prst="round2SameRect">
            <a:avLst/>
          </a:prstGeom>
          <a:solidFill>
            <a:schemeClr val="accent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spcBef>
                <a:spcPts val="300"/>
              </a:spcBef>
              <a:spcAft>
                <a:spcPts val="300"/>
              </a:spcAft>
            </a:pPr>
            <a:r>
              <a:rPr lang="en-US" sz="1400" b="1">
                <a:solidFill>
                  <a:schemeClr val="bg1"/>
                </a:solidFill>
              </a:rPr>
              <a:t>1. VRT/FRT Impact Check</a:t>
            </a:r>
            <a:endParaRPr lang="en-GB" sz="1400" b="1" err="1">
              <a:solidFill>
                <a:schemeClr val="bg1"/>
              </a:solidFill>
            </a:endParaRPr>
          </a:p>
        </p:txBody>
      </p:sp>
      <p:sp>
        <p:nvSpPr>
          <p:cNvPr id="21" name="Rectangle: Rounded Corners 20">
            <a:extLst>
              <a:ext uri="{FF2B5EF4-FFF2-40B4-BE49-F238E27FC236}">
                <a16:creationId xmlns:a16="http://schemas.microsoft.com/office/drawing/2014/main" id="{1107F427-A651-8955-ED82-AA0DFDC7F99E}"/>
              </a:ext>
            </a:extLst>
          </p:cNvPr>
          <p:cNvSpPr>
            <a:spLocks/>
          </p:cNvSpPr>
          <p:nvPr/>
        </p:nvSpPr>
        <p:spPr>
          <a:xfrm>
            <a:off x="1388119" y="5682525"/>
            <a:ext cx="2146923" cy="543461"/>
          </a:xfrm>
          <a:prstGeom prst="roundRect">
            <a:avLst>
              <a:gd name="adj" fmla="val 7617"/>
            </a:avLst>
          </a:prstGeom>
          <a:solidFill>
            <a:srgbClr val="FF0000">
              <a:alpha val="21000"/>
            </a:srgbClr>
          </a:solidFill>
          <a:ln w="6350" cap="sq">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US" sz="1400" b="1">
                <a:solidFill>
                  <a:schemeClr val="tx1"/>
                </a:solidFill>
              </a:rPr>
              <a:t>Load must be restudied in a subsequent batch</a:t>
            </a:r>
            <a:endParaRPr lang="en-GB" sz="1400" b="1" err="1">
              <a:solidFill>
                <a:schemeClr val="tx1"/>
              </a:solidFill>
            </a:endParaRPr>
          </a:p>
        </p:txBody>
      </p:sp>
      <p:sp>
        <p:nvSpPr>
          <p:cNvPr id="17" name="TextBox 16">
            <a:extLst>
              <a:ext uri="{FF2B5EF4-FFF2-40B4-BE49-F238E27FC236}">
                <a16:creationId xmlns:a16="http://schemas.microsoft.com/office/drawing/2014/main" id="{A283DE42-6404-1AB7-3D64-C95ADB5CB5BB}"/>
              </a:ext>
            </a:extLst>
          </p:cNvPr>
          <p:cNvSpPr txBox="1">
            <a:spLocks/>
          </p:cNvSpPr>
          <p:nvPr/>
        </p:nvSpPr>
        <p:spPr>
          <a:xfrm>
            <a:off x="1465837" y="2005030"/>
            <a:ext cx="1991487" cy="107721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ERCOT checks the dynamic model to determine if there's an adverse impact on VRT or FRT performance</a:t>
            </a:r>
            <a:endParaRPr lang="en-GB" sz="1400"/>
          </a:p>
        </p:txBody>
      </p:sp>
      <p:sp>
        <p:nvSpPr>
          <p:cNvPr id="14" name="Rectangle: Top Corners Rounded 13">
            <a:extLst>
              <a:ext uri="{FF2B5EF4-FFF2-40B4-BE49-F238E27FC236}">
                <a16:creationId xmlns:a16="http://schemas.microsoft.com/office/drawing/2014/main" id="{341A6CA9-33D2-07D6-94E9-4C56EB62CFE8}"/>
              </a:ext>
            </a:extLst>
          </p:cNvPr>
          <p:cNvSpPr>
            <a:spLocks/>
          </p:cNvSpPr>
          <p:nvPr/>
        </p:nvSpPr>
        <p:spPr>
          <a:xfrm>
            <a:off x="3739820" y="1395732"/>
            <a:ext cx="2146923" cy="1761805"/>
          </a:xfrm>
          <a:prstGeom prst="round2SameRect">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GB" sz="1400" err="1">
              <a:solidFill>
                <a:schemeClr val="bg1"/>
              </a:solidFill>
            </a:endParaRPr>
          </a:p>
        </p:txBody>
      </p:sp>
      <p:sp>
        <p:nvSpPr>
          <p:cNvPr id="16" name="Rectangle: Top Corners Rounded 15">
            <a:extLst>
              <a:ext uri="{FF2B5EF4-FFF2-40B4-BE49-F238E27FC236}">
                <a16:creationId xmlns:a16="http://schemas.microsoft.com/office/drawing/2014/main" id="{B2A53891-4D90-4429-55BC-F7792486114B}"/>
              </a:ext>
            </a:extLst>
          </p:cNvPr>
          <p:cNvSpPr>
            <a:spLocks/>
          </p:cNvSpPr>
          <p:nvPr/>
        </p:nvSpPr>
        <p:spPr>
          <a:xfrm>
            <a:off x="3739820" y="1395731"/>
            <a:ext cx="2146923" cy="548521"/>
          </a:xfrm>
          <a:prstGeom prst="round2SameRect">
            <a:avLst/>
          </a:prstGeom>
          <a:solidFill>
            <a:schemeClr val="accent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spcBef>
                <a:spcPts val="300"/>
              </a:spcBef>
              <a:spcAft>
                <a:spcPts val="300"/>
              </a:spcAft>
            </a:pPr>
            <a:r>
              <a:rPr lang="en-GB" sz="1400" b="1">
                <a:solidFill>
                  <a:schemeClr val="bg1"/>
                </a:solidFill>
              </a:rPr>
              <a:t>2. Dynamics Impact Check</a:t>
            </a:r>
          </a:p>
        </p:txBody>
      </p:sp>
      <p:sp>
        <p:nvSpPr>
          <p:cNvPr id="19" name="Diamond 18">
            <a:extLst>
              <a:ext uri="{FF2B5EF4-FFF2-40B4-BE49-F238E27FC236}">
                <a16:creationId xmlns:a16="http://schemas.microsoft.com/office/drawing/2014/main" id="{071633B5-00B2-032B-2640-52E09E0010F5}"/>
              </a:ext>
            </a:extLst>
          </p:cNvPr>
          <p:cNvSpPr>
            <a:spLocks/>
          </p:cNvSpPr>
          <p:nvPr/>
        </p:nvSpPr>
        <p:spPr>
          <a:xfrm>
            <a:off x="1388119" y="3585022"/>
            <a:ext cx="2146923" cy="1670018"/>
          </a:xfrm>
          <a:prstGeom prst="diamond">
            <a:avLst/>
          </a:prstGeom>
          <a:solidFill>
            <a:schemeClr val="accent2">
              <a:lumMod val="40000"/>
              <a:lumOff val="6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buClr>
                <a:schemeClr val="tx1"/>
              </a:buClr>
            </a:pPr>
            <a:r>
              <a:rPr lang="en-US" sz="1400">
                <a:solidFill>
                  <a:schemeClr val="tx1"/>
                </a:solidFill>
              </a:rPr>
              <a:t>Is there an </a:t>
            </a:r>
            <a:br>
              <a:rPr lang="en-US" sz="1400">
                <a:solidFill>
                  <a:schemeClr val="tx1"/>
                </a:solidFill>
              </a:rPr>
            </a:br>
            <a:r>
              <a:rPr lang="en-US" sz="1400">
                <a:solidFill>
                  <a:schemeClr val="tx1"/>
                </a:solidFill>
              </a:rPr>
              <a:t>adverse impact on </a:t>
            </a:r>
            <a:br>
              <a:rPr lang="en-US" sz="1400">
                <a:solidFill>
                  <a:schemeClr val="tx1"/>
                </a:solidFill>
              </a:rPr>
            </a:br>
            <a:r>
              <a:rPr lang="en-US" sz="1400">
                <a:solidFill>
                  <a:schemeClr val="tx1"/>
                </a:solidFill>
              </a:rPr>
              <a:t>VRT or FRT </a:t>
            </a:r>
            <a:br>
              <a:rPr lang="en-US" sz="1400">
                <a:solidFill>
                  <a:schemeClr val="tx1"/>
                </a:solidFill>
              </a:rPr>
            </a:br>
            <a:r>
              <a:rPr lang="en-US" sz="1400">
                <a:solidFill>
                  <a:schemeClr val="tx1"/>
                </a:solidFill>
              </a:rPr>
              <a:t>performance?</a:t>
            </a:r>
            <a:endParaRPr lang="en-GB" sz="1400" err="1">
              <a:solidFill>
                <a:schemeClr val="tx1"/>
              </a:solidFill>
            </a:endParaRPr>
          </a:p>
        </p:txBody>
      </p:sp>
      <p:sp>
        <p:nvSpPr>
          <p:cNvPr id="20" name="Diamond 19">
            <a:extLst>
              <a:ext uri="{FF2B5EF4-FFF2-40B4-BE49-F238E27FC236}">
                <a16:creationId xmlns:a16="http://schemas.microsoft.com/office/drawing/2014/main" id="{9DE599D6-E784-FD72-C36B-EA3B4432372A}"/>
              </a:ext>
            </a:extLst>
          </p:cNvPr>
          <p:cNvSpPr>
            <a:spLocks/>
          </p:cNvSpPr>
          <p:nvPr/>
        </p:nvSpPr>
        <p:spPr>
          <a:xfrm>
            <a:off x="3739820" y="3585022"/>
            <a:ext cx="2146923" cy="1670018"/>
          </a:xfrm>
          <a:prstGeom prst="diamond">
            <a:avLst/>
          </a:prstGeom>
          <a:solidFill>
            <a:schemeClr val="accent2">
              <a:lumMod val="40000"/>
              <a:lumOff val="6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buClr>
                <a:schemeClr val="tx1"/>
              </a:buClr>
            </a:pPr>
            <a:r>
              <a:rPr lang="en-US" sz="1400">
                <a:solidFill>
                  <a:schemeClr val="tx1"/>
                </a:solidFill>
              </a:rPr>
              <a:t>Is there </a:t>
            </a:r>
            <a:br>
              <a:rPr lang="en-US" sz="1400">
                <a:solidFill>
                  <a:schemeClr val="tx1"/>
                </a:solidFill>
              </a:rPr>
            </a:br>
            <a:r>
              <a:rPr lang="en-US" sz="1400">
                <a:solidFill>
                  <a:schemeClr val="tx1"/>
                </a:solidFill>
              </a:rPr>
              <a:t>a material impact to the dynamics?</a:t>
            </a:r>
            <a:endParaRPr lang="en-GB" sz="1400" err="1">
              <a:solidFill>
                <a:schemeClr val="tx1"/>
              </a:solidFill>
            </a:endParaRPr>
          </a:p>
        </p:txBody>
      </p:sp>
      <p:sp>
        <p:nvSpPr>
          <p:cNvPr id="22" name="Rectangle: Rounded Corners 21">
            <a:extLst>
              <a:ext uri="{FF2B5EF4-FFF2-40B4-BE49-F238E27FC236}">
                <a16:creationId xmlns:a16="http://schemas.microsoft.com/office/drawing/2014/main" id="{372368DD-6B53-47F7-A8FE-A606837961C1}"/>
              </a:ext>
            </a:extLst>
          </p:cNvPr>
          <p:cNvSpPr>
            <a:spLocks/>
          </p:cNvSpPr>
          <p:nvPr/>
        </p:nvSpPr>
        <p:spPr>
          <a:xfrm>
            <a:off x="3739820" y="5682525"/>
            <a:ext cx="2146923" cy="543461"/>
          </a:xfrm>
          <a:prstGeom prst="roundRect">
            <a:avLst>
              <a:gd name="adj" fmla="val 7617"/>
            </a:avLst>
          </a:prstGeom>
          <a:solidFill>
            <a:srgbClr val="D6EAD9"/>
          </a:solidFill>
          <a:ln w="6350" cap="sq">
            <a:solidFill>
              <a:srgbClr val="00B05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algn="ctr">
              <a:spcBef>
                <a:spcPts val="300"/>
              </a:spcBef>
              <a:spcAft>
                <a:spcPts val="300"/>
              </a:spcAft>
            </a:pPr>
            <a:r>
              <a:rPr lang="en-GB" sz="1400" b="1">
                <a:solidFill>
                  <a:schemeClr val="tx1"/>
                </a:solidFill>
              </a:rPr>
              <a:t>No restudy is needed</a:t>
            </a:r>
          </a:p>
        </p:txBody>
      </p:sp>
      <p:sp>
        <p:nvSpPr>
          <p:cNvPr id="18" name="TextBox 17">
            <a:extLst>
              <a:ext uri="{FF2B5EF4-FFF2-40B4-BE49-F238E27FC236}">
                <a16:creationId xmlns:a16="http://schemas.microsoft.com/office/drawing/2014/main" id="{1CC6B4D4-7EDA-4282-01AD-441EC917C6DE}"/>
              </a:ext>
            </a:extLst>
          </p:cNvPr>
          <p:cNvSpPr txBox="1">
            <a:spLocks/>
          </p:cNvSpPr>
          <p:nvPr/>
        </p:nvSpPr>
        <p:spPr>
          <a:xfrm>
            <a:off x="3817538" y="2005030"/>
            <a:ext cx="1991487" cy="107721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ERCOT checks the dynamic model to determine if there’s </a:t>
            </a:r>
            <a:br>
              <a:rPr lang="en-US" sz="1400"/>
            </a:br>
            <a:r>
              <a:rPr lang="en-US" sz="1400"/>
              <a:t>a material impact to the dynamics</a:t>
            </a:r>
            <a:endParaRPr lang="en-GB" sz="1400"/>
          </a:p>
        </p:txBody>
      </p:sp>
      <p:sp>
        <p:nvSpPr>
          <p:cNvPr id="50" name="Rectangle: Rounded Corners 49">
            <a:extLst>
              <a:ext uri="{FF2B5EF4-FFF2-40B4-BE49-F238E27FC236}">
                <a16:creationId xmlns:a16="http://schemas.microsoft.com/office/drawing/2014/main" id="{004BCE4E-FE1C-931C-FCF3-A0A49FDE4526}"/>
              </a:ext>
            </a:extLst>
          </p:cNvPr>
          <p:cNvSpPr/>
          <p:nvPr/>
        </p:nvSpPr>
        <p:spPr>
          <a:xfrm>
            <a:off x="495300" y="2339126"/>
            <a:ext cx="688041" cy="409027"/>
          </a:xfrm>
          <a:prstGeom prst="roundRect">
            <a:avLst>
              <a:gd name="adj" fmla="val 50000"/>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GB" sz="1400" b="1">
                <a:solidFill>
                  <a:schemeClr val="bg1"/>
                </a:solidFill>
              </a:rPr>
              <a:t>Start</a:t>
            </a:r>
          </a:p>
        </p:txBody>
      </p:sp>
      <p:cxnSp>
        <p:nvCxnSpPr>
          <p:cNvPr id="52" name="Straight Connector 51">
            <a:extLst>
              <a:ext uri="{FF2B5EF4-FFF2-40B4-BE49-F238E27FC236}">
                <a16:creationId xmlns:a16="http://schemas.microsoft.com/office/drawing/2014/main" id="{358BD8C8-27A7-F76C-8160-DCC86701EAF2}"/>
              </a:ext>
            </a:extLst>
          </p:cNvPr>
          <p:cNvCxnSpPr>
            <a:cxnSpLocks/>
          </p:cNvCxnSpPr>
          <p:nvPr/>
        </p:nvCxnSpPr>
        <p:spPr>
          <a:xfrm flipV="1">
            <a:off x="1183341" y="2543639"/>
            <a:ext cx="204778" cy="1"/>
          </a:xfrm>
          <a:prstGeom prst="line">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5" name="4. Footnote">
            <a:extLst>
              <a:ext uri="{FF2B5EF4-FFF2-40B4-BE49-F238E27FC236}">
                <a16:creationId xmlns:a16="http://schemas.microsoft.com/office/drawing/2014/main" id="{CD89D3B8-D0AA-AC2B-AFA8-731952A24566}"/>
              </a:ext>
            </a:extLst>
          </p:cNvPr>
          <p:cNvSpPr txBox="1"/>
          <p:nvPr>
            <p:custDataLst>
              <p:tags r:id="rId3"/>
            </p:custDataLst>
          </p:nvPr>
        </p:nvSpPr>
        <p:spPr>
          <a:xfrm>
            <a:off x="506347" y="6375006"/>
            <a:ext cx="7278624" cy="24622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r>
              <a:rPr lang="en-US">
                <a:cs typeface="Arial"/>
              </a:rPr>
              <a:t>VRT = Voltage Ride Through</a:t>
            </a:r>
          </a:p>
          <a:p>
            <a:r>
              <a:rPr lang="en-US">
                <a:cs typeface="Arial"/>
              </a:rPr>
              <a:t>FRT = Frequency Ride Through</a:t>
            </a:r>
          </a:p>
        </p:txBody>
      </p:sp>
      <p:grpSp>
        <p:nvGrpSpPr>
          <p:cNvPr id="6" name="Group 5">
            <a:extLst>
              <a:ext uri="{FF2B5EF4-FFF2-40B4-BE49-F238E27FC236}">
                <a16:creationId xmlns:a16="http://schemas.microsoft.com/office/drawing/2014/main" id="{DE1382E5-4B15-A63A-343A-9F6D85F85524}"/>
              </a:ext>
            </a:extLst>
          </p:cNvPr>
          <p:cNvGrpSpPr/>
          <p:nvPr/>
        </p:nvGrpSpPr>
        <p:grpSpPr>
          <a:xfrm>
            <a:off x="1257300" y="910227"/>
            <a:ext cx="817005" cy="201003"/>
            <a:chOff x="1245529" y="795925"/>
            <a:chExt cx="817005" cy="201003"/>
          </a:xfrm>
        </p:grpSpPr>
        <p:sp>
          <p:nvSpPr>
            <p:cNvPr id="7" name="TextBox 6">
              <a:extLst>
                <a:ext uri="{FF2B5EF4-FFF2-40B4-BE49-F238E27FC236}">
                  <a16:creationId xmlns:a16="http://schemas.microsoft.com/office/drawing/2014/main" id="{34A0B70A-99F8-0DF5-AB5E-921D4A60541B}"/>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5E1249D4-1FA8-D9DF-401D-61D0EEBCF19E}"/>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1" name="Rectangle 10">
            <a:extLst>
              <a:ext uri="{FF2B5EF4-FFF2-40B4-BE49-F238E27FC236}">
                <a16:creationId xmlns:a16="http://schemas.microsoft.com/office/drawing/2014/main" id="{759A022D-05B0-F934-99FE-9713B088B979}"/>
              </a:ext>
            </a:extLst>
          </p:cNvPr>
          <p:cNvSpPr/>
          <p:nvPr/>
        </p:nvSpPr>
        <p:spPr>
          <a:xfrm>
            <a:off x="8629807" y="962543"/>
            <a:ext cx="3028793" cy="829822"/>
          </a:xfrm>
          <a:prstGeom prst="rect">
            <a:avLst/>
          </a:prstGeom>
          <a:solidFill>
            <a:srgbClr val="FFD34D"/>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dirty="0">
                <a:solidFill>
                  <a:schemeClr val="tx1"/>
                </a:solidFill>
              </a:rPr>
              <a:t>ERCOT considers stakeholder conceptual review substantially complete for these items. ERCOT will begin incorporating them into Revision Requests.</a:t>
            </a:r>
          </a:p>
        </p:txBody>
      </p:sp>
    </p:spTree>
    <p:extLst>
      <p:ext uri="{BB962C8B-B14F-4D97-AF65-F5344CB8AC3E}">
        <p14:creationId xmlns:p14="http://schemas.microsoft.com/office/powerpoint/2010/main" val="36110374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hink-cell data - do not delete" hidden="1">
            <a:extLst>
              <a:ext uri="{FF2B5EF4-FFF2-40B4-BE49-F238E27FC236}">
                <a16:creationId xmlns:a16="http://schemas.microsoft.com/office/drawing/2014/main" id="{E57EEEBD-0CA7-1DC6-A89B-D32D2689548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3" progId="TCLayout.ActiveDocument.1">
                  <p:embed/>
                </p:oleObj>
              </mc:Choice>
              <mc:Fallback>
                <p:oleObj name="think-cell Slide" r:id="rId5" imgW="404" imgH="403" progId="TCLayout.ActiveDocument.1">
                  <p:embed/>
                  <p:pic>
                    <p:nvPicPr>
                      <p:cNvPr id="11" name="think-cell data - do not delete" hidden="1">
                        <a:extLst>
                          <a:ext uri="{FF2B5EF4-FFF2-40B4-BE49-F238E27FC236}">
                            <a16:creationId xmlns:a16="http://schemas.microsoft.com/office/drawing/2014/main" id="{E57EEEBD-0CA7-1DC6-A89B-D32D2689548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6AB2E2A1-00F1-04BB-883F-8FA0FB947836}"/>
              </a:ext>
            </a:extLst>
          </p:cNvPr>
          <p:cNvSpPr>
            <a:spLocks noGrp="1"/>
          </p:cNvSpPr>
          <p:nvPr>
            <p:ph type="title"/>
            <p:custDataLst>
              <p:tags r:id="rId2"/>
            </p:custDataLst>
          </p:nvPr>
        </p:nvSpPr>
        <p:spPr/>
        <p:txBody>
          <a:bodyPr vert="horz"/>
          <a:lstStyle/>
          <a:p>
            <a:r>
              <a:rPr lang="en-US"/>
              <a:t>What does “Restudy in the next Batch” mean?</a:t>
            </a:r>
          </a:p>
        </p:txBody>
      </p:sp>
      <p:sp>
        <p:nvSpPr>
          <p:cNvPr id="5" name="TextBox 4">
            <a:extLst>
              <a:ext uri="{FF2B5EF4-FFF2-40B4-BE49-F238E27FC236}">
                <a16:creationId xmlns:a16="http://schemas.microsoft.com/office/drawing/2014/main" id="{78888FAF-9066-6E6B-A28F-ED93AC72FCAA}"/>
              </a:ext>
            </a:extLst>
          </p:cNvPr>
          <p:cNvSpPr txBox="1"/>
          <p:nvPr>
            <p:custDataLst>
              <p:tags r:id="rId3"/>
            </p:custDataLst>
          </p:nvPr>
        </p:nvSpPr>
        <p:spPr>
          <a:xfrm>
            <a:off x="1257300" y="1607574"/>
            <a:ext cx="10363199" cy="2321331"/>
          </a:xfrm>
          <a:prstGeom prst="rect">
            <a:avLst/>
          </a:prstGeom>
        </p:spPr>
        <p:txBody>
          <a:bodyPr vert="horz" wrap="square" lIns="0" tIns="0" rIns="0" bIns="0" rtlCol="0" anchor="ctr">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cs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cs typeface="Arial" panose="020B0604020202020204" pitchFamily="34" charset="0"/>
              </a:defRPr>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Aft>
                <a:spcPts val="500"/>
              </a:spcAft>
              <a:buNone/>
            </a:pPr>
            <a:r>
              <a:rPr lang="en-US" sz="1800" b="1" i="1"/>
              <a:t>Unless otherwise noted, a restudy means:</a:t>
            </a:r>
            <a:br>
              <a:rPr lang="en-US" sz="1800" b="1" i="1"/>
            </a:br>
            <a:endParaRPr lang="en-US" sz="1800" b="1" i="1"/>
          </a:p>
          <a:p>
            <a:pPr>
              <a:spcAft>
                <a:spcPts val="1200"/>
              </a:spcAft>
              <a:buNone/>
            </a:pPr>
            <a:r>
              <a:rPr lang="en-US" sz="1800" b="1"/>
              <a:t>The Large Load will forfeit any previously allocated MWs</a:t>
            </a:r>
          </a:p>
          <a:p>
            <a:pPr>
              <a:spcAft>
                <a:spcPts val="1200"/>
              </a:spcAft>
              <a:buNone/>
            </a:pPr>
            <a:r>
              <a:rPr lang="en-US" sz="1800" b="1"/>
              <a:t>The Large Load will enter the next Batch as a “studied load”</a:t>
            </a:r>
          </a:p>
          <a:p>
            <a:pPr>
              <a:spcAft>
                <a:spcPts val="1200"/>
              </a:spcAft>
              <a:buNone/>
            </a:pPr>
            <a:r>
              <a:rPr lang="en-US" sz="1800" b="1"/>
              <a:t>The Large Load must pay the Batch study fee and meet all other prerequisites for the Batch study, including any relevant deadlines </a:t>
            </a:r>
            <a:endParaRPr lang="en-US" sz="1800"/>
          </a:p>
        </p:txBody>
      </p:sp>
      <p:grpSp>
        <p:nvGrpSpPr>
          <p:cNvPr id="6" name="Group 5">
            <a:extLst>
              <a:ext uri="{FF2B5EF4-FFF2-40B4-BE49-F238E27FC236}">
                <a16:creationId xmlns:a16="http://schemas.microsoft.com/office/drawing/2014/main" id="{8AB6E811-FAA9-41D4-0BBD-662928F8ABD3}"/>
              </a:ext>
            </a:extLst>
          </p:cNvPr>
          <p:cNvGrpSpPr/>
          <p:nvPr/>
        </p:nvGrpSpPr>
        <p:grpSpPr>
          <a:xfrm>
            <a:off x="1257300" y="910227"/>
            <a:ext cx="817005" cy="201003"/>
            <a:chOff x="1245529" y="795925"/>
            <a:chExt cx="817005" cy="201003"/>
          </a:xfrm>
        </p:grpSpPr>
        <p:sp>
          <p:nvSpPr>
            <p:cNvPr id="7" name="TextBox 6">
              <a:extLst>
                <a:ext uri="{FF2B5EF4-FFF2-40B4-BE49-F238E27FC236}">
                  <a16:creationId xmlns:a16="http://schemas.microsoft.com/office/drawing/2014/main" id="{792910D6-A418-C912-E5CB-4F9DF8998F81}"/>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387048A9-2A82-71E2-7F37-E541DF0FFC52}"/>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cxnSp>
        <p:nvCxnSpPr>
          <p:cNvPr id="9" name="Straight Connector 8">
            <a:extLst>
              <a:ext uri="{FF2B5EF4-FFF2-40B4-BE49-F238E27FC236}">
                <a16:creationId xmlns:a16="http://schemas.microsoft.com/office/drawing/2014/main" id="{4DC2A154-2D1B-60AC-2061-88AE3D94342F}"/>
              </a:ext>
            </a:extLst>
          </p:cNvPr>
          <p:cNvCxnSpPr/>
          <p:nvPr/>
        </p:nvCxnSpPr>
        <p:spPr>
          <a:xfrm>
            <a:off x="1257300" y="2743198"/>
            <a:ext cx="1036319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9BA319D-BBBA-EA9C-FD53-EE2275E88A60}"/>
              </a:ext>
            </a:extLst>
          </p:cNvPr>
          <p:cNvCxnSpPr/>
          <p:nvPr/>
        </p:nvCxnSpPr>
        <p:spPr>
          <a:xfrm>
            <a:off x="1257300" y="3215146"/>
            <a:ext cx="10363199"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8F1B686B-5B54-B728-E2D1-1C9CAB8CE80A}"/>
              </a:ext>
            </a:extLst>
          </p:cNvPr>
          <p:cNvSpPr/>
          <p:nvPr/>
        </p:nvSpPr>
        <p:spPr>
          <a:xfrm>
            <a:off x="8110848" y="116251"/>
            <a:ext cx="396228" cy="396228"/>
          </a:xfrm>
          <a:prstGeom prst="ellipse">
            <a:avLst/>
          </a:prstGeom>
          <a:solidFill>
            <a:srgbClr val="FFD34D"/>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3" name="Graphic 12">
            <a:extLst>
              <a:ext uri="{FF2B5EF4-FFF2-40B4-BE49-F238E27FC236}">
                <a16:creationId xmlns:a16="http://schemas.microsoft.com/office/drawing/2014/main" id="{478FB42E-010B-711C-5602-51D5F95C1F4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18462" y="123865"/>
            <a:ext cx="381000" cy="381000"/>
          </a:xfrm>
          <a:prstGeom prst="rect">
            <a:avLst/>
          </a:prstGeom>
        </p:spPr>
      </p:pic>
      <p:sp>
        <p:nvSpPr>
          <p:cNvPr id="14" name="Rectangle 13">
            <a:extLst>
              <a:ext uri="{FF2B5EF4-FFF2-40B4-BE49-F238E27FC236}">
                <a16:creationId xmlns:a16="http://schemas.microsoft.com/office/drawing/2014/main" id="{6B387045-36FB-0BFF-B372-0F029B078ABA}"/>
              </a:ext>
            </a:extLst>
          </p:cNvPr>
          <p:cNvSpPr/>
          <p:nvPr/>
        </p:nvSpPr>
        <p:spPr>
          <a:xfrm>
            <a:off x="8591707" y="116251"/>
            <a:ext cx="3028793" cy="829822"/>
          </a:xfrm>
          <a:prstGeom prst="rect">
            <a:avLst/>
          </a:prstGeom>
          <a:solidFill>
            <a:srgbClr val="FFD34D"/>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dirty="0">
                <a:solidFill>
                  <a:schemeClr val="tx1"/>
                </a:solidFill>
              </a:rPr>
              <a:t>ERCOT considers stakeholder conceptual review substantially complete for these items. ERCOT will begin incorporating them into Revision Requests.</a:t>
            </a:r>
          </a:p>
        </p:txBody>
      </p:sp>
    </p:spTree>
    <p:extLst>
      <p:ext uri="{BB962C8B-B14F-4D97-AF65-F5344CB8AC3E}">
        <p14:creationId xmlns:p14="http://schemas.microsoft.com/office/powerpoint/2010/main" val="778263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0C079-7636-EC03-1170-2049F6654A49}"/>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E83316E5-30CE-352E-50DA-0F6ECC96071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E83316E5-30CE-352E-50DA-0F6ECC960710}"/>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533E40A-85CE-3686-EB59-1A68E3776B48}"/>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FC5DFDF7-181C-C01B-4058-C29E6093CCE7}"/>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4E07B689-6409-AD00-17EE-43D94BFA4752}"/>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rId14" action="ppaction://hlinksldjump"/>
            <a:extLst>
              <a:ext uri="{FF2B5EF4-FFF2-40B4-BE49-F238E27FC236}">
                <a16:creationId xmlns:a16="http://schemas.microsoft.com/office/drawing/2014/main" id="{7B22CB38-513F-DFD8-ABBE-0611999824AB}"/>
              </a:ext>
            </a:extLst>
          </p:cNvPr>
          <p:cNvSpPr>
            <a:spLocks noGrp="1"/>
          </p:cNvSpPr>
          <p:nvPr>
            <p:custDataLst>
              <p:tags r:id="rId2"/>
            </p:custDataLst>
          </p:nvPr>
        </p:nvSpPr>
        <p:spPr bwMode="auto">
          <a:xfrm>
            <a:off x="5595938"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49" name="Text Placeholder 2">
            <a:hlinkClick r:id="rId15" action="ppaction://hlinksldjump"/>
            <a:extLst>
              <a:ext uri="{FF2B5EF4-FFF2-40B4-BE49-F238E27FC236}">
                <a16:creationId xmlns:a16="http://schemas.microsoft.com/office/drawing/2014/main" id="{2D2A556C-FA2C-45AF-50A9-1204F09981A8}"/>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62" name="Text Placeholder 2">
            <a:hlinkClick r:id="rId16" action="ppaction://hlinksldjump"/>
            <a:extLst>
              <a:ext uri="{FF2B5EF4-FFF2-40B4-BE49-F238E27FC236}">
                <a16:creationId xmlns:a16="http://schemas.microsoft.com/office/drawing/2014/main" id="{70F222D0-F1DB-AB01-5287-AC3E35FAC006}"/>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450" name="Text Placeholder 2">
            <a:hlinkClick r:id="rId17" action="ppaction://hlinksldjump"/>
            <a:extLst>
              <a:ext uri="{FF2B5EF4-FFF2-40B4-BE49-F238E27FC236}">
                <a16:creationId xmlns:a16="http://schemas.microsoft.com/office/drawing/2014/main" id="{C20FB2EA-DE88-8B4C-350B-FD60783BF6A9}"/>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65" name="Text Placeholder 2">
            <a:extLst>
              <a:ext uri="{FF2B5EF4-FFF2-40B4-BE49-F238E27FC236}">
                <a16:creationId xmlns:a16="http://schemas.microsoft.com/office/drawing/2014/main" id="{7516EC65-B810-EB9E-8C67-356B695781C2}"/>
              </a:ext>
            </a:extLst>
          </p:cNvPr>
          <p:cNvSpPr>
            <a:spLocks noGrp="1"/>
          </p:cNvSpPr>
          <p:nvPr>
            <p:custDataLst>
              <p:tags r:id="rId6"/>
            </p:custDataLst>
          </p:nvPr>
        </p:nvSpPr>
        <p:spPr bwMode="auto">
          <a:xfrm>
            <a:off x="5595938" y="4289425"/>
            <a:ext cx="6062663" cy="639763"/>
          </a:xfrm>
          <a:prstGeom prst="rect">
            <a:avLst/>
          </a:prstGeom>
          <a:solidFill>
            <a:schemeClr val="accent1"/>
          </a:solidFill>
          <a:ln>
            <a:noFill/>
          </a:ln>
          <a:effec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b="1">
                <a:solidFill>
                  <a:schemeClr val="bg1"/>
                </a:solidFill>
                <a:latin typeface="Arial"/>
              </a:rPr>
              <a:t>5</a:t>
            </a:r>
            <a:r>
              <a:rPr kumimoji="0" lang="en-US" altLang="en-US" b="1" i="0" u="none" strike="noStrike" kern="1200" cap="none" spc="0" normalizeH="0" noProof="0">
                <a:ln>
                  <a:noFill/>
                </a:ln>
                <a:solidFill>
                  <a:schemeClr val="bg1"/>
                </a:solidFill>
                <a:effectLst/>
                <a:uLnTx/>
                <a:uFillTx/>
                <a:latin typeface="Arial"/>
              </a:rPr>
              <a:t>. </a:t>
            </a:r>
            <a:r>
              <a:rPr lang="en-US" b="1">
                <a:solidFill>
                  <a:schemeClr val="bg1"/>
                </a:solidFill>
              </a:rPr>
              <a:t>Batch Large Load Reporting/Transparency</a:t>
            </a:r>
            <a:endParaRPr kumimoji="0" lang="en-US" altLang="en-US" b="1" i="0" u="none" strike="noStrike" kern="1200" cap="none" spc="0" normalizeH="0" noProof="0">
              <a:ln>
                <a:noFill/>
              </a:ln>
              <a:solidFill>
                <a:schemeClr val="bg1"/>
              </a:solidFill>
              <a:effectLst/>
              <a:uLnTx/>
              <a:uFillTx/>
              <a:latin typeface="Arial"/>
            </a:endParaRPr>
          </a:p>
        </p:txBody>
      </p:sp>
      <p:sp>
        <p:nvSpPr>
          <p:cNvPr id="463" name="Text Placeholder 2">
            <a:hlinkClick r:id="rId18" action="ppaction://hlinksldjump"/>
            <a:extLst>
              <a:ext uri="{FF2B5EF4-FFF2-40B4-BE49-F238E27FC236}">
                <a16:creationId xmlns:a16="http://schemas.microsoft.com/office/drawing/2014/main" id="{A06A2D03-D170-A557-B693-A7FC506615B8}"/>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6" name="Text Placeholder 2">
            <a:hlinkClick r:id="rId19" action="ppaction://hlinksldjump"/>
            <a:extLst>
              <a:ext uri="{FF2B5EF4-FFF2-40B4-BE49-F238E27FC236}">
                <a16:creationId xmlns:a16="http://schemas.microsoft.com/office/drawing/2014/main" id="{298DC006-738D-079C-2F80-D74CC93743FA}"/>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dirty="0"/>
              <a:t>7. </a:t>
            </a:r>
            <a:r>
              <a:rPr lang="en-US"/>
              <a:t>Adjourn and wrap up</a:t>
            </a:r>
            <a:endParaRPr lang="en-US" altLang="en-US" dirty="0"/>
          </a:p>
        </p:txBody>
      </p:sp>
      <p:sp>
        <p:nvSpPr>
          <p:cNvPr id="38" name="Slide Number Placeholder 5">
            <a:extLst>
              <a:ext uri="{FF2B5EF4-FFF2-40B4-BE49-F238E27FC236}">
                <a16:creationId xmlns:a16="http://schemas.microsoft.com/office/drawing/2014/main" id="{7FA5BEC7-5DFA-D7F4-0F7E-4813237AE519}"/>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17</a:t>
            </a:fld>
            <a:endParaRPr lang="en-US"/>
          </a:p>
        </p:txBody>
      </p:sp>
      <p:sp>
        <p:nvSpPr>
          <p:cNvPr id="8" name="1. On-page tracker">
            <a:extLst>
              <a:ext uri="{FF2B5EF4-FFF2-40B4-BE49-F238E27FC236}">
                <a16:creationId xmlns:a16="http://schemas.microsoft.com/office/drawing/2014/main" id="{F90FF213-EAEA-3FB9-ABAC-3D0BB9448D89}"/>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DADD9056-462F-2B5D-1258-7F7F31D014D8}"/>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965E179E-D348-74A7-0A18-211DDD058436}"/>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7BA0A0D1-07C7-9359-DBDE-30E3CE2DAA0C}"/>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00416269-F76C-2A41-8DBB-5B453E1F5DAE}"/>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9B992167-A06D-3F3C-C0EF-8318CD333ED7}"/>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747104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76F8F-AC42-5B0A-B3C0-30BEF4004C3A}"/>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162EE96-C3DF-FE6B-569B-502D2ED6FF0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1162EE96-C3DF-FE6B-569B-502D2ED6FF0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4602021-7C7B-689F-3E8B-23A5F95EC902}"/>
              </a:ext>
            </a:extLst>
          </p:cNvPr>
          <p:cNvSpPr>
            <a:spLocks noGrp="1"/>
          </p:cNvSpPr>
          <p:nvPr>
            <p:ph type="title"/>
          </p:nvPr>
        </p:nvSpPr>
        <p:spPr/>
        <p:txBody>
          <a:bodyPr vert="horz"/>
          <a:lstStyle/>
          <a:p>
            <a:r>
              <a:rPr lang="en-US">
                <a:solidFill>
                  <a:schemeClr val="accent2">
                    <a:lumMod val="75000"/>
                  </a:schemeClr>
                </a:solidFill>
              </a:rPr>
              <a:t>Batch reporting/transparency:</a:t>
            </a:r>
            <a:r>
              <a:rPr lang="en-US"/>
              <a:t> Overview</a:t>
            </a:r>
          </a:p>
        </p:txBody>
      </p:sp>
      <p:sp>
        <p:nvSpPr>
          <p:cNvPr id="4" name="Text Placeholder 3">
            <a:extLst>
              <a:ext uri="{FF2B5EF4-FFF2-40B4-BE49-F238E27FC236}">
                <a16:creationId xmlns:a16="http://schemas.microsoft.com/office/drawing/2014/main" id="{33F368C3-38F4-937F-F1CC-A129E0A887ED}"/>
              </a:ext>
            </a:extLst>
          </p:cNvPr>
          <p:cNvSpPr>
            <a:spLocks noGrp="1"/>
          </p:cNvSpPr>
          <p:nvPr>
            <p:ph type="body" sz="quarter" idx="16"/>
          </p:nvPr>
        </p:nvSpPr>
        <p:spPr>
          <a:xfrm>
            <a:off x="1257300" y="1222625"/>
            <a:ext cx="10477500" cy="5725886"/>
          </a:xfrm>
        </p:spPr>
        <p:txBody>
          <a:bodyPr vert="horz" wrap="square" lIns="0" tIns="0" rIns="0" bIns="0" rtlCol="0" anchor="t">
            <a:noAutofit/>
          </a:bodyPr>
          <a:lstStyle/>
          <a:p>
            <a:r>
              <a:rPr lang="en-US" b="1"/>
              <a:t>NPRR 1267 as a starting point for Large Load transparency (approved June 2025</a:t>
            </a:r>
            <a:r>
              <a:rPr lang="en-US" b="1">
                <a:cs typeface="Arial"/>
              </a:rPr>
              <a:t>, not implemented)</a:t>
            </a:r>
          </a:p>
          <a:p>
            <a:r>
              <a:rPr lang="x-none" b="1" i="1"/>
              <a:t>3.2.7	Large Load Interconnection Status Report </a:t>
            </a:r>
            <a:endParaRPr lang="en-US"/>
          </a:p>
          <a:p>
            <a:r>
              <a:rPr lang="en-US" sz="1400"/>
              <a:t>(1) For purposes of this section, a Large Load is inclusive of one or more Facilities at a single site with an aggregate peak Demand greater than or equal to 75 MW behind one or more common Points of Interconnection (POIs) or Service Delivery Points that is seeking interconnection on or after March 25, 2022. ERCOT may expand the criteria for including a Load as a Large Load, provided the defining criteria are clearly stated in the applicable report.</a:t>
            </a:r>
          </a:p>
          <a:p>
            <a:r>
              <a:rPr lang="en-US" sz="1400"/>
              <a:t>(2) ERCOT must publish a Large Load Interconnection status report each month to the ERCOT website that aggregates Large Load Interconnection requests across multiple dimensions with as much specificity as possible while maintaining the confidentiality of Customer data, including:</a:t>
            </a:r>
          </a:p>
          <a:p>
            <a:r>
              <a:rPr lang="en-US" sz="1400"/>
              <a:t>(a)	Load Zone;</a:t>
            </a:r>
          </a:p>
          <a:p>
            <a:r>
              <a:rPr lang="en-US" sz="1400"/>
              <a:t>(b)	TSP;</a:t>
            </a:r>
          </a:p>
          <a:p>
            <a:r>
              <a:rPr lang="en-US" sz="1400"/>
              <a:t>(c)	Load type (as provided to the TSP, such as refinery, steel mill, data center, etc...);</a:t>
            </a:r>
          </a:p>
          <a:p>
            <a:r>
              <a:rPr lang="en-US" sz="1400"/>
              <a:t>(d)	Calendar quarter and year in which the interconnecting TSP submitted the project to ERCOT; </a:t>
            </a:r>
          </a:p>
          <a:p>
            <a:r>
              <a:rPr lang="en-US" sz="1400"/>
              <a:t>(e)	Requested energization quarter and year;</a:t>
            </a:r>
          </a:p>
          <a:p>
            <a:r>
              <a:rPr lang="en-US" sz="1400"/>
              <a:t>(f)	Size range;</a:t>
            </a:r>
          </a:p>
          <a:p>
            <a:r>
              <a:rPr lang="en-US" sz="1400"/>
              <a:t>(g)	Interconnection status (as defined by ERCOT to differentiate between operational, approved, under study, etc.);</a:t>
            </a:r>
          </a:p>
          <a:p>
            <a:r>
              <a:rPr lang="en-US" sz="1400"/>
              <a:t>(h)	Co-location status.</a:t>
            </a:r>
          </a:p>
          <a:p>
            <a:endParaRPr lang="en-US" b="1" u="sng">
              <a:cs typeface="Arial"/>
            </a:endParaRPr>
          </a:p>
          <a:p>
            <a:endParaRPr lang="en-US" b="1" u="sng">
              <a:cs typeface="Arial"/>
            </a:endParaRPr>
          </a:p>
          <a:p>
            <a:endParaRPr lang="en-US" b="1" u="sng">
              <a:cs typeface="Arial"/>
            </a:endParaRPr>
          </a:p>
          <a:p>
            <a:endParaRPr lang="en-US" b="1" u="sng">
              <a:cs typeface="Arial"/>
            </a:endParaRPr>
          </a:p>
          <a:p>
            <a:endParaRPr lang="en-US">
              <a:cs typeface="Arial"/>
            </a:endParaRPr>
          </a:p>
        </p:txBody>
      </p:sp>
      <p:grpSp>
        <p:nvGrpSpPr>
          <p:cNvPr id="5" name="Group 4">
            <a:extLst>
              <a:ext uri="{FF2B5EF4-FFF2-40B4-BE49-F238E27FC236}">
                <a16:creationId xmlns:a16="http://schemas.microsoft.com/office/drawing/2014/main" id="{F824DF91-8E5F-7CBD-3ACC-93EEA9066DF3}"/>
              </a:ext>
            </a:extLst>
          </p:cNvPr>
          <p:cNvGrpSpPr/>
          <p:nvPr/>
        </p:nvGrpSpPr>
        <p:grpSpPr>
          <a:xfrm>
            <a:off x="1257300" y="843515"/>
            <a:ext cx="817005" cy="201003"/>
            <a:chOff x="1245529" y="795925"/>
            <a:chExt cx="817005" cy="201003"/>
          </a:xfrm>
        </p:grpSpPr>
        <p:sp>
          <p:nvSpPr>
            <p:cNvPr id="7" name="TextBox 6">
              <a:extLst>
                <a:ext uri="{FF2B5EF4-FFF2-40B4-BE49-F238E27FC236}">
                  <a16:creationId xmlns:a16="http://schemas.microsoft.com/office/drawing/2014/main" id="{9AFA755A-1EC4-90AA-7BE8-1DD11E8516DF}"/>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8D301150-79EA-C65E-D9F8-C9812DA5347A}"/>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0" name="Slide Number Placeholder 5">
            <a:extLst>
              <a:ext uri="{FF2B5EF4-FFF2-40B4-BE49-F238E27FC236}">
                <a16:creationId xmlns:a16="http://schemas.microsoft.com/office/drawing/2014/main" id="{5C7D7746-9482-1967-C1A5-3CF7123B482B}"/>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18</a:t>
            </a:fld>
            <a:endParaRPr lang="en-US" dirty="0"/>
          </a:p>
        </p:txBody>
      </p:sp>
    </p:spTree>
    <p:extLst>
      <p:ext uri="{BB962C8B-B14F-4D97-AF65-F5344CB8AC3E}">
        <p14:creationId xmlns:p14="http://schemas.microsoft.com/office/powerpoint/2010/main" val="2513943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44B52-FAE5-892F-7580-E8A849B76392}"/>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957D2D34-8EC4-0CFA-B003-592C87F7893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957D2D34-8EC4-0CFA-B003-592C87F7893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C11E426-A22B-AB02-4027-EC0E764E5DA1}"/>
              </a:ext>
            </a:extLst>
          </p:cNvPr>
          <p:cNvSpPr>
            <a:spLocks noGrp="1"/>
          </p:cNvSpPr>
          <p:nvPr>
            <p:ph type="title"/>
          </p:nvPr>
        </p:nvSpPr>
        <p:spPr/>
        <p:txBody>
          <a:bodyPr vert="horz"/>
          <a:lstStyle/>
          <a:p>
            <a:r>
              <a:rPr lang="en-US">
                <a:solidFill>
                  <a:schemeClr val="accent2">
                    <a:lumMod val="75000"/>
                  </a:schemeClr>
                </a:solidFill>
              </a:rPr>
              <a:t>Batch reporting/transparency:</a:t>
            </a:r>
            <a:r>
              <a:rPr lang="en-US"/>
              <a:t> Overview</a:t>
            </a:r>
          </a:p>
        </p:txBody>
      </p:sp>
      <p:sp>
        <p:nvSpPr>
          <p:cNvPr id="4" name="Text Placeholder 3">
            <a:extLst>
              <a:ext uri="{FF2B5EF4-FFF2-40B4-BE49-F238E27FC236}">
                <a16:creationId xmlns:a16="http://schemas.microsoft.com/office/drawing/2014/main" id="{50300A3E-0556-EB0E-1E73-29586D1E4025}"/>
              </a:ext>
            </a:extLst>
          </p:cNvPr>
          <p:cNvSpPr>
            <a:spLocks noGrp="1"/>
          </p:cNvSpPr>
          <p:nvPr>
            <p:ph type="body" sz="quarter" idx="16"/>
          </p:nvPr>
        </p:nvSpPr>
        <p:spPr>
          <a:xfrm>
            <a:off x="1269070" y="1202076"/>
            <a:ext cx="9569363" cy="4963886"/>
          </a:xfrm>
        </p:spPr>
        <p:txBody>
          <a:bodyPr vert="horz" wrap="square" lIns="0" tIns="0" rIns="0" bIns="0" rtlCol="0" anchor="t">
            <a:noAutofit/>
          </a:bodyPr>
          <a:lstStyle/>
          <a:p>
            <a:r>
              <a:rPr lang="en-US" b="1"/>
              <a:t>NPRR 1267 as a starting point for Large Load transparency (approved June 2025</a:t>
            </a:r>
            <a:r>
              <a:rPr lang="en-US" b="1">
                <a:cs typeface="Arial"/>
              </a:rPr>
              <a:t>, not implemented)</a:t>
            </a:r>
          </a:p>
          <a:p>
            <a:endParaRPr lang="en-US" b="1" i="1"/>
          </a:p>
          <a:p>
            <a:r>
              <a:rPr lang="x-none" b="1" i="1"/>
              <a:t>3.2.7	Large Load Interconnection Status Report </a:t>
            </a:r>
            <a:endParaRPr lang="en-US"/>
          </a:p>
          <a:p>
            <a:endParaRPr lang="en-US"/>
          </a:p>
          <a:p>
            <a:r>
              <a:rPr lang="en-US"/>
              <a:t>(3)  ERCOT shall take actions such as providing ranges of interconnection MW sizes, aggregate loads, and other similar actions to protect, anonymize, and otherwise safeguard confidential and competitively-sensitive Customer data from public disclosure.  When aggregating Customer data, ERCOT should ensure that at least five Customers exist in a particular Load type subcategory prior to aggregation, to protect against accidental disclosure.  ERCOT may leave a certain category blank or aggregated with other Load types to avoid disclosure.</a:t>
            </a:r>
          </a:p>
          <a:p>
            <a:endParaRPr lang="en-US"/>
          </a:p>
          <a:p>
            <a:pPr marL="342900" indent="-342900">
              <a:buAutoNum type="arabicParenBoth" startAt="4"/>
            </a:pPr>
            <a:r>
              <a:rPr lang="en-US"/>
              <a:t>ERCOT shall report to TAC or its designated subcommittee its methodology for developing the report defined in paragraph (2) above whenever that methodology changes, but at least every two years.</a:t>
            </a:r>
          </a:p>
          <a:p>
            <a:pPr marL="342900" indent="-342900">
              <a:buAutoNum type="arabicParenBoth" startAt="4"/>
            </a:pPr>
            <a:endParaRPr lang="en-US"/>
          </a:p>
          <a:p>
            <a:endParaRPr lang="en-US" b="1" u="sng">
              <a:cs typeface="Arial"/>
            </a:endParaRPr>
          </a:p>
          <a:p>
            <a:endParaRPr lang="en-US" b="1" u="sng">
              <a:cs typeface="Arial"/>
            </a:endParaRPr>
          </a:p>
          <a:p>
            <a:endParaRPr lang="en-US" b="1" u="sng">
              <a:cs typeface="Arial"/>
            </a:endParaRPr>
          </a:p>
          <a:p>
            <a:endParaRPr lang="en-US" b="1" u="sng">
              <a:cs typeface="Arial"/>
            </a:endParaRPr>
          </a:p>
          <a:p>
            <a:endParaRPr lang="en-US">
              <a:cs typeface="Arial"/>
            </a:endParaRPr>
          </a:p>
        </p:txBody>
      </p:sp>
      <p:grpSp>
        <p:nvGrpSpPr>
          <p:cNvPr id="5" name="Group 4">
            <a:extLst>
              <a:ext uri="{FF2B5EF4-FFF2-40B4-BE49-F238E27FC236}">
                <a16:creationId xmlns:a16="http://schemas.microsoft.com/office/drawing/2014/main" id="{2DD9CC33-7F24-0935-B211-E382B959DDDA}"/>
              </a:ext>
            </a:extLst>
          </p:cNvPr>
          <p:cNvGrpSpPr/>
          <p:nvPr/>
        </p:nvGrpSpPr>
        <p:grpSpPr>
          <a:xfrm>
            <a:off x="1257300" y="843515"/>
            <a:ext cx="817005" cy="201003"/>
            <a:chOff x="1245529" y="795925"/>
            <a:chExt cx="817005" cy="201003"/>
          </a:xfrm>
        </p:grpSpPr>
        <p:sp>
          <p:nvSpPr>
            <p:cNvPr id="7" name="TextBox 6">
              <a:extLst>
                <a:ext uri="{FF2B5EF4-FFF2-40B4-BE49-F238E27FC236}">
                  <a16:creationId xmlns:a16="http://schemas.microsoft.com/office/drawing/2014/main" id="{A1851E2D-BDE5-95BD-997A-10EE079AD5CC}"/>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8" name="Straight Connector 7">
              <a:extLst>
                <a:ext uri="{FF2B5EF4-FFF2-40B4-BE49-F238E27FC236}">
                  <a16:creationId xmlns:a16="http://schemas.microsoft.com/office/drawing/2014/main" id="{009CA30C-0A45-F0A5-5835-D1BA38E3AEBC}"/>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10" name="Slide Number Placeholder 5">
            <a:extLst>
              <a:ext uri="{FF2B5EF4-FFF2-40B4-BE49-F238E27FC236}">
                <a16:creationId xmlns:a16="http://schemas.microsoft.com/office/drawing/2014/main" id="{59601A06-0EBF-4AC2-5021-AEFBD4DE80D3}"/>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19</a:t>
            </a:fld>
            <a:endParaRPr lang="en-US" dirty="0"/>
          </a:p>
        </p:txBody>
      </p:sp>
    </p:spTree>
    <p:extLst>
      <p:ext uri="{BB962C8B-B14F-4D97-AF65-F5344CB8AC3E}">
        <p14:creationId xmlns:p14="http://schemas.microsoft.com/office/powerpoint/2010/main" val="29699399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AF7E9-2D87-C97C-A3A6-7B03C9C6472B}"/>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19616E2D-0155-B510-3BDB-1473C1B0683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4" imgW="360" imgH="360" progId="TCLayout.ActiveDocument.1">
                  <p:embed/>
                </p:oleObj>
              </mc:Choice>
              <mc:Fallback>
                <p:oleObj name="think-cell Slide" r:id="rId24" imgW="360" imgH="360" progId="TCLayout.ActiveDocument.1">
                  <p:embed/>
                  <p:pic>
                    <p:nvPicPr>
                      <p:cNvPr id="5" name="Object 6" hidden="1">
                        <a:extLst>
                          <a:ext uri="{FF2B5EF4-FFF2-40B4-BE49-F238E27FC236}">
                            <a16:creationId xmlns:a16="http://schemas.microsoft.com/office/drawing/2014/main" id="{19616E2D-0155-B510-3BDB-1473C1B0683B}"/>
                          </a:ext>
                        </a:extLst>
                      </p:cNvPr>
                      <p:cNvPicPr/>
                      <p:nvPr/>
                    </p:nvPicPr>
                    <p:blipFill>
                      <a:blip r:embed="rId25"/>
                      <a:stretch>
                        <a:fillRect/>
                      </a:stretch>
                    </p:blipFill>
                    <p:spPr>
                      <a:xfrm>
                        <a:off x="1588" y="1588"/>
                        <a:ext cx="1588" cy="1588"/>
                      </a:xfrm>
                      <a:prstGeom prst="rect">
                        <a:avLst/>
                      </a:prstGeom>
                    </p:spPr>
                  </p:pic>
                </p:oleObj>
              </mc:Fallback>
            </mc:AlternateContent>
          </a:graphicData>
        </a:graphic>
      </p:graphicFrame>
      <p:sp>
        <p:nvSpPr>
          <p:cNvPr id="69" name="Rectangle: Rounded Corners 68">
            <a:extLst>
              <a:ext uri="{FF2B5EF4-FFF2-40B4-BE49-F238E27FC236}">
                <a16:creationId xmlns:a16="http://schemas.microsoft.com/office/drawing/2014/main" id="{48BD2A1A-962F-2208-C7CB-7755440C381D}"/>
              </a:ext>
            </a:extLst>
          </p:cNvPr>
          <p:cNvSpPr/>
          <p:nvPr/>
        </p:nvSpPr>
        <p:spPr>
          <a:xfrm>
            <a:off x="1188720" y="5591908"/>
            <a:ext cx="10401300" cy="618392"/>
          </a:xfrm>
          <a:prstGeom prst="round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tx1"/>
              </a:solidFill>
            </a:endParaRPr>
          </a:p>
        </p:txBody>
      </p:sp>
      <p:sp>
        <p:nvSpPr>
          <p:cNvPr id="18" name="Text Placeholder 17">
            <a:extLst>
              <a:ext uri="{FF2B5EF4-FFF2-40B4-BE49-F238E27FC236}">
                <a16:creationId xmlns:a16="http://schemas.microsoft.com/office/drawing/2014/main" id="{7CFB8867-95F6-6C75-CBD2-BA4795909775}"/>
              </a:ext>
            </a:extLst>
          </p:cNvPr>
          <p:cNvSpPr>
            <a:spLocks noGrp="1"/>
          </p:cNvSpPr>
          <p:nvPr>
            <p:ph type="body" sz="quarter" idx="10"/>
          </p:nvPr>
        </p:nvSpPr>
        <p:spPr/>
        <p:txBody>
          <a:bodyPr/>
          <a:lstStyle/>
          <a:p>
            <a:endParaRPr lang="en-US"/>
          </a:p>
        </p:txBody>
      </p:sp>
      <p:sp>
        <p:nvSpPr>
          <p:cNvPr id="4" name="2. Slide Title">
            <a:extLst>
              <a:ext uri="{FF2B5EF4-FFF2-40B4-BE49-F238E27FC236}">
                <a16:creationId xmlns:a16="http://schemas.microsoft.com/office/drawing/2014/main" id="{BC0482B7-055D-25A6-8CDF-85CC9A2FF774}"/>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2">
                    <a:lumMod val="75000"/>
                  </a:schemeClr>
                </a:solidFill>
              </a:rPr>
              <a:t>Batch reporting/transparency:</a:t>
            </a:r>
            <a:r>
              <a:rPr lang="en-US"/>
              <a:t> Survey results</a:t>
            </a:r>
          </a:p>
        </p:txBody>
      </p:sp>
      <p:grpSp>
        <p:nvGrpSpPr>
          <p:cNvPr id="125" name="Group 124" descr="Confidential document label">
            <a:extLst>
              <a:ext uri="{FF2B5EF4-FFF2-40B4-BE49-F238E27FC236}">
                <a16:creationId xmlns:a16="http://schemas.microsoft.com/office/drawing/2014/main" id="{F9B7C792-8C04-1AF2-D5DA-C166679E234F}"/>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26" name="Rectangle 125">
              <a:extLst>
                <a:ext uri="{FF2B5EF4-FFF2-40B4-BE49-F238E27FC236}">
                  <a16:creationId xmlns:a16="http://schemas.microsoft.com/office/drawing/2014/main" id="{832FBFB7-3084-B176-7180-71E343BDF2C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7" name="TextBox 126">
              <a:extLst>
                <a:ext uri="{FF2B5EF4-FFF2-40B4-BE49-F238E27FC236}">
                  <a16:creationId xmlns:a16="http://schemas.microsoft.com/office/drawing/2014/main" id="{2ED20C10-5B00-4BE3-7407-BDFE79D8C03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9" name="5. Source">
            <a:extLst>
              <a:ext uri="{FF2B5EF4-FFF2-40B4-BE49-F238E27FC236}">
                <a16:creationId xmlns:a16="http://schemas.microsoft.com/office/drawing/2014/main" id="{A872C048-19BC-D300-5594-B261A03E4343}"/>
              </a:ext>
            </a:extLst>
          </p:cNvPr>
          <p:cNvSpPr txBox="1"/>
          <p:nvPr>
            <p:custDataLst>
              <p:tags r:id="rId3"/>
            </p:custDataLst>
          </p:nvPr>
        </p:nvSpPr>
        <p:spPr>
          <a:xfrm>
            <a:off x="492762" y="6426433"/>
            <a:ext cx="8058862"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Source: CTP TSP survey, fielded 09/15–09/21 (n = 74 respondents; </a:t>
            </a:r>
            <a:r>
              <a:rPr lang="en-US">
                <a:solidFill>
                  <a:srgbClr val="171A1C"/>
                </a:solidFill>
                <a:latin typeface="Arial"/>
              </a:rPr>
              <a:t>41</a:t>
            </a:r>
            <a:r>
              <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blank responses).</a:t>
            </a:r>
          </a:p>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endParaRPr kumimoji="0" lang="en-US" sz="8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grpSp>
        <p:nvGrpSpPr>
          <p:cNvPr id="2" name="Group 1">
            <a:extLst>
              <a:ext uri="{FF2B5EF4-FFF2-40B4-BE49-F238E27FC236}">
                <a16:creationId xmlns:a16="http://schemas.microsoft.com/office/drawing/2014/main" id="{805B992D-ED9C-0FEF-62A7-71AFA8968053}"/>
              </a:ext>
            </a:extLst>
          </p:cNvPr>
          <p:cNvGrpSpPr/>
          <p:nvPr/>
        </p:nvGrpSpPr>
        <p:grpSpPr>
          <a:xfrm>
            <a:off x="1257300" y="843515"/>
            <a:ext cx="817005" cy="201003"/>
            <a:chOff x="1245529" y="795925"/>
            <a:chExt cx="817005" cy="201003"/>
          </a:xfrm>
        </p:grpSpPr>
        <p:sp>
          <p:nvSpPr>
            <p:cNvPr id="3" name="TextBox 2">
              <a:extLst>
                <a:ext uri="{FF2B5EF4-FFF2-40B4-BE49-F238E27FC236}">
                  <a16:creationId xmlns:a16="http://schemas.microsoft.com/office/drawing/2014/main" id="{58D92EF3-76C9-A471-F864-8DC1DC06B521}"/>
                </a:ext>
              </a:extLst>
            </p:cNvPr>
            <p:cNvSpPr txBox="1"/>
            <p:nvPr/>
          </p:nvSpPr>
          <p:spPr>
            <a:xfrm>
              <a:off x="1257299" y="795925"/>
              <a:ext cx="805235"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solidFill>
                    <a:srgbClr val="C00000"/>
                  </a:solidFill>
                </a:rPr>
                <a:t>Preliminary</a:t>
              </a:r>
            </a:p>
          </p:txBody>
        </p:sp>
        <p:cxnSp>
          <p:nvCxnSpPr>
            <p:cNvPr id="6" name="Straight Connector 5">
              <a:extLst>
                <a:ext uri="{FF2B5EF4-FFF2-40B4-BE49-F238E27FC236}">
                  <a16:creationId xmlns:a16="http://schemas.microsoft.com/office/drawing/2014/main" id="{E9DC8B6E-E5E4-8727-AD76-5B0812151E93}"/>
                </a:ext>
              </a:extLst>
            </p:cNvPr>
            <p:cNvCxnSpPr>
              <a:cxnSpLocks/>
            </p:cNvCxnSpPr>
            <p:nvPr/>
          </p:nvCxnSpPr>
          <p:spPr>
            <a:xfrm>
              <a:off x="1245529" y="996928"/>
              <a:ext cx="779400" cy="0"/>
            </a:xfrm>
            <a:prstGeom prst="line">
              <a:avLst/>
            </a:prstGeom>
            <a:ln w="6350" cap="flat">
              <a:solidFill>
                <a:srgbClr val="C00000"/>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16B63B46-8110-6F61-74D0-E1C2636C3940}"/>
              </a:ext>
            </a:extLst>
          </p:cNvPr>
          <p:cNvSpPr txBox="1">
            <a:spLocks/>
          </p:cNvSpPr>
          <p:nvPr>
            <p:custDataLst>
              <p:tags r:id="rId4"/>
            </p:custDataLst>
          </p:nvPr>
        </p:nvSpPr>
        <p:spPr>
          <a:xfrm>
            <a:off x="1257300" y="1250096"/>
            <a:ext cx="10121521" cy="93678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Q34:  </a:t>
            </a:r>
            <a:r>
              <a:rPr lang="en-US" sz="1200"/>
              <a:t>NPRR1267 establishes a monthly aggregated Large Load report to improve transparency. The report includes the data elements listed below, with protections to prevent disclosure of confidential information when aggregation levels are not adequate to maintain anonymity. Please list any reporting elements you would like added or modified. </a:t>
            </a:r>
          </a:p>
          <a:p>
            <a:pPr lvl="0">
              <a:buClr>
                <a:srgbClr val="171A1C"/>
              </a:buClr>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Data elements: </a:t>
            </a:r>
            <a:r>
              <a:rPr lang="en-US" sz="1200"/>
              <a:t>Load zone, TSP, load type (as provided to the TSP), TSP submission to ERCOT quarter, requested energization quarter and year size range, interconnection status, co-location status</a:t>
            </a: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8" name="Straight Connector 7">
            <a:extLst>
              <a:ext uri="{FF2B5EF4-FFF2-40B4-BE49-F238E27FC236}">
                <a16:creationId xmlns:a16="http://schemas.microsoft.com/office/drawing/2014/main" id="{2A028BBB-C359-3B9F-B9AA-7E3DE71F344F}"/>
              </a:ext>
            </a:extLst>
          </p:cNvPr>
          <p:cNvCxnSpPr>
            <a:cxnSpLocks/>
          </p:cNvCxnSpPr>
          <p:nvPr>
            <p:custDataLst>
              <p:tags r:id="rId5"/>
            </p:custDataLst>
          </p:nvPr>
        </p:nvCxnSpPr>
        <p:spPr>
          <a:xfrm>
            <a:off x="1257300" y="1840053"/>
            <a:ext cx="1012152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681165B8-D176-8819-9657-8954955C7725}"/>
              </a:ext>
            </a:extLst>
          </p:cNvPr>
          <p:cNvSpPr txBox="1"/>
          <p:nvPr>
            <p:custDataLst>
              <p:tags r:id="rId6"/>
            </p:custDataLst>
          </p:nvPr>
        </p:nvSpPr>
        <p:spPr>
          <a:xfrm>
            <a:off x="1269070" y="2367995"/>
            <a:ext cx="3633521" cy="169277"/>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Data element</a:t>
            </a:r>
          </a:p>
        </p:txBody>
      </p:sp>
      <p:sp>
        <p:nvSpPr>
          <p:cNvPr id="36" name="TextBox 35">
            <a:extLst>
              <a:ext uri="{FF2B5EF4-FFF2-40B4-BE49-F238E27FC236}">
                <a16:creationId xmlns:a16="http://schemas.microsoft.com/office/drawing/2014/main" id="{84099DB9-1CCE-C8AE-CB2A-1A4C1720F2E7}"/>
              </a:ext>
            </a:extLst>
          </p:cNvPr>
          <p:cNvSpPr txBox="1"/>
          <p:nvPr>
            <p:custDataLst>
              <p:tags r:id="rId7"/>
            </p:custDataLst>
          </p:nvPr>
        </p:nvSpPr>
        <p:spPr>
          <a:xfrm>
            <a:off x="5162844" y="2367995"/>
            <a:ext cx="6227748" cy="169277"/>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Example data element details</a:t>
            </a:r>
          </a:p>
        </p:txBody>
      </p:sp>
      <p:grpSp>
        <p:nvGrpSpPr>
          <p:cNvPr id="53" name="Group 52">
            <a:extLst>
              <a:ext uri="{FF2B5EF4-FFF2-40B4-BE49-F238E27FC236}">
                <a16:creationId xmlns:a16="http://schemas.microsoft.com/office/drawing/2014/main" id="{5218642D-D310-0E2D-EFFE-9408F414A46F}"/>
              </a:ext>
            </a:extLst>
          </p:cNvPr>
          <p:cNvGrpSpPr/>
          <p:nvPr/>
        </p:nvGrpSpPr>
        <p:grpSpPr>
          <a:xfrm>
            <a:off x="1269070" y="2616952"/>
            <a:ext cx="10121522" cy="675903"/>
            <a:chOff x="1269070" y="2623342"/>
            <a:chExt cx="10121522" cy="675903"/>
          </a:xfrm>
        </p:grpSpPr>
        <p:sp>
          <p:nvSpPr>
            <p:cNvPr id="29" name="TextBox 28">
              <a:extLst>
                <a:ext uri="{FF2B5EF4-FFF2-40B4-BE49-F238E27FC236}">
                  <a16:creationId xmlns:a16="http://schemas.microsoft.com/office/drawing/2014/main" id="{A6EA8C3C-9F14-E877-D102-10B2A4B70B98}"/>
                </a:ext>
              </a:extLst>
            </p:cNvPr>
            <p:cNvSpPr txBox="1"/>
            <p:nvPr>
              <p:custDataLst>
                <p:tags r:id="rId21"/>
              </p:custDataLst>
            </p:nvPr>
          </p:nvSpPr>
          <p:spPr>
            <a:xfrm>
              <a:off x="1269070" y="2623342"/>
              <a:ext cx="3633521" cy="67590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Ramp &amp; energization performance detail (11)</a:t>
              </a:r>
            </a:p>
          </p:txBody>
        </p:sp>
        <p:sp>
          <p:nvSpPr>
            <p:cNvPr id="37" name="TextBox 36">
              <a:extLst>
                <a:ext uri="{FF2B5EF4-FFF2-40B4-BE49-F238E27FC236}">
                  <a16:creationId xmlns:a16="http://schemas.microsoft.com/office/drawing/2014/main" id="{F87071AE-B510-CB94-E76B-07B8D7B91EAF}"/>
                </a:ext>
              </a:extLst>
            </p:cNvPr>
            <p:cNvSpPr txBox="1"/>
            <p:nvPr>
              <p:custDataLst>
                <p:tags r:id="rId22"/>
              </p:custDataLst>
            </p:nvPr>
          </p:nvSpPr>
          <p:spPr>
            <a:xfrm>
              <a:off x="5162844" y="2623342"/>
              <a:ext cx="6227748" cy="67590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Requested ramp by quarter</a:t>
              </a:r>
            </a:p>
            <a:p>
              <a:pPr lvl="1">
                <a:spcAft>
                  <a:spcPts val="0"/>
                </a:spcAft>
              </a:pPr>
              <a:r>
                <a:rPr lang="en-US" sz="1100"/>
                <a:t>Actual MW energized vs. approved ramp schedule </a:t>
              </a:r>
            </a:p>
            <a:p>
              <a:pPr lvl="1">
                <a:spcAft>
                  <a:spcPts val="0"/>
                </a:spcAft>
              </a:pPr>
              <a:r>
                <a:rPr lang="en-US" sz="1100"/>
                <a:t>Energized MW vs. requested MW </a:t>
              </a:r>
            </a:p>
            <a:p>
              <a:pPr lvl="1">
                <a:spcAft>
                  <a:spcPts val="0"/>
                </a:spcAft>
              </a:pPr>
              <a:r>
                <a:rPr lang="en-US" sz="1100"/>
                <a:t>Average timeline from application to energization</a:t>
              </a:r>
            </a:p>
          </p:txBody>
        </p:sp>
      </p:grpSp>
      <p:grpSp>
        <p:nvGrpSpPr>
          <p:cNvPr id="59" name="Group 58">
            <a:extLst>
              <a:ext uri="{FF2B5EF4-FFF2-40B4-BE49-F238E27FC236}">
                <a16:creationId xmlns:a16="http://schemas.microsoft.com/office/drawing/2014/main" id="{D54E9EBA-488D-5802-EDE9-BED191DFC8D7}"/>
              </a:ext>
            </a:extLst>
          </p:cNvPr>
          <p:cNvGrpSpPr/>
          <p:nvPr/>
        </p:nvGrpSpPr>
        <p:grpSpPr>
          <a:xfrm>
            <a:off x="1269070" y="3921453"/>
            <a:ext cx="10121522" cy="358398"/>
            <a:chOff x="1269070" y="3872579"/>
            <a:chExt cx="10121522" cy="358398"/>
          </a:xfrm>
        </p:grpSpPr>
        <p:sp>
          <p:nvSpPr>
            <p:cNvPr id="31" name="TextBox 30">
              <a:extLst>
                <a:ext uri="{FF2B5EF4-FFF2-40B4-BE49-F238E27FC236}">
                  <a16:creationId xmlns:a16="http://schemas.microsoft.com/office/drawing/2014/main" id="{509546F6-11BF-01DD-A02B-723C419F03B4}"/>
                </a:ext>
              </a:extLst>
            </p:cNvPr>
            <p:cNvSpPr txBox="1"/>
            <p:nvPr>
              <p:custDataLst>
                <p:tags r:id="rId19"/>
              </p:custDataLst>
            </p:nvPr>
          </p:nvSpPr>
          <p:spPr>
            <a:xfrm>
              <a:off x="1269070" y="3872579"/>
              <a:ext cx="3633521" cy="358398"/>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Locational detail (9)</a:t>
              </a:r>
            </a:p>
          </p:txBody>
        </p:sp>
        <p:sp>
          <p:nvSpPr>
            <p:cNvPr id="39" name="TextBox 38">
              <a:extLst>
                <a:ext uri="{FF2B5EF4-FFF2-40B4-BE49-F238E27FC236}">
                  <a16:creationId xmlns:a16="http://schemas.microsoft.com/office/drawing/2014/main" id="{2FD93145-7CE7-B4D5-4CBF-9824F62305AD}"/>
                </a:ext>
              </a:extLst>
            </p:cNvPr>
            <p:cNvSpPr txBox="1"/>
            <p:nvPr>
              <p:custDataLst>
                <p:tags r:id="rId20"/>
              </p:custDataLst>
            </p:nvPr>
          </p:nvSpPr>
          <p:spPr>
            <a:xfrm>
              <a:off x="5162844" y="3872579"/>
              <a:ext cx="6227748" cy="358398"/>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County and/or city, including geographic coordinates</a:t>
              </a:r>
            </a:p>
            <a:p>
              <a:pPr lvl="1">
                <a:spcAft>
                  <a:spcPts val="0"/>
                </a:spcAft>
              </a:pPr>
              <a:r>
                <a:rPr lang="en-US" sz="1100"/>
                <a:t>Proposed or actual POI</a:t>
              </a:r>
            </a:p>
          </p:txBody>
        </p:sp>
      </p:grpSp>
      <p:grpSp>
        <p:nvGrpSpPr>
          <p:cNvPr id="60" name="Group 59">
            <a:extLst>
              <a:ext uri="{FF2B5EF4-FFF2-40B4-BE49-F238E27FC236}">
                <a16:creationId xmlns:a16="http://schemas.microsoft.com/office/drawing/2014/main" id="{E07942A5-CF8B-BD35-542F-B4D36FEB1803}"/>
              </a:ext>
            </a:extLst>
          </p:cNvPr>
          <p:cNvGrpSpPr/>
          <p:nvPr/>
        </p:nvGrpSpPr>
        <p:grpSpPr>
          <a:xfrm>
            <a:off x="1269070" y="4353141"/>
            <a:ext cx="10121522" cy="734777"/>
            <a:chOff x="1269070" y="4293208"/>
            <a:chExt cx="10121522" cy="734777"/>
          </a:xfrm>
        </p:grpSpPr>
        <p:sp>
          <p:nvSpPr>
            <p:cNvPr id="32" name="TextBox 31">
              <a:extLst>
                <a:ext uri="{FF2B5EF4-FFF2-40B4-BE49-F238E27FC236}">
                  <a16:creationId xmlns:a16="http://schemas.microsoft.com/office/drawing/2014/main" id="{EDB3FBA2-17E7-208C-A4F5-8D26B20C87B6}"/>
                </a:ext>
              </a:extLst>
            </p:cNvPr>
            <p:cNvSpPr txBox="1"/>
            <p:nvPr>
              <p:custDataLst>
                <p:tags r:id="rId17"/>
              </p:custDataLst>
            </p:nvPr>
          </p:nvSpPr>
          <p:spPr>
            <a:xfrm>
              <a:off x="1269070" y="4293208"/>
              <a:ext cx="3633521" cy="73477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Batch/study &amp; agreement status detail (8)</a:t>
              </a:r>
            </a:p>
          </p:txBody>
        </p:sp>
        <p:sp>
          <p:nvSpPr>
            <p:cNvPr id="40" name="TextBox 39">
              <a:extLst>
                <a:ext uri="{FF2B5EF4-FFF2-40B4-BE49-F238E27FC236}">
                  <a16:creationId xmlns:a16="http://schemas.microsoft.com/office/drawing/2014/main" id="{618CF9E6-BF65-6E33-DAAE-B2C48A41C6CA}"/>
                </a:ext>
              </a:extLst>
            </p:cNvPr>
            <p:cNvSpPr txBox="1"/>
            <p:nvPr>
              <p:custDataLst>
                <p:tags r:id="rId18"/>
              </p:custDataLst>
            </p:nvPr>
          </p:nvSpPr>
          <p:spPr>
            <a:xfrm>
              <a:off x="5162844" y="4293208"/>
              <a:ext cx="6227748" cy="73477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Batch or study cohort</a:t>
              </a:r>
            </a:p>
            <a:p>
              <a:pPr lvl="1">
                <a:spcAft>
                  <a:spcPts val="0"/>
                </a:spcAft>
              </a:pPr>
              <a:r>
                <a:rPr lang="en-US" sz="1100"/>
                <a:t>Intermediate Agreement and financial security status</a:t>
              </a:r>
            </a:p>
            <a:p>
              <a:pPr lvl="1">
                <a:spcAft>
                  <a:spcPts val="0"/>
                </a:spcAft>
              </a:pPr>
              <a:r>
                <a:rPr lang="en-US" sz="1100"/>
                <a:t>Commitment status following Batch study</a:t>
              </a:r>
            </a:p>
            <a:p>
              <a:pPr lvl="1">
                <a:spcAft>
                  <a:spcPts val="0"/>
                </a:spcAft>
              </a:pPr>
              <a:r>
                <a:rPr lang="en-US" sz="1100"/>
                <a:t>Standardized readiness milestones (e.g., site control, permits, construction status)</a:t>
              </a:r>
            </a:p>
          </p:txBody>
        </p:sp>
      </p:grpSp>
      <p:grpSp>
        <p:nvGrpSpPr>
          <p:cNvPr id="62" name="Group 61">
            <a:extLst>
              <a:ext uri="{FF2B5EF4-FFF2-40B4-BE49-F238E27FC236}">
                <a16:creationId xmlns:a16="http://schemas.microsoft.com/office/drawing/2014/main" id="{1A83FCEC-AAE9-0CA2-F6A3-060B7CA7AD07}"/>
              </a:ext>
            </a:extLst>
          </p:cNvPr>
          <p:cNvGrpSpPr/>
          <p:nvPr/>
        </p:nvGrpSpPr>
        <p:grpSpPr>
          <a:xfrm>
            <a:off x="1269070" y="5161211"/>
            <a:ext cx="10121522" cy="271259"/>
            <a:chOff x="1269070" y="5161211"/>
            <a:chExt cx="10121522" cy="271259"/>
          </a:xfrm>
        </p:grpSpPr>
        <p:sp>
          <p:nvSpPr>
            <p:cNvPr id="35" name="TextBox 34">
              <a:extLst>
                <a:ext uri="{FF2B5EF4-FFF2-40B4-BE49-F238E27FC236}">
                  <a16:creationId xmlns:a16="http://schemas.microsoft.com/office/drawing/2014/main" id="{54E444BC-420D-09D8-2D7D-AD36849BBB18}"/>
                </a:ext>
              </a:extLst>
            </p:cNvPr>
            <p:cNvSpPr txBox="1"/>
            <p:nvPr>
              <p:custDataLst>
                <p:tags r:id="rId15"/>
              </p:custDataLst>
            </p:nvPr>
          </p:nvSpPr>
          <p:spPr>
            <a:xfrm>
              <a:off x="1269070" y="5161211"/>
              <a:ext cx="3633521" cy="27125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Data-center load-type sub-categorization (2)</a:t>
              </a:r>
            </a:p>
          </p:txBody>
        </p:sp>
        <p:sp>
          <p:nvSpPr>
            <p:cNvPr id="43" name="TextBox 42">
              <a:extLst>
                <a:ext uri="{FF2B5EF4-FFF2-40B4-BE49-F238E27FC236}">
                  <a16:creationId xmlns:a16="http://schemas.microsoft.com/office/drawing/2014/main" id="{38E64E11-0175-9936-1C80-10E4080CA685}"/>
                </a:ext>
              </a:extLst>
            </p:cNvPr>
            <p:cNvSpPr txBox="1"/>
            <p:nvPr>
              <p:custDataLst>
                <p:tags r:id="rId16"/>
              </p:custDataLst>
            </p:nvPr>
          </p:nvSpPr>
          <p:spPr>
            <a:xfrm>
              <a:off x="5162844" y="5161211"/>
              <a:ext cx="6227748" cy="27125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r>
                <a:rPr lang="en-US" sz="1100"/>
                <a:t>Data center type (e.g., AI training, AI inference, cloud, enterprise, crypto)</a:t>
              </a:r>
            </a:p>
          </p:txBody>
        </p:sp>
      </p:grpSp>
      <p:cxnSp>
        <p:nvCxnSpPr>
          <p:cNvPr id="44" name="Straight Connector 43">
            <a:extLst>
              <a:ext uri="{FF2B5EF4-FFF2-40B4-BE49-F238E27FC236}">
                <a16:creationId xmlns:a16="http://schemas.microsoft.com/office/drawing/2014/main" id="{F689651F-399A-814A-EAD8-7AEA2BFFF8BB}"/>
              </a:ext>
            </a:extLst>
          </p:cNvPr>
          <p:cNvCxnSpPr/>
          <p:nvPr>
            <p:custDataLst>
              <p:tags r:id="rId8"/>
            </p:custDataLst>
          </p:nvPr>
        </p:nvCxnSpPr>
        <p:spPr>
          <a:xfrm>
            <a:off x="1269070" y="2580307"/>
            <a:ext cx="1012152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D3D8BA26-2251-9F11-A3B2-7584806BA69C}"/>
              </a:ext>
            </a:extLst>
          </p:cNvPr>
          <p:cNvCxnSpPr/>
          <p:nvPr>
            <p:custDataLst>
              <p:tags r:id="rId9"/>
            </p:custDataLst>
          </p:nvPr>
        </p:nvCxnSpPr>
        <p:spPr>
          <a:xfrm>
            <a:off x="1269070" y="3329500"/>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690C57EA-0C67-7AF6-D886-5562AEB241E2}"/>
              </a:ext>
            </a:extLst>
          </p:cNvPr>
          <p:cNvGrpSpPr/>
          <p:nvPr/>
        </p:nvGrpSpPr>
        <p:grpSpPr>
          <a:xfrm>
            <a:off x="1269070" y="3366145"/>
            <a:ext cx="10121522" cy="518663"/>
            <a:chOff x="1269070" y="3313171"/>
            <a:chExt cx="10121522" cy="518663"/>
          </a:xfrm>
        </p:grpSpPr>
        <p:sp>
          <p:nvSpPr>
            <p:cNvPr id="30" name="TextBox 29">
              <a:extLst>
                <a:ext uri="{FF2B5EF4-FFF2-40B4-BE49-F238E27FC236}">
                  <a16:creationId xmlns:a16="http://schemas.microsoft.com/office/drawing/2014/main" id="{E1CC88AA-C8B5-10A5-FAA5-CD85EEE4D450}"/>
                </a:ext>
              </a:extLst>
            </p:cNvPr>
            <p:cNvSpPr txBox="1"/>
            <p:nvPr>
              <p:custDataLst>
                <p:tags r:id="rId12"/>
              </p:custDataLst>
            </p:nvPr>
          </p:nvSpPr>
          <p:spPr>
            <a:xfrm>
              <a:off x="1269070" y="3332367"/>
              <a:ext cx="3633521" cy="49946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100" b="1"/>
                <a:t>Project configuration / technology classification (11)</a:t>
              </a:r>
            </a:p>
          </p:txBody>
        </p:sp>
        <p:sp>
          <p:nvSpPr>
            <p:cNvPr id="38" name="TextBox 37">
              <a:extLst>
                <a:ext uri="{FF2B5EF4-FFF2-40B4-BE49-F238E27FC236}">
                  <a16:creationId xmlns:a16="http://schemas.microsoft.com/office/drawing/2014/main" id="{C0A992CD-05AC-27D0-CAEC-228D1E7C0C8B}"/>
                </a:ext>
              </a:extLst>
            </p:cNvPr>
            <p:cNvSpPr txBox="1"/>
            <p:nvPr>
              <p:custDataLst>
                <p:tags r:id="rId13"/>
              </p:custDataLst>
            </p:nvPr>
          </p:nvSpPr>
          <p:spPr>
            <a:xfrm>
              <a:off x="5162844" y="3313171"/>
              <a:ext cx="6227748" cy="49946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Aft>
                  <a:spcPts val="0"/>
                </a:spcAft>
              </a:pPr>
              <a:r>
                <a:rPr lang="en-US" sz="1100"/>
                <a:t>BYOG/WLPUN/PCLR election or designation</a:t>
              </a:r>
            </a:p>
            <a:p>
              <a:pPr lvl="1">
                <a:spcAft>
                  <a:spcPts val="0"/>
                </a:spcAft>
              </a:pPr>
              <a:r>
                <a:rPr lang="en-US" sz="1100"/>
                <a:t>Back up generation type (e.g., islanded generation, backup generation, WLPUN/BYOG)</a:t>
              </a:r>
            </a:p>
            <a:p>
              <a:pPr lvl="1">
                <a:spcAft>
                  <a:spcPts val="0"/>
                </a:spcAft>
              </a:pPr>
              <a:r>
                <a:rPr lang="en-US" sz="1100"/>
                <a:t>Generation resource type for co-located projects (solar, wind, BESS, gas)</a:t>
              </a:r>
            </a:p>
          </p:txBody>
        </p:sp>
        <p:cxnSp>
          <p:nvCxnSpPr>
            <p:cNvPr id="46" name="Straight Connector 45">
              <a:extLst>
                <a:ext uri="{FF2B5EF4-FFF2-40B4-BE49-F238E27FC236}">
                  <a16:creationId xmlns:a16="http://schemas.microsoft.com/office/drawing/2014/main" id="{D3BB6800-EE78-18B3-9C53-BE741C319CC2}"/>
                </a:ext>
              </a:extLst>
            </p:cNvPr>
            <p:cNvCxnSpPr>
              <a:cxnSpLocks/>
            </p:cNvCxnSpPr>
            <p:nvPr>
              <p:custDataLst>
                <p:tags r:id="rId14"/>
              </p:custDataLst>
            </p:nvPr>
          </p:nvCxnSpPr>
          <p:spPr>
            <a:xfrm>
              <a:off x="1269070" y="3829544"/>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cxnSp>
        <p:nvCxnSpPr>
          <p:cNvPr id="47" name="Straight Connector 46">
            <a:extLst>
              <a:ext uri="{FF2B5EF4-FFF2-40B4-BE49-F238E27FC236}">
                <a16:creationId xmlns:a16="http://schemas.microsoft.com/office/drawing/2014/main" id="{E80036DB-EE6B-0FAC-93C0-74036048FD1D}"/>
              </a:ext>
            </a:extLst>
          </p:cNvPr>
          <p:cNvCxnSpPr/>
          <p:nvPr>
            <p:custDataLst>
              <p:tags r:id="rId10"/>
            </p:custDataLst>
          </p:nvPr>
        </p:nvCxnSpPr>
        <p:spPr>
          <a:xfrm>
            <a:off x="1269070" y="4316496"/>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A0C9F77-6615-190B-237B-DF113B27B8B9}"/>
              </a:ext>
            </a:extLst>
          </p:cNvPr>
          <p:cNvCxnSpPr/>
          <p:nvPr>
            <p:custDataLst>
              <p:tags r:id="rId11"/>
            </p:custDataLst>
          </p:nvPr>
        </p:nvCxnSpPr>
        <p:spPr>
          <a:xfrm>
            <a:off x="1269070" y="5124563"/>
            <a:ext cx="1012152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76B37C4E-1F52-73F4-DC8B-6AD042EEE6B0}"/>
              </a:ext>
            </a:extLst>
          </p:cNvPr>
          <p:cNvSpPr txBox="1"/>
          <p:nvPr/>
        </p:nvSpPr>
        <p:spPr>
          <a:xfrm>
            <a:off x="1263184" y="5716438"/>
            <a:ext cx="10265289" cy="369332"/>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175" lvl="1" indent="0">
              <a:buNone/>
            </a:pPr>
            <a:r>
              <a:rPr lang="en-US" sz="1200" b="1"/>
              <a:t>Respondents flagged the need to protect confidentiality: </a:t>
            </a:r>
            <a:r>
              <a:rPr lang="en-US" sz="1200"/>
              <a:t>Concerns include the ability to identify customers from broad data, lack of appropriate aggregation thresholds, and clarity on data that will not be published </a:t>
            </a:r>
          </a:p>
        </p:txBody>
      </p:sp>
    </p:spTree>
    <p:extLst>
      <p:ext uri="{BB962C8B-B14F-4D97-AF65-F5344CB8AC3E}">
        <p14:creationId xmlns:p14="http://schemas.microsoft.com/office/powerpoint/2010/main" val="570618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0E58F-24AD-2DF3-01D3-284584846CB4}"/>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1A394537-6834-43E3-13AE-C138F67A347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7" imgW="404" imgH="403" progId="TCLayout.ActiveDocument.1">
                  <p:embed/>
                </p:oleObj>
              </mc:Choice>
              <mc:Fallback>
                <p:oleObj name="think-cell Slide" r:id="rId47" imgW="404" imgH="403" progId="TCLayout.ActiveDocument.1">
                  <p:embed/>
                  <p:pic>
                    <p:nvPicPr>
                      <p:cNvPr id="5" name="Object 6" hidden="1">
                        <a:extLst>
                          <a:ext uri="{FF2B5EF4-FFF2-40B4-BE49-F238E27FC236}">
                            <a16:creationId xmlns:a16="http://schemas.microsoft.com/office/drawing/2014/main" id="{1A394537-6834-43E3-13AE-C138F67A3470}"/>
                          </a:ext>
                        </a:extLst>
                      </p:cNvPr>
                      <p:cNvPicPr/>
                      <p:nvPr/>
                    </p:nvPicPr>
                    <p:blipFill>
                      <a:blip r:embed="rId4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0A675A3F-8DF6-397D-F7BD-289D3AF05AF0}"/>
              </a:ext>
            </a:extLst>
          </p:cNvPr>
          <p:cNvSpPr>
            <a:spLocks noGrp="1"/>
          </p:cNvSpPr>
          <p:nvPr>
            <p:ph type="title"/>
            <p:custDataLst>
              <p:tags r:id="rId2"/>
            </p:custDataLst>
          </p:nvPr>
        </p:nvSpPr>
        <p:spPr>
          <a:xfrm>
            <a:off x="1257300" y="100606"/>
            <a:ext cx="10401300" cy="738664"/>
          </a:xfrm>
        </p:spPr>
        <p:txBody>
          <a:bodyPr vert="horz">
            <a:spAutoFit/>
          </a:bodyPr>
          <a:lstStyle/>
          <a:p>
            <a:r>
              <a:rPr lang="en-US"/>
              <a:t>Existing GIS report provides a starting point to define Large Load reporting attributes</a:t>
            </a:r>
          </a:p>
        </p:txBody>
      </p:sp>
      <p:graphicFrame>
        <p:nvGraphicFramePr>
          <p:cNvPr id="26" name="Table 25" hidden="1">
            <a:extLst>
              <a:ext uri="{FF2B5EF4-FFF2-40B4-BE49-F238E27FC236}">
                <a16:creationId xmlns:a16="http://schemas.microsoft.com/office/drawing/2014/main" id="{C9109F78-77C4-3BAE-486B-540271E0D1E6}"/>
              </a:ext>
            </a:extLst>
          </p:cNvPr>
          <p:cNvGraphicFramePr>
            <a:graphicFrameLocks noGrp="1"/>
          </p:cNvGraphicFramePr>
          <p:nvPr/>
        </p:nvGraphicFramePr>
        <p:xfrm>
          <a:off x="1251860" y="2223765"/>
          <a:ext cx="4844136" cy="9425072"/>
        </p:xfrm>
        <a:graphic>
          <a:graphicData uri="http://schemas.openxmlformats.org/drawingml/2006/table">
            <a:tbl>
              <a:tblPr>
                <a:tableStyleId>{5C22544A-7EE6-4342-B048-85BDC9FD1C3A}</a:tableStyleId>
              </a:tblPr>
              <a:tblGrid>
                <a:gridCol w="584084">
                  <a:extLst>
                    <a:ext uri="{9D8B030D-6E8A-4147-A177-3AD203B41FA5}">
                      <a16:colId xmlns:a16="http://schemas.microsoft.com/office/drawing/2014/main" val="644027196"/>
                    </a:ext>
                  </a:extLst>
                </a:gridCol>
                <a:gridCol w="2645340">
                  <a:extLst>
                    <a:ext uri="{9D8B030D-6E8A-4147-A177-3AD203B41FA5}">
                      <a16:colId xmlns:a16="http://schemas.microsoft.com/office/drawing/2014/main" val="912641091"/>
                    </a:ext>
                  </a:extLst>
                </a:gridCol>
                <a:gridCol w="1614712">
                  <a:extLst>
                    <a:ext uri="{9D8B030D-6E8A-4147-A177-3AD203B41FA5}">
                      <a16:colId xmlns:a16="http://schemas.microsoft.com/office/drawing/2014/main" val="2261414424"/>
                    </a:ext>
                  </a:extLst>
                </a:gridCol>
              </a:tblGrid>
              <a:tr h="113624">
                <a:tc>
                  <a:txBody>
                    <a:bodyPr/>
                    <a:lstStyle/>
                    <a:p>
                      <a:pPr>
                        <a:buNone/>
                      </a:pPr>
                      <a:r>
                        <a:rPr lang="en-US" sz="1200"/>
                        <a:t>#</a:t>
                      </a:r>
                    </a:p>
                  </a:txBody>
                  <a:tcPr marL="118858" marR="118858" marT="1444" marB="1444" anchor="ctr"/>
                </a:tc>
                <a:tc>
                  <a:txBody>
                    <a:bodyPr/>
                    <a:lstStyle/>
                    <a:p>
                      <a:pPr>
                        <a:buNone/>
                      </a:pPr>
                      <a:r>
                        <a:rPr lang="en-US" sz="1200"/>
                        <a:t>GIS attribute</a:t>
                      </a:r>
                    </a:p>
                  </a:txBody>
                  <a:tcPr marL="118858" marR="118858" marT="1444" marB="1444" anchor="ctr"/>
                </a:tc>
                <a:tc>
                  <a:txBody>
                    <a:bodyPr/>
                    <a:lstStyle/>
                    <a:p>
                      <a:pPr>
                        <a:buNone/>
                      </a:pPr>
                      <a:r>
                        <a:rPr lang="en-US" sz="1200"/>
                        <a:t>Include in Large Load report?</a:t>
                      </a:r>
                    </a:p>
                  </a:txBody>
                  <a:tcPr marL="118858" marR="118858" marT="1444" marB="1444" anchor="ctr"/>
                </a:tc>
                <a:extLst>
                  <a:ext uri="{0D108BD9-81ED-4DB2-BD59-A6C34878D82A}">
                    <a16:rowId xmlns:a16="http://schemas.microsoft.com/office/drawing/2014/main" val="915666448"/>
                  </a:ext>
                </a:extLst>
              </a:tr>
              <a:tr h="113624">
                <a:tc>
                  <a:txBody>
                    <a:bodyPr/>
                    <a:lstStyle/>
                    <a:p>
                      <a:pPr>
                        <a:buNone/>
                      </a:pPr>
                      <a:r>
                        <a:rPr lang="en-US" sz="1200"/>
                        <a:t>Project attributes</a:t>
                      </a:r>
                    </a:p>
                  </a:txBody>
                  <a:tcPr marL="118858" marR="118858" marT="1444" marB="1444" anchor="ctr"/>
                </a:tc>
                <a:tc>
                  <a:txBody>
                    <a:bodyPr/>
                    <a:lstStyle/>
                    <a:p>
                      <a:pPr>
                        <a:buNone/>
                      </a:pPr>
                      <a:endParaRPr lang="en-US" sz="1200"/>
                    </a:p>
                  </a:txBody>
                  <a:tcPr marL="118858" marR="118858" marT="1444" marB="1444" anchor="ctr"/>
                </a:tc>
                <a:tc>
                  <a:txBody>
                    <a:bodyPr/>
                    <a:lstStyle/>
                    <a:p>
                      <a:pPr>
                        <a:buNone/>
                      </a:pPr>
                      <a:endParaRPr lang="en-US" sz="1200"/>
                    </a:p>
                  </a:txBody>
                  <a:tcPr marL="118858" marR="118858" marT="1444" marB="1444" anchor="ctr"/>
                </a:tc>
                <a:extLst>
                  <a:ext uri="{0D108BD9-81ED-4DB2-BD59-A6C34878D82A}">
                    <a16:rowId xmlns:a16="http://schemas.microsoft.com/office/drawing/2014/main" val="3506266244"/>
                  </a:ext>
                </a:extLst>
              </a:tr>
              <a:tr h="113624">
                <a:tc>
                  <a:txBody>
                    <a:bodyPr/>
                    <a:lstStyle/>
                    <a:p>
                      <a:pPr>
                        <a:buNone/>
                      </a:pPr>
                      <a:r>
                        <a:rPr lang="en-US" sz="1200"/>
                        <a:t>1</a:t>
                      </a:r>
                    </a:p>
                  </a:txBody>
                  <a:tcPr marL="118858" marR="118858" marT="1444" marB="1444" anchor="ctr"/>
                </a:tc>
                <a:tc>
                  <a:txBody>
                    <a:bodyPr/>
                    <a:lstStyle/>
                    <a:p>
                      <a:pPr>
                        <a:buNone/>
                      </a:pPr>
                      <a:r>
                        <a:rPr lang="en-US" sz="1200"/>
                        <a:t>INR</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987330114"/>
                  </a:ext>
                </a:extLst>
              </a:tr>
              <a:tr h="113624">
                <a:tc>
                  <a:txBody>
                    <a:bodyPr/>
                    <a:lstStyle/>
                    <a:p>
                      <a:pPr>
                        <a:buNone/>
                      </a:pPr>
                      <a:r>
                        <a:rPr lang="en-US" sz="1200"/>
                        <a:t>2</a:t>
                      </a:r>
                    </a:p>
                  </a:txBody>
                  <a:tcPr marL="118858" marR="118858" marT="1444" marB="1444" anchor="ctr"/>
                </a:tc>
                <a:tc>
                  <a:txBody>
                    <a:bodyPr/>
                    <a:lstStyle/>
                    <a:p>
                      <a:pPr>
                        <a:buNone/>
                      </a:pPr>
                      <a:r>
                        <a:rPr lang="en-US" sz="1200"/>
                        <a:t>Project Name</a:t>
                      </a:r>
                    </a:p>
                  </a:txBody>
                  <a:tcPr marL="118858" marR="118858" marT="1444" marB="1444" anchor="ctr"/>
                </a:tc>
                <a:tc>
                  <a:txBody>
                    <a:bodyPr/>
                    <a:lstStyle/>
                    <a:p>
                      <a:pPr>
                        <a:buNone/>
                      </a:pPr>
                      <a:r>
                        <a:rPr lang="en-US" sz="1200"/>
                        <a:t>❌ No</a:t>
                      </a:r>
                    </a:p>
                  </a:txBody>
                  <a:tcPr marL="118858" marR="118858" marT="1444" marB="1444" anchor="ctr"/>
                </a:tc>
                <a:extLst>
                  <a:ext uri="{0D108BD9-81ED-4DB2-BD59-A6C34878D82A}">
                    <a16:rowId xmlns:a16="http://schemas.microsoft.com/office/drawing/2014/main" val="912083996"/>
                  </a:ext>
                </a:extLst>
              </a:tr>
              <a:tr h="113624">
                <a:tc>
                  <a:txBody>
                    <a:bodyPr/>
                    <a:lstStyle/>
                    <a:p>
                      <a:pPr>
                        <a:buNone/>
                      </a:pPr>
                      <a:r>
                        <a:rPr lang="en-US" sz="1200"/>
                        <a:t>3</a:t>
                      </a:r>
                    </a:p>
                  </a:txBody>
                  <a:tcPr marL="118858" marR="118858" marT="1444" marB="1444" anchor="ctr"/>
                </a:tc>
                <a:tc>
                  <a:txBody>
                    <a:bodyPr/>
                    <a:lstStyle/>
                    <a:p>
                      <a:pPr>
                        <a:buNone/>
                      </a:pPr>
                      <a:r>
                        <a:rPr lang="en-US" sz="1200"/>
                        <a:t>GIM Study Phase</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873971329"/>
                  </a:ext>
                </a:extLst>
              </a:tr>
              <a:tr h="113624">
                <a:tc>
                  <a:txBody>
                    <a:bodyPr/>
                    <a:lstStyle/>
                    <a:p>
                      <a:pPr>
                        <a:buNone/>
                      </a:pPr>
                      <a:r>
                        <a:rPr lang="en-US" sz="1200"/>
                        <a:t>4</a:t>
                      </a:r>
                    </a:p>
                  </a:txBody>
                  <a:tcPr marL="118858" marR="118858" marT="1444" marB="1444" anchor="ctr"/>
                </a:tc>
                <a:tc>
                  <a:txBody>
                    <a:bodyPr/>
                    <a:lstStyle/>
                    <a:p>
                      <a:pPr>
                        <a:buNone/>
                      </a:pPr>
                      <a:r>
                        <a:rPr lang="en-US" sz="1200"/>
                        <a:t>Interconnecting Entity</a:t>
                      </a:r>
                    </a:p>
                  </a:txBody>
                  <a:tcPr marL="118858" marR="118858" marT="1444" marB="1444" anchor="ctr"/>
                </a:tc>
                <a:tc>
                  <a:txBody>
                    <a:bodyPr/>
                    <a:lstStyle/>
                    <a:p>
                      <a:pPr>
                        <a:buNone/>
                      </a:pPr>
                      <a:r>
                        <a:rPr lang="en-US" sz="1200"/>
                        <a:t>❌ No</a:t>
                      </a:r>
                    </a:p>
                  </a:txBody>
                  <a:tcPr marL="118858" marR="118858" marT="1444" marB="1444" anchor="ctr"/>
                </a:tc>
                <a:extLst>
                  <a:ext uri="{0D108BD9-81ED-4DB2-BD59-A6C34878D82A}">
                    <a16:rowId xmlns:a16="http://schemas.microsoft.com/office/drawing/2014/main" val="2772662405"/>
                  </a:ext>
                </a:extLst>
              </a:tr>
              <a:tr h="113624">
                <a:tc>
                  <a:txBody>
                    <a:bodyPr/>
                    <a:lstStyle/>
                    <a:p>
                      <a:pPr>
                        <a:buNone/>
                      </a:pPr>
                      <a:r>
                        <a:rPr lang="en-US" sz="1200"/>
                        <a:t>5</a:t>
                      </a:r>
                    </a:p>
                  </a:txBody>
                  <a:tcPr marL="118858" marR="118858" marT="1444" marB="1444" anchor="ctr"/>
                </a:tc>
                <a:tc>
                  <a:txBody>
                    <a:bodyPr/>
                    <a:lstStyle/>
                    <a:p>
                      <a:pPr>
                        <a:buNone/>
                      </a:pPr>
                      <a:r>
                        <a:rPr lang="en-US" sz="1200"/>
                        <a:t>POI Location</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045053405"/>
                  </a:ext>
                </a:extLst>
              </a:tr>
              <a:tr h="113624">
                <a:tc>
                  <a:txBody>
                    <a:bodyPr/>
                    <a:lstStyle/>
                    <a:p>
                      <a:pPr>
                        <a:buNone/>
                      </a:pPr>
                      <a:r>
                        <a:rPr lang="en-US" sz="1200"/>
                        <a:t>6</a:t>
                      </a:r>
                    </a:p>
                  </a:txBody>
                  <a:tcPr marL="118858" marR="118858" marT="1444" marB="1444" anchor="ctr"/>
                </a:tc>
                <a:tc>
                  <a:txBody>
                    <a:bodyPr/>
                    <a:lstStyle/>
                    <a:p>
                      <a:pPr>
                        <a:buNone/>
                      </a:pPr>
                      <a:r>
                        <a:rPr lang="en-US" sz="1200"/>
                        <a:t>County</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327331844"/>
                  </a:ext>
                </a:extLst>
              </a:tr>
              <a:tr h="113624">
                <a:tc>
                  <a:txBody>
                    <a:bodyPr/>
                    <a:lstStyle/>
                    <a:p>
                      <a:pPr>
                        <a:buNone/>
                      </a:pPr>
                      <a:r>
                        <a:rPr lang="en-US" sz="1200"/>
                        <a:t>7</a:t>
                      </a:r>
                    </a:p>
                  </a:txBody>
                  <a:tcPr marL="118858" marR="118858" marT="1444" marB="1444" anchor="ctr"/>
                </a:tc>
                <a:tc>
                  <a:txBody>
                    <a:bodyPr/>
                    <a:lstStyle/>
                    <a:p>
                      <a:pPr>
                        <a:buNone/>
                      </a:pPr>
                      <a:r>
                        <a:rPr lang="en-US" sz="1200"/>
                        <a:t>CDR Reporting Zone</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1227894647"/>
                  </a:ext>
                </a:extLst>
              </a:tr>
              <a:tr h="113624">
                <a:tc>
                  <a:txBody>
                    <a:bodyPr/>
                    <a:lstStyle/>
                    <a:p>
                      <a:pPr>
                        <a:buNone/>
                      </a:pPr>
                      <a:r>
                        <a:rPr lang="en-US" sz="1200"/>
                        <a:t>8</a:t>
                      </a:r>
                    </a:p>
                  </a:txBody>
                  <a:tcPr marL="118858" marR="118858" marT="1444" marB="1444" anchor="ctr"/>
                </a:tc>
                <a:tc>
                  <a:txBody>
                    <a:bodyPr/>
                    <a:lstStyle/>
                    <a:p>
                      <a:pPr>
                        <a:buNone/>
                      </a:pPr>
                      <a:r>
                        <a:rPr lang="en-US" sz="1200"/>
                        <a:t>Projected COD</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2651381916"/>
                  </a:ext>
                </a:extLst>
              </a:tr>
              <a:tr h="113624">
                <a:tc>
                  <a:txBody>
                    <a:bodyPr/>
                    <a:lstStyle/>
                    <a:p>
                      <a:pPr>
                        <a:buNone/>
                      </a:pPr>
                      <a:r>
                        <a:rPr lang="en-US" sz="1200"/>
                        <a:t>9</a:t>
                      </a:r>
                    </a:p>
                  </a:txBody>
                  <a:tcPr marL="118858" marR="118858" marT="1444" marB="1444" anchor="ctr"/>
                </a:tc>
                <a:tc>
                  <a:txBody>
                    <a:bodyPr/>
                    <a:lstStyle/>
                    <a:p>
                      <a:pPr>
                        <a:buNone/>
                      </a:pPr>
                      <a:r>
                        <a:rPr lang="en-US" sz="1200"/>
                        <a:t>Fuel</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232774603"/>
                  </a:ext>
                </a:extLst>
              </a:tr>
              <a:tr h="113624">
                <a:tc>
                  <a:txBody>
                    <a:bodyPr/>
                    <a:lstStyle/>
                    <a:p>
                      <a:pPr>
                        <a:buNone/>
                      </a:pPr>
                      <a:r>
                        <a:rPr lang="en-US" sz="1200"/>
                        <a:t>10</a:t>
                      </a:r>
                    </a:p>
                  </a:txBody>
                  <a:tcPr marL="118858" marR="118858" marT="1444" marB="1444" anchor="ctr"/>
                </a:tc>
                <a:tc>
                  <a:txBody>
                    <a:bodyPr/>
                    <a:lstStyle/>
                    <a:p>
                      <a:pPr>
                        <a:buNone/>
                      </a:pPr>
                      <a:r>
                        <a:rPr lang="en-US" sz="1200"/>
                        <a:t>Technology</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429060428"/>
                  </a:ext>
                </a:extLst>
              </a:tr>
              <a:tr h="113624">
                <a:tc>
                  <a:txBody>
                    <a:bodyPr/>
                    <a:lstStyle/>
                    <a:p>
                      <a:pPr>
                        <a:buNone/>
                      </a:pPr>
                      <a:r>
                        <a:rPr lang="en-US" sz="1200"/>
                        <a:t>11</a:t>
                      </a:r>
                    </a:p>
                  </a:txBody>
                  <a:tcPr marL="118858" marR="118858" marT="1444" marB="1444" anchor="ctr"/>
                </a:tc>
                <a:tc>
                  <a:txBody>
                    <a:bodyPr/>
                    <a:lstStyle/>
                    <a:p>
                      <a:pPr>
                        <a:buNone/>
                      </a:pPr>
                      <a:r>
                        <a:rPr lang="en-US" sz="1200"/>
                        <a:t>Capacity (MW)</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153450703"/>
                  </a:ext>
                </a:extLst>
              </a:tr>
              <a:tr h="113624">
                <a:tc>
                  <a:txBody>
                    <a:bodyPr/>
                    <a:lstStyle/>
                    <a:p>
                      <a:pPr>
                        <a:buNone/>
                      </a:pPr>
                      <a:r>
                        <a:rPr lang="en-US" sz="1200"/>
                        <a:t>12</a:t>
                      </a:r>
                    </a:p>
                  </a:txBody>
                  <a:tcPr marL="118858" marR="118858" marT="1444" marB="1444" anchor="ctr"/>
                </a:tc>
                <a:tc>
                  <a:txBody>
                    <a:bodyPr/>
                    <a:lstStyle/>
                    <a:p>
                      <a:pPr>
                        <a:buNone/>
                      </a:pPr>
                      <a:r>
                        <a:rPr lang="en-US" sz="1200"/>
                        <a:t>Changes from Last Report</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3596503840"/>
                  </a:ext>
                </a:extLst>
              </a:tr>
              <a:tr h="113624">
                <a:tc>
                  <a:txBody>
                    <a:bodyPr/>
                    <a:lstStyle/>
                    <a:p>
                      <a:pPr>
                        <a:buNone/>
                      </a:pPr>
                      <a:r>
                        <a:rPr lang="en-US" sz="1200"/>
                        <a:t>Project milestone dates</a:t>
                      </a:r>
                    </a:p>
                  </a:txBody>
                  <a:tcPr marL="118858" marR="118858" marT="1444" marB="1444" anchor="ctr"/>
                </a:tc>
                <a:tc>
                  <a:txBody>
                    <a:bodyPr/>
                    <a:lstStyle/>
                    <a:p>
                      <a:pPr>
                        <a:buNone/>
                      </a:pPr>
                      <a:endParaRPr lang="en-US" sz="1200"/>
                    </a:p>
                  </a:txBody>
                  <a:tcPr marL="118858" marR="118858" marT="1444" marB="1444" anchor="ctr"/>
                </a:tc>
                <a:tc>
                  <a:txBody>
                    <a:bodyPr/>
                    <a:lstStyle/>
                    <a:p>
                      <a:pPr>
                        <a:buNone/>
                      </a:pPr>
                      <a:endParaRPr lang="en-US" sz="1200"/>
                    </a:p>
                  </a:txBody>
                  <a:tcPr marL="118858" marR="118858" marT="1444" marB="1444" anchor="ctr"/>
                </a:tc>
                <a:extLst>
                  <a:ext uri="{0D108BD9-81ED-4DB2-BD59-A6C34878D82A}">
                    <a16:rowId xmlns:a16="http://schemas.microsoft.com/office/drawing/2014/main" val="3103094839"/>
                  </a:ext>
                </a:extLst>
              </a:tr>
              <a:tr h="223769">
                <a:tc>
                  <a:txBody>
                    <a:bodyPr/>
                    <a:lstStyle/>
                    <a:p>
                      <a:pPr>
                        <a:buNone/>
                      </a:pPr>
                      <a:r>
                        <a:rPr lang="en-US" sz="1200"/>
                        <a:t>13</a:t>
                      </a:r>
                    </a:p>
                  </a:txBody>
                  <a:tcPr marL="118858" marR="118858" marT="1444" marB="1444" anchor="ctr"/>
                </a:tc>
                <a:tc>
                  <a:txBody>
                    <a:bodyPr/>
                    <a:lstStyle/>
                    <a:p>
                      <a:pPr>
                        <a:buNone/>
                      </a:pPr>
                      <a:r>
                        <a:rPr lang="en-US" sz="1200"/>
                        <a:t>Approval Date for Submission of Proof of Site Control</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437264345"/>
                  </a:ext>
                </a:extLst>
              </a:tr>
              <a:tr h="113624">
                <a:tc>
                  <a:txBody>
                    <a:bodyPr/>
                    <a:lstStyle/>
                    <a:p>
                      <a:pPr>
                        <a:buNone/>
                      </a:pPr>
                      <a:r>
                        <a:rPr lang="en-US" sz="1200"/>
                        <a:t>14</a:t>
                      </a:r>
                    </a:p>
                  </a:txBody>
                  <a:tcPr marL="118858" marR="118858" marT="1444" marB="1444" anchor="ctr"/>
                </a:tc>
                <a:tc>
                  <a:txBody>
                    <a:bodyPr/>
                    <a:lstStyle/>
                    <a:p>
                      <a:pPr>
                        <a:buNone/>
                      </a:pPr>
                      <a:r>
                        <a:rPr lang="en-US" sz="1200"/>
                        <a:t>Screening Study Started</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81859269"/>
                  </a:ext>
                </a:extLst>
              </a:tr>
              <a:tr h="113624">
                <a:tc>
                  <a:txBody>
                    <a:bodyPr/>
                    <a:lstStyle/>
                    <a:p>
                      <a:pPr>
                        <a:buNone/>
                      </a:pPr>
                      <a:r>
                        <a:rPr lang="en-US" sz="1200"/>
                        <a:t>15</a:t>
                      </a:r>
                    </a:p>
                  </a:txBody>
                  <a:tcPr marL="118858" marR="118858" marT="1444" marB="1444" anchor="ctr"/>
                </a:tc>
                <a:tc>
                  <a:txBody>
                    <a:bodyPr/>
                    <a:lstStyle/>
                    <a:p>
                      <a:pPr>
                        <a:buNone/>
                      </a:pPr>
                      <a:r>
                        <a:rPr lang="en-US" sz="1200"/>
                        <a:t>Screening Study Complete</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475431874"/>
                  </a:ext>
                </a:extLst>
              </a:tr>
              <a:tr h="113624">
                <a:tc>
                  <a:txBody>
                    <a:bodyPr/>
                    <a:lstStyle/>
                    <a:p>
                      <a:pPr>
                        <a:buNone/>
                      </a:pPr>
                      <a:r>
                        <a:rPr lang="en-US" sz="1200"/>
                        <a:t>16</a:t>
                      </a:r>
                    </a:p>
                  </a:txBody>
                  <a:tcPr marL="118858" marR="118858" marT="1444" marB="1444" anchor="ctr"/>
                </a:tc>
                <a:tc>
                  <a:txBody>
                    <a:bodyPr/>
                    <a:lstStyle/>
                    <a:p>
                      <a:pPr>
                        <a:buNone/>
                      </a:pPr>
                      <a:r>
                        <a:rPr lang="en-US" sz="1200"/>
                        <a:t>FIS Requested</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3884371385"/>
                  </a:ext>
                </a:extLst>
              </a:tr>
              <a:tr h="113624">
                <a:tc>
                  <a:txBody>
                    <a:bodyPr/>
                    <a:lstStyle/>
                    <a:p>
                      <a:pPr>
                        <a:buNone/>
                      </a:pPr>
                      <a:r>
                        <a:rPr lang="en-US" sz="1200"/>
                        <a:t>17</a:t>
                      </a:r>
                    </a:p>
                  </a:txBody>
                  <a:tcPr marL="118858" marR="118858" marT="1444" marB="1444" anchor="ctr"/>
                </a:tc>
                <a:tc>
                  <a:txBody>
                    <a:bodyPr/>
                    <a:lstStyle/>
                    <a:p>
                      <a:pPr>
                        <a:buNone/>
                      </a:pPr>
                      <a:r>
                        <a:rPr lang="en-US" sz="1200"/>
                        <a:t>FIS Approved</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1713789748"/>
                  </a:ext>
                </a:extLst>
              </a:tr>
              <a:tr h="113624">
                <a:tc>
                  <a:txBody>
                    <a:bodyPr/>
                    <a:lstStyle/>
                    <a:p>
                      <a:pPr>
                        <a:buNone/>
                      </a:pPr>
                      <a:r>
                        <a:rPr lang="en-US" sz="1200"/>
                        <a:t>18</a:t>
                      </a:r>
                    </a:p>
                  </a:txBody>
                  <a:tcPr marL="118858" marR="118858" marT="1444" marB="1444" anchor="ctr"/>
                </a:tc>
                <a:tc>
                  <a:txBody>
                    <a:bodyPr/>
                    <a:lstStyle/>
                    <a:p>
                      <a:pPr>
                        <a:buNone/>
                      </a:pPr>
                      <a:r>
                        <a:rPr lang="en-US" sz="1200"/>
                        <a:t>Economic Study Required</a:t>
                      </a:r>
                    </a:p>
                  </a:txBody>
                  <a:tcPr marL="118858" marR="118858" marT="1444" marB="1444" anchor="ctr"/>
                </a:tc>
                <a:tc>
                  <a:txBody>
                    <a:bodyPr/>
                    <a:lstStyle/>
                    <a:p>
                      <a:pPr>
                        <a:buNone/>
                      </a:pPr>
                      <a:r>
                        <a:rPr lang="en-US" sz="1200"/>
                        <a:t>❌ No</a:t>
                      </a:r>
                    </a:p>
                  </a:txBody>
                  <a:tcPr marL="118858" marR="118858" marT="1444" marB="1444" anchor="ctr"/>
                </a:tc>
                <a:extLst>
                  <a:ext uri="{0D108BD9-81ED-4DB2-BD59-A6C34878D82A}">
                    <a16:rowId xmlns:a16="http://schemas.microsoft.com/office/drawing/2014/main" val="3934555638"/>
                  </a:ext>
                </a:extLst>
              </a:tr>
              <a:tr h="113624">
                <a:tc>
                  <a:txBody>
                    <a:bodyPr/>
                    <a:lstStyle/>
                    <a:p>
                      <a:pPr>
                        <a:buNone/>
                      </a:pPr>
                      <a:r>
                        <a:rPr lang="en-US" sz="1200"/>
                        <a:t>19</a:t>
                      </a:r>
                    </a:p>
                  </a:txBody>
                  <a:tcPr marL="118858" marR="118858" marT="1444" marB="1444" anchor="ctr"/>
                </a:tc>
                <a:tc>
                  <a:txBody>
                    <a:bodyPr/>
                    <a:lstStyle/>
                    <a:p>
                      <a:pPr>
                        <a:buNone/>
                      </a:pPr>
                      <a:r>
                        <a:rPr lang="en-US" sz="1200"/>
                        <a:t>IA Signed</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3997987509"/>
                  </a:ext>
                </a:extLst>
              </a:tr>
              <a:tr h="223769">
                <a:tc>
                  <a:txBody>
                    <a:bodyPr/>
                    <a:lstStyle/>
                    <a:p>
                      <a:pPr>
                        <a:buNone/>
                      </a:pPr>
                      <a:r>
                        <a:rPr lang="en-US" sz="1200"/>
                        <a:t>20</a:t>
                      </a:r>
                    </a:p>
                  </a:txBody>
                  <a:tcPr marL="118858" marR="118858" marT="1444" marB="1444" anchor="ctr"/>
                </a:tc>
                <a:tc>
                  <a:txBody>
                    <a:bodyPr/>
                    <a:lstStyle/>
                    <a:p>
                      <a:pPr>
                        <a:buNone/>
                      </a:pPr>
                      <a:r>
                        <a:rPr lang="en-US" sz="1200"/>
                        <a:t>Financial Security and Notice to Proceed Provided</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787334045"/>
                  </a:ext>
                </a:extLst>
              </a:tr>
              <a:tr h="113624">
                <a:tc>
                  <a:txBody>
                    <a:bodyPr/>
                    <a:lstStyle/>
                    <a:p>
                      <a:pPr>
                        <a:buNone/>
                      </a:pPr>
                      <a:r>
                        <a:rPr lang="en-US" sz="1200"/>
                        <a:t>21</a:t>
                      </a:r>
                    </a:p>
                  </a:txBody>
                  <a:tcPr marL="118858" marR="118858" marT="1444" marB="1444" anchor="ctr"/>
                </a:tc>
                <a:tc>
                  <a:txBody>
                    <a:bodyPr/>
                    <a:lstStyle/>
                    <a:p>
                      <a:pPr>
                        <a:buNone/>
                      </a:pPr>
                      <a:r>
                        <a:rPr lang="en-US" sz="1200"/>
                        <a:t>Air Permit</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211161242"/>
                  </a:ext>
                </a:extLst>
              </a:tr>
              <a:tr h="113624">
                <a:tc>
                  <a:txBody>
                    <a:bodyPr/>
                    <a:lstStyle/>
                    <a:p>
                      <a:pPr>
                        <a:buNone/>
                      </a:pPr>
                      <a:r>
                        <a:rPr lang="en-US" sz="1200"/>
                        <a:t>22</a:t>
                      </a:r>
                    </a:p>
                  </a:txBody>
                  <a:tcPr marL="118858" marR="118858" marT="1444" marB="1444" anchor="ctr"/>
                </a:tc>
                <a:tc>
                  <a:txBody>
                    <a:bodyPr/>
                    <a:lstStyle/>
                    <a:p>
                      <a:pPr>
                        <a:buNone/>
                      </a:pPr>
                      <a:r>
                        <a:rPr lang="en-US" sz="1200"/>
                        <a:t>GHG Permit</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828809462"/>
                  </a:ext>
                </a:extLst>
              </a:tr>
              <a:tr h="113624">
                <a:tc>
                  <a:txBody>
                    <a:bodyPr/>
                    <a:lstStyle/>
                    <a:p>
                      <a:pPr>
                        <a:buNone/>
                      </a:pPr>
                      <a:r>
                        <a:rPr lang="en-US" sz="1200"/>
                        <a:t>23</a:t>
                      </a:r>
                    </a:p>
                  </a:txBody>
                  <a:tcPr marL="118858" marR="118858" marT="1444" marB="1444" anchor="ctr"/>
                </a:tc>
                <a:tc>
                  <a:txBody>
                    <a:bodyPr/>
                    <a:lstStyle/>
                    <a:p>
                      <a:pPr>
                        <a:buNone/>
                      </a:pPr>
                      <a:r>
                        <a:rPr lang="en-US" sz="1200"/>
                        <a:t>Water Availability</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34830227"/>
                  </a:ext>
                </a:extLst>
              </a:tr>
              <a:tr h="333914">
                <a:tc>
                  <a:txBody>
                    <a:bodyPr/>
                    <a:lstStyle/>
                    <a:p>
                      <a:pPr>
                        <a:buNone/>
                      </a:pPr>
                      <a:r>
                        <a:rPr lang="en-US" sz="1200"/>
                        <a:t>24</a:t>
                      </a:r>
                    </a:p>
                  </a:txBody>
                  <a:tcPr marL="118858" marR="118858" marT="1444" marB="1444" anchor="ctr"/>
                </a:tc>
                <a:tc>
                  <a:txBody>
                    <a:bodyPr/>
                    <a:lstStyle/>
                    <a:p>
                      <a:pPr>
                        <a:buNone/>
                      </a:pPr>
                      <a:r>
                        <a:rPr lang="en-US" sz="1200"/>
                        <a:t>Meets Planning Guide Section 6.9(1) Requirements for Inclusion in Planning Models</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889046199"/>
                  </a:ext>
                </a:extLst>
              </a:tr>
              <a:tr h="333914">
                <a:tc>
                  <a:txBody>
                    <a:bodyPr/>
                    <a:lstStyle/>
                    <a:p>
                      <a:pPr>
                        <a:buNone/>
                      </a:pPr>
                      <a:r>
                        <a:rPr lang="en-US" sz="1200"/>
                        <a:t>25</a:t>
                      </a:r>
                    </a:p>
                  </a:txBody>
                  <a:tcPr marL="118858" marR="118858" marT="1444" marB="1444" anchor="ctr"/>
                </a:tc>
                <a:tc>
                  <a:txBody>
                    <a:bodyPr/>
                    <a:lstStyle/>
                    <a:p>
                      <a:pPr>
                        <a:buNone/>
                      </a:pPr>
                      <a:r>
                        <a:rPr lang="en-US" sz="1200"/>
                        <a:t>Meets All Planning Guide Section 6.9 Requirements for Inclusion in Planning Models</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477205808"/>
                  </a:ext>
                </a:extLst>
              </a:tr>
              <a:tr h="223769">
                <a:tc>
                  <a:txBody>
                    <a:bodyPr/>
                    <a:lstStyle/>
                    <a:p>
                      <a:pPr>
                        <a:buNone/>
                      </a:pPr>
                      <a:r>
                        <a:rPr lang="en-US" sz="1200"/>
                        <a:t>26</a:t>
                      </a:r>
                    </a:p>
                  </a:txBody>
                  <a:tcPr marL="118858" marR="118858" marT="1444" marB="1444" anchor="ctr"/>
                </a:tc>
                <a:tc>
                  <a:txBody>
                    <a:bodyPr/>
                    <a:lstStyle/>
                    <a:p>
                      <a:pPr>
                        <a:buNone/>
                      </a:pPr>
                      <a:r>
                        <a:rPr lang="en-US" sz="1200"/>
                        <a:t>Meets Planning Guide QSA (Section 5.9) Prerequisites</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2768177971"/>
                  </a:ext>
                </a:extLst>
              </a:tr>
              <a:tr h="113624">
                <a:tc>
                  <a:txBody>
                    <a:bodyPr/>
                    <a:lstStyle/>
                    <a:p>
                      <a:pPr>
                        <a:buNone/>
                      </a:pPr>
                      <a:r>
                        <a:rPr lang="en-US" sz="1200"/>
                        <a:t>27</a:t>
                      </a:r>
                    </a:p>
                  </a:txBody>
                  <a:tcPr marL="118858" marR="118858" marT="1444" marB="1444" anchor="ctr"/>
                </a:tc>
                <a:tc>
                  <a:txBody>
                    <a:bodyPr/>
                    <a:lstStyle/>
                    <a:p>
                      <a:pPr>
                        <a:buNone/>
                      </a:pPr>
                      <a:r>
                        <a:rPr lang="en-US" sz="1200"/>
                        <a:t>Construction Start</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2455524346"/>
                  </a:ext>
                </a:extLst>
              </a:tr>
              <a:tr h="113624">
                <a:tc>
                  <a:txBody>
                    <a:bodyPr/>
                    <a:lstStyle/>
                    <a:p>
                      <a:pPr>
                        <a:buNone/>
                      </a:pPr>
                      <a:r>
                        <a:rPr lang="en-US" sz="1200"/>
                        <a:t>28</a:t>
                      </a:r>
                    </a:p>
                  </a:txBody>
                  <a:tcPr marL="118858" marR="118858" marT="1444" marB="1444" anchor="ctr"/>
                </a:tc>
                <a:tc>
                  <a:txBody>
                    <a:bodyPr/>
                    <a:lstStyle/>
                    <a:p>
                      <a:pPr>
                        <a:buNone/>
                      </a:pPr>
                      <a:r>
                        <a:rPr lang="en-US" sz="1200"/>
                        <a:t>Construction End</a:t>
                      </a:r>
                    </a:p>
                  </a:txBody>
                  <a:tcPr marL="118858" marR="118858" marT="1444" marB="1444" anchor="ctr"/>
                </a:tc>
                <a:tc>
                  <a:txBody>
                    <a:bodyPr/>
                    <a:lstStyle/>
                    <a:p>
                      <a:pPr>
                        <a:buNone/>
                      </a:pPr>
                      <a:r>
                        <a:rPr lang="en-US" sz="1200"/>
                        <a:t>🟡 Conditional</a:t>
                      </a:r>
                    </a:p>
                  </a:txBody>
                  <a:tcPr marL="118858" marR="118858" marT="1444" marB="1444" anchor="ctr"/>
                </a:tc>
                <a:extLst>
                  <a:ext uri="{0D108BD9-81ED-4DB2-BD59-A6C34878D82A}">
                    <a16:rowId xmlns:a16="http://schemas.microsoft.com/office/drawing/2014/main" val="1835593165"/>
                  </a:ext>
                </a:extLst>
              </a:tr>
              <a:tr h="113624">
                <a:tc>
                  <a:txBody>
                    <a:bodyPr/>
                    <a:lstStyle/>
                    <a:p>
                      <a:pPr>
                        <a:buNone/>
                      </a:pPr>
                      <a:r>
                        <a:rPr lang="en-US" sz="1200"/>
                        <a:t>29</a:t>
                      </a:r>
                    </a:p>
                  </a:txBody>
                  <a:tcPr marL="118858" marR="118858" marT="1444" marB="1444" anchor="ctr"/>
                </a:tc>
                <a:tc>
                  <a:txBody>
                    <a:bodyPr/>
                    <a:lstStyle/>
                    <a:p>
                      <a:pPr>
                        <a:buNone/>
                      </a:pPr>
                      <a:r>
                        <a:rPr lang="en-US" sz="1200"/>
                        <a:t>Approved for Energization</a:t>
                      </a:r>
                    </a:p>
                  </a:txBody>
                  <a:tcPr marL="118858" marR="118858" marT="1444" marB="1444" anchor="ctr"/>
                </a:tc>
                <a:tc>
                  <a:txBody>
                    <a:bodyPr/>
                    <a:lstStyle/>
                    <a:p>
                      <a:pPr>
                        <a:buNone/>
                      </a:pPr>
                      <a:r>
                        <a:rPr lang="en-US" sz="1200"/>
                        <a:t>✅ Yes</a:t>
                      </a:r>
                    </a:p>
                  </a:txBody>
                  <a:tcPr marL="118858" marR="118858" marT="1444" marB="1444" anchor="ctr"/>
                </a:tc>
                <a:extLst>
                  <a:ext uri="{0D108BD9-81ED-4DB2-BD59-A6C34878D82A}">
                    <a16:rowId xmlns:a16="http://schemas.microsoft.com/office/drawing/2014/main" val="883504594"/>
                  </a:ext>
                </a:extLst>
              </a:tr>
              <a:tr h="113624">
                <a:tc>
                  <a:txBody>
                    <a:bodyPr/>
                    <a:lstStyle/>
                    <a:p>
                      <a:pPr>
                        <a:buNone/>
                      </a:pPr>
                      <a:r>
                        <a:rPr lang="en-US" sz="1200"/>
                        <a:t>30</a:t>
                      </a:r>
                    </a:p>
                  </a:txBody>
                  <a:tcPr marL="118858" marR="118858" marT="1444" marB="1444" anchor="ctr"/>
                </a:tc>
                <a:tc>
                  <a:txBody>
                    <a:bodyPr/>
                    <a:lstStyle/>
                    <a:p>
                      <a:pPr>
                        <a:buNone/>
                      </a:pPr>
                      <a:r>
                        <a:rPr lang="en-US" sz="1200"/>
                        <a:t>Approved for Synchronization</a:t>
                      </a:r>
                    </a:p>
                  </a:txBody>
                  <a:tcPr marL="118858" marR="118858" marT="1444" marB="1444" anchor="ctr"/>
                </a:tc>
                <a:tc>
                  <a:txBody>
                    <a:bodyPr/>
                    <a:lstStyle/>
                    <a:p>
                      <a:pPr>
                        <a:buNone/>
                      </a:pPr>
                      <a:r>
                        <a:rPr lang="en-US" sz="1200"/>
                        <a:t>❌ No</a:t>
                      </a:r>
                    </a:p>
                  </a:txBody>
                  <a:tcPr marL="118858" marR="118858" marT="1444" marB="1444" anchor="ctr"/>
                </a:tc>
                <a:extLst>
                  <a:ext uri="{0D108BD9-81ED-4DB2-BD59-A6C34878D82A}">
                    <a16:rowId xmlns:a16="http://schemas.microsoft.com/office/drawing/2014/main" val="3070611274"/>
                  </a:ext>
                </a:extLst>
              </a:tr>
              <a:tr h="113624">
                <a:tc>
                  <a:txBody>
                    <a:bodyPr/>
                    <a:lstStyle/>
                    <a:p>
                      <a:pPr>
                        <a:buNone/>
                      </a:pPr>
                      <a:r>
                        <a:rPr lang="en-US" sz="1200"/>
                        <a:t>31</a:t>
                      </a:r>
                    </a:p>
                  </a:txBody>
                  <a:tcPr marL="118858" marR="118858" marT="1444" marB="1444" anchor="ctr"/>
                </a:tc>
                <a:tc>
                  <a:txBody>
                    <a:bodyPr/>
                    <a:lstStyle/>
                    <a:p>
                      <a:pPr>
                        <a:buNone/>
                      </a:pPr>
                      <a:r>
                        <a:rPr lang="en-US" sz="1200"/>
                        <a:t>Comment</a:t>
                      </a:r>
                    </a:p>
                  </a:txBody>
                  <a:tcPr marL="118858" marR="118858" marT="1444" marB="1444" anchor="ctr"/>
                </a:tc>
                <a:tc>
                  <a:txBody>
                    <a:bodyPr/>
                    <a:lstStyle/>
                    <a:p>
                      <a:pPr>
                        <a:buNone/>
                      </a:pPr>
                      <a:r>
                        <a:rPr lang="en-US" sz="1200"/>
                        <a:t>❌ No</a:t>
                      </a:r>
                    </a:p>
                  </a:txBody>
                  <a:tcPr marL="118858" marR="118858" marT="1444" marB="1444" anchor="ctr"/>
                </a:tc>
                <a:extLst>
                  <a:ext uri="{0D108BD9-81ED-4DB2-BD59-A6C34878D82A}">
                    <a16:rowId xmlns:a16="http://schemas.microsoft.com/office/drawing/2014/main" val="1058856597"/>
                  </a:ext>
                </a:extLst>
              </a:tr>
            </a:tbl>
          </a:graphicData>
        </a:graphic>
      </p:graphicFrame>
      <p:sp>
        <p:nvSpPr>
          <p:cNvPr id="449" name="Arc 448" hidden="1">
            <a:extLst>
              <a:ext uri="{FF2B5EF4-FFF2-40B4-BE49-F238E27FC236}">
                <a16:creationId xmlns:a16="http://schemas.microsoft.com/office/drawing/2014/main" id="{09474A8D-E4F4-8950-4188-9523934BA8EC}"/>
              </a:ext>
            </a:extLst>
          </p:cNvPr>
          <p:cNvSpPr/>
          <p:nvPr>
            <p:custDataLst>
              <p:tags r:id="rId3"/>
            </p:custDataLst>
          </p:nvPr>
        </p:nvSpPr>
        <p:spPr>
          <a:xfrm>
            <a:off x="10733884" y="2555076"/>
            <a:ext cx="155574" cy="155448"/>
          </a:xfrm>
          <a:prstGeom prst="arc">
            <a:avLst>
              <a:gd name="adj1" fmla="val 16200000"/>
              <a:gd name="adj2" fmla="val 5400000"/>
            </a:avLst>
          </a:prstGeom>
          <a:solidFill>
            <a:schemeClr val="accent1"/>
          </a:solid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706848FB-876F-8FF9-87FC-F34B1239BF26}"/>
              </a:ext>
            </a:extLst>
          </p:cNvPr>
          <p:cNvSpPr txBox="1"/>
          <p:nvPr>
            <p:custDataLst>
              <p:tags r:id="rId4"/>
            </p:custDataLst>
          </p:nvPr>
        </p:nvSpPr>
        <p:spPr>
          <a:xfrm>
            <a:off x="1257300" y="1133966"/>
            <a:ext cx="3002912"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GIS report attribute</a:t>
            </a:r>
          </a:p>
        </p:txBody>
      </p:sp>
      <p:cxnSp>
        <p:nvCxnSpPr>
          <p:cNvPr id="8" name="Straight Connector 7">
            <a:extLst>
              <a:ext uri="{FF2B5EF4-FFF2-40B4-BE49-F238E27FC236}">
                <a16:creationId xmlns:a16="http://schemas.microsoft.com/office/drawing/2014/main" id="{FADEE942-5663-30CD-56D7-F527BD1455A4}"/>
              </a:ext>
            </a:extLst>
          </p:cNvPr>
          <p:cNvCxnSpPr>
            <a:cxnSpLocks/>
          </p:cNvCxnSpPr>
          <p:nvPr>
            <p:custDataLst>
              <p:tags r:id="rId5"/>
            </p:custDataLst>
          </p:nvPr>
        </p:nvCxnSpPr>
        <p:spPr>
          <a:xfrm>
            <a:off x="1251861" y="1392445"/>
            <a:ext cx="484957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EFF1631-3633-E45F-1899-592F50431B3E}"/>
              </a:ext>
            </a:extLst>
          </p:cNvPr>
          <p:cNvSpPr txBox="1">
            <a:spLocks/>
          </p:cNvSpPr>
          <p:nvPr>
            <p:custDataLst>
              <p:tags r:id="rId6"/>
            </p:custDataLst>
          </p:nvPr>
        </p:nvSpPr>
        <p:spPr>
          <a:xfrm>
            <a:off x="4957763" y="918523"/>
            <a:ext cx="1143674" cy="430887"/>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cs typeface="Arial"/>
              </a:rPr>
              <a:t>Include equivalent in</a:t>
            </a:r>
            <a:br>
              <a:rPr lang="en-US" sz="1400" b="1"/>
            </a:br>
            <a:r>
              <a:rPr lang="en-US" sz="1400" b="1">
                <a:cs typeface="Arial"/>
              </a:rPr>
              <a:t>LL report?</a:t>
            </a:r>
          </a:p>
        </p:txBody>
      </p:sp>
      <p:sp>
        <p:nvSpPr>
          <p:cNvPr id="13" name="TextBox 12">
            <a:extLst>
              <a:ext uri="{FF2B5EF4-FFF2-40B4-BE49-F238E27FC236}">
                <a16:creationId xmlns:a16="http://schemas.microsoft.com/office/drawing/2014/main" id="{03DBE3A4-04CB-B795-69C8-62FF5FD30165}"/>
              </a:ext>
            </a:extLst>
          </p:cNvPr>
          <p:cNvSpPr txBox="1"/>
          <p:nvPr>
            <p:custDataLst>
              <p:tags r:id="rId7"/>
            </p:custDataLst>
          </p:nvPr>
        </p:nvSpPr>
        <p:spPr>
          <a:xfrm>
            <a:off x="6814463" y="1133966"/>
            <a:ext cx="3002912"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GIS report attribute</a:t>
            </a:r>
          </a:p>
        </p:txBody>
      </p:sp>
      <p:cxnSp>
        <p:nvCxnSpPr>
          <p:cNvPr id="14" name="Straight Connector 13">
            <a:extLst>
              <a:ext uri="{FF2B5EF4-FFF2-40B4-BE49-F238E27FC236}">
                <a16:creationId xmlns:a16="http://schemas.microsoft.com/office/drawing/2014/main" id="{BCFBDD72-9F4E-B97B-FC0B-66E3DC9A4ABE}"/>
              </a:ext>
            </a:extLst>
          </p:cNvPr>
          <p:cNvCxnSpPr>
            <a:cxnSpLocks/>
          </p:cNvCxnSpPr>
          <p:nvPr>
            <p:custDataLst>
              <p:tags r:id="rId8"/>
            </p:custDataLst>
          </p:nvPr>
        </p:nvCxnSpPr>
        <p:spPr>
          <a:xfrm>
            <a:off x="6814463" y="1392445"/>
            <a:ext cx="4844137"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94FB70A8-BC6C-2EBB-7A73-3D7E4FF147EA}"/>
              </a:ext>
            </a:extLst>
          </p:cNvPr>
          <p:cNvSpPr txBox="1">
            <a:spLocks/>
          </p:cNvSpPr>
          <p:nvPr>
            <p:custDataLst>
              <p:tags r:id="rId9"/>
            </p:custDataLst>
          </p:nvPr>
        </p:nvSpPr>
        <p:spPr>
          <a:xfrm>
            <a:off x="10514926" y="918523"/>
            <a:ext cx="1143674" cy="430887"/>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Include in</a:t>
            </a:r>
            <a:br>
              <a:rPr lang="en-US" sz="1400" b="1"/>
            </a:br>
            <a:r>
              <a:rPr lang="en-US" sz="1400" b="1"/>
              <a:t>LL report?</a:t>
            </a:r>
          </a:p>
        </p:txBody>
      </p:sp>
      <p:grpSp>
        <p:nvGrpSpPr>
          <p:cNvPr id="19" name="LineArrowBlue 19">
            <a:extLst>
              <a:ext uri="{FF2B5EF4-FFF2-40B4-BE49-F238E27FC236}">
                <a16:creationId xmlns:a16="http://schemas.microsoft.com/office/drawing/2014/main" id="{D57C0DFA-EB4E-085E-55C8-61A8FA9179A0}"/>
              </a:ext>
            </a:extLst>
          </p:cNvPr>
          <p:cNvGrpSpPr>
            <a:grpSpLocks noChangeAspect="1"/>
          </p:cNvGrpSpPr>
          <p:nvPr>
            <p:custDataLst>
              <p:tags r:id="rId10"/>
            </p:custDataLst>
          </p:nvPr>
        </p:nvGrpSpPr>
        <p:grpSpPr>
          <a:xfrm>
            <a:off x="6277847" y="1212342"/>
            <a:ext cx="360207" cy="360207"/>
            <a:chOff x="1016000" y="1016000"/>
            <a:chExt cx="396228" cy="396228"/>
          </a:xfrm>
        </p:grpSpPr>
        <p:sp>
          <p:nvSpPr>
            <p:cNvPr id="16" name="Oval 15">
              <a:extLst>
                <a:ext uri="{FF2B5EF4-FFF2-40B4-BE49-F238E27FC236}">
                  <a16:creationId xmlns:a16="http://schemas.microsoft.com/office/drawing/2014/main" id="{3710AF29-7DC3-D6E4-0BB5-FEA1622E965E}"/>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8" name="Graphic 17">
              <a:extLst>
                <a:ext uri="{FF2B5EF4-FFF2-40B4-BE49-F238E27FC236}">
                  <a16:creationId xmlns:a16="http://schemas.microsoft.com/office/drawing/2014/main" id="{41A93CCC-D692-1A08-3F1C-52F7980DC311}"/>
                </a:ext>
              </a:extLst>
            </p:cNvPr>
            <p:cNvPicPr>
              <a:picLocks noChangeAspect="1"/>
            </p:cNvPicPr>
            <p:nvPr/>
          </p:nvPicPr>
          <p:blipFill>
            <a:blip>
              <a:extLst>
                <a:ext uri="{96DAC541-7B7A-43D3-8B79-37D633B846F1}">
                  <asvg:svgBlip xmlns:asvg="http://schemas.microsoft.com/office/drawing/2016/SVG/main" r:embed="rId49"/>
                </a:ext>
              </a:extLst>
            </a:blip>
            <a:stretch>
              <a:fillRect/>
            </a:stretch>
          </p:blipFill>
          <p:spPr>
            <a:xfrm>
              <a:off x="1023614" y="1023614"/>
              <a:ext cx="381000" cy="381000"/>
            </a:xfrm>
            <a:prstGeom prst="rect">
              <a:avLst/>
            </a:prstGeom>
          </p:spPr>
        </p:pic>
      </p:grpSp>
      <p:cxnSp>
        <p:nvCxnSpPr>
          <p:cNvPr id="22" name="Straight Connector 21">
            <a:extLst>
              <a:ext uri="{FF2B5EF4-FFF2-40B4-BE49-F238E27FC236}">
                <a16:creationId xmlns:a16="http://schemas.microsoft.com/office/drawing/2014/main" id="{E69FD156-F11D-840A-071C-447F5EF49677}"/>
              </a:ext>
            </a:extLst>
          </p:cNvPr>
          <p:cNvCxnSpPr>
            <a:stCxn id="16" idx="4"/>
          </p:cNvCxnSpPr>
          <p:nvPr/>
        </p:nvCxnSpPr>
        <p:spPr>
          <a:xfrm flipH="1">
            <a:off x="6457950" y="1572549"/>
            <a:ext cx="1" cy="4349306"/>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32" name="TextBox 231">
            <a:extLst>
              <a:ext uri="{FF2B5EF4-FFF2-40B4-BE49-F238E27FC236}">
                <a16:creationId xmlns:a16="http://schemas.microsoft.com/office/drawing/2014/main" id="{FAB85D76-E5D1-2993-4389-DB4CFA9E3C0A}"/>
              </a:ext>
            </a:extLst>
          </p:cNvPr>
          <p:cNvSpPr txBox="1"/>
          <p:nvPr/>
        </p:nvSpPr>
        <p:spPr>
          <a:xfrm>
            <a:off x="1251861" y="1997241"/>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3</a:t>
            </a:r>
          </a:p>
        </p:txBody>
      </p:sp>
      <p:sp>
        <p:nvSpPr>
          <p:cNvPr id="234" name="TextBox 233">
            <a:extLst>
              <a:ext uri="{FF2B5EF4-FFF2-40B4-BE49-F238E27FC236}">
                <a16:creationId xmlns:a16="http://schemas.microsoft.com/office/drawing/2014/main" id="{2A7A7405-6BE3-9DDA-7250-5FC9E1CF92CD}"/>
              </a:ext>
            </a:extLst>
          </p:cNvPr>
          <p:cNvSpPr txBox="1"/>
          <p:nvPr/>
        </p:nvSpPr>
        <p:spPr>
          <a:xfrm>
            <a:off x="1493044" y="1997241"/>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GIM Study Phase</a:t>
            </a:r>
          </a:p>
        </p:txBody>
      </p:sp>
      <p:sp>
        <p:nvSpPr>
          <p:cNvPr id="226" name="TextBox 225">
            <a:extLst>
              <a:ext uri="{FF2B5EF4-FFF2-40B4-BE49-F238E27FC236}">
                <a16:creationId xmlns:a16="http://schemas.microsoft.com/office/drawing/2014/main" id="{245E44C3-AA1B-3CFC-685F-03A62CAB9D62}"/>
              </a:ext>
            </a:extLst>
          </p:cNvPr>
          <p:cNvSpPr txBox="1"/>
          <p:nvPr/>
        </p:nvSpPr>
        <p:spPr>
          <a:xfrm>
            <a:off x="1251861" y="172875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a:t>
            </a:r>
          </a:p>
        </p:txBody>
      </p:sp>
      <p:sp>
        <p:nvSpPr>
          <p:cNvPr id="228" name="TextBox 227">
            <a:extLst>
              <a:ext uri="{FF2B5EF4-FFF2-40B4-BE49-F238E27FC236}">
                <a16:creationId xmlns:a16="http://schemas.microsoft.com/office/drawing/2014/main" id="{941D3570-36EE-E65F-8279-403BFBC8B9CE}"/>
              </a:ext>
            </a:extLst>
          </p:cNvPr>
          <p:cNvSpPr txBox="1"/>
          <p:nvPr/>
        </p:nvSpPr>
        <p:spPr>
          <a:xfrm>
            <a:off x="1493044" y="172875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Project Name</a:t>
            </a:r>
          </a:p>
        </p:txBody>
      </p:sp>
      <p:sp>
        <p:nvSpPr>
          <p:cNvPr id="220" name="TextBox 219">
            <a:extLst>
              <a:ext uri="{FF2B5EF4-FFF2-40B4-BE49-F238E27FC236}">
                <a16:creationId xmlns:a16="http://schemas.microsoft.com/office/drawing/2014/main" id="{3FEE861A-052D-EA26-0CD0-FE0997E35556}"/>
              </a:ext>
            </a:extLst>
          </p:cNvPr>
          <p:cNvSpPr txBox="1"/>
          <p:nvPr/>
        </p:nvSpPr>
        <p:spPr>
          <a:xfrm>
            <a:off x="1251861" y="146027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a:t>
            </a:r>
          </a:p>
        </p:txBody>
      </p:sp>
      <p:sp>
        <p:nvSpPr>
          <p:cNvPr id="222" name="TextBox 221">
            <a:extLst>
              <a:ext uri="{FF2B5EF4-FFF2-40B4-BE49-F238E27FC236}">
                <a16:creationId xmlns:a16="http://schemas.microsoft.com/office/drawing/2014/main" id="{601D5874-347D-85C6-8F03-8FF127DF3AA4}"/>
              </a:ext>
            </a:extLst>
          </p:cNvPr>
          <p:cNvSpPr txBox="1"/>
          <p:nvPr/>
        </p:nvSpPr>
        <p:spPr>
          <a:xfrm>
            <a:off x="1493044" y="1460273"/>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INR</a:t>
            </a:r>
          </a:p>
        </p:txBody>
      </p:sp>
      <p:sp>
        <p:nvSpPr>
          <p:cNvPr id="238" name="TextBox 237">
            <a:extLst>
              <a:ext uri="{FF2B5EF4-FFF2-40B4-BE49-F238E27FC236}">
                <a16:creationId xmlns:a16="http://schemas.microsoft.com/office/drawing/2014/main" id="{C0A02EC0-FAA2-17A4-63A5-A50F530E3305}"/>
              </a:ext>
            </a:extLst>
          </p:cNvPr>
          <p:cNvSpPr txBox="1"/>
          <p:nvPr/>
        </p:nvSpPr>
        <p:spPr>
          <a:xfrm>
            <a:off x="1251861" y="2265725"/>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4</a:t>
            </a:r>
          </a:p>
        </p:txBody>
      </p:sp>
      <p:sp>
        <p:nvSpPr>
          <p:cNvPr id="240" name="TextBox 239">
            <a:extLst>
              <a:ext uri="{FF2B5EF4-FFF2-40B4-BE49-F238E27FC236}">
                <a16:creationId xmlns:a16="http://schemas.microsoft.com/office/drawing/2014/main" id="{39B3963D-456D-77AE-E3DF-181826F90A72}"/>
              </a:ext>
            </a:extLst>
          </p:cNvPr>
          <p:cNvSpPr txBox="1"/>
          <p:nvPr/>
        </p:nvSpPr>
        <p:spPr>
          <a:xfrm>
            <a:off x="1493044" y="2265725"/>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Interconnecting Entity</a:t>
            </a:r>
          </a:p>
        </p:txBody>
      </p:sp>
      <p:sp>
        <p:nvSpPr>
          <p:cNvPr id="244" name="TextBox 243">
            <a:extLst>
              <a:ext uri="{FF2B5EF4-FFF2-40B4-BE49-F238E27FC236}">
                <a16:creationId xmlns:a16="http://schemas.microsoft.com/office/drawing/2014/main" id="{76E08B4F-D504-5D3A-2BCB-FB73A40912B4}"/>
              </a:ext>
            </a:extLst>
          </p:cNvPr>
          <p:cNvSpPr txBox="1"/>
          <p:nvPr/>
        </p:nvSpPr>
        <p:spPr>
          <a:xfrm>
            <a:off x="1251861" y="253420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5</a:t>
            </a:r>
          </a:p>
        </p:txBody>
      </p:sp>
      <p:sp>
        <p:nvSpPr>
          <p:cNvPr id="246" name="TextBox 245">
            <a:extLst>
              <a:ext uri="{FF2B5EF4-FFF2-40B4-BE49-F238E27FC236}">
                <a16:creationId xmlns:a16="http://schemas.microsoft.com/office/drawing/2014/main" id="{DBE0CB27-0A87-8AC6-F28F-11F00F75BB7A}"/>
              </a:ext>
            </a:extLst>
          </p:cNvPr>
          <p:cNvSpPr txBox="1"/>
          <p:nvPr/>
        </p:nvSpPr>
        <p:spPr>
          <a:xfrm>
            <a:off x="1493044" y="2534209"/>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POI Location</a:t>
            </a:r>
          </a:p>
        </p:txBody>
      </p:sp>
      <p:sp>
        <p:nvSpPr>
          <p:cNvPr id="250" name="TextBox 249">
            <a:extLst>
              <a:ext uri="{FF2B5EF4-FFF2-40B4-BE49-F238E27FC236}">
                <a16:creationId xmlns:a16="http://schemas.microsoft.com/office/drawing/2014/main" id="{356150F5-EC5F-B0BB-4845-6C7D2203BEEF}"/>
              </a:ext>
            </a:extLst>
          </p:cNvPr>
          <p:cNvSpPr txBox="1"/>
          <p:nvPr/>
        </p:nvSpPr>
        <p:spPr>
          <a:xfrm>
            <a:off x="1251861" y="280269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6</a:t>
            </a:r>
          </a:p>
        </p:txBody>
      </p:sp>
      <p:sp>
        <p:nvSpPr>
          <p:cNvPr id="252" name="TextBox 251">
            <a:extLst>
              <a:ext uri="{FF2B5EF4-FFF2-40B4-BE49-F238E27FC236}">
                <a16:creationId xmlns:a16="http://schemas.microsoft.com/office/drawing/2014/main" id="{8832F58E-B2F1-4A0E-07A5-386A4D90DB38}"/>
              </a:ext>
            </a:extLst>
          </p:cNvPr>
          <p:cNvSpPr txBox="1"/>
          <p:nvPr/>
        </p:nvSpPr>
        <p:spPr>
          <a:xfrm>
            <a:off x="1493044" y="2802693"/>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County</a:t>
            </a:r>
          </a:p>
        </p:txBody>
      </p:sp>
      <p:sp>
        <p:nvSpPr>
          <p:cNvPr id="256" name="TextBox 255">
            <a:extLst>
              <a:ext uri="{FF2B5EF4-FFF2-40B4-BE49-F238E27FC236}">
                <a16:creationId xmlns:a16="http://schemas.microsoft.com/office/drawing/2014/main" id="{B8068559-4DC3-82B4-8E89-5E8EDDFBCB60}"/>
              </a:ext>
            </a:extLst>
          </p:cNvPr>
          <p:cNvSpPr txBox="1"/>
          <p:nvPr/>
        </p:nvSpPr>
        <p:spPr>
          <a:xfrm>
            <a:off x="1251861" y="307117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7</a:t>
            </a:r>
          </a:p>
        </p:txBody>
      </p:sp>
      <p:sp>
        <p:nvSpPr>
          <p:cNvPr id="258" name="TextBox 257">
            <a:extLst>
              <a:ext uri="{FF2B5EF4-FFF2-40B4-BE49-F238E27FC236}">
                <a16:creationId xmlns:a16="http://schemas.microsoft.com/office/drawing/2014/main" id="{ECE0E8FD-7818-17F3-3086-86949FBAB836}"/>
              </a:ext>
            </a:extLst>
          </p:cNvPr>
          <p:cNvSpPr txBox="1"/>
          <p:nvPr/>
        </p:nvSpPr>
        <p:spPr>
          <a:xfrm>
            <a:off x="1493044" y="307117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CDR Reporting Zone</a:t>
            </a:r>
          </a:p>
        </p:txBody>
      </p:sp>
      <p:sp>
        <p:nvSpPr>
          <p:cNvPr id="262" name="TextBox 261">
            <a:extLst>
              <a:ext uri="{FF2B5EF4-FFF2-40B4-BE49-F238E27FC236}">
                <a16:creationId xmlns:a16="http://schemas.microsoft.com/office/drawing/2014/main" id="{8854F60D-478B-AE8B-CA7E-C1010482E8E4}"/>
              </a:ext>
            </a:extLst>
          </p:cNvPr>
          <p:cNvSpPr txBox="1"/>
          <p:nvPr/>
        </p:nvSpPr>
        <p:spPr>
          <a:xfrm>
            <a:off x="1251861" y="3339661"/>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8</a:t>
            </a:r>
          </a:p>
        </p:txBody>
      </p:sp>
      <p:sp>
        <p:nvSpPr>
          <p:cNvPr id="264" name="TextBox 263">
            <a:extLst>
              <a:ext uri="{FF2B5EF4-FFF2-40B4-BE49-F238E27FC236}">
                <a16:creationId xmlns:a16="http://schemas.microsoft.com/office/drawing/2014/main" id="{3A09190C-7AF4-C4D6-01C5-BD3AF5CCCCCA}"/>
              </a:ext>
            </a:extLst>
          </p:cNvPr>
          <p:cNvSpPr txBox="1"/>
          <p:nvPr/>
        </p:nvSpPr>
        <p:spPr>
          <a:xfrm>
            <a:off x="1493044" y="3339661"/>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Projected COD</a:t>
            </a:r>
          </a:p>
        </p:txBody>
      </p:sp>
      <p:sp>
        <p:nvSpPr>
          <p:cNvPr id="268" name="TextBox 267">
            <a:extLst>
              <a:ext uri="{FF2B5EF4-FFF2-40B4-BE49-F238E27FC236}">
                <a16:creationId xmlns:a16="http://schemas.microsoft.com/office/drawing/2014/main" id="{607D889E-44B1-FBB7-E28D-4889D516F73C}"/>
              </a:ext>
            </a:extLst>
          </p:cNvPr>
          <p:cNvSpPr txBox="1"/>
          <p:nvPr/>
        </p:nvSpPr>
        <p:spPr>
          <a:xfrm>
            <a:off x="1251861" y="3608145"/>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9</a:t>
            </a:r>
          </a:p>
        </p:txBody>
      </p:sp>
      <p:sp>
        <p:nvSpPr>
          <p:cNvPr id="270" name="TextBox 269">
            <a:extLst>
              <a:ext uri="{FF2B5EF4-FFF2-40B4-BE49-F238E27FC236}">
                <a16:creationId xmlns:a16="http://schemas.microsoft.com/office/drawing/2014/main" id="{618AB84D-4BF4-3685-3D20-A0240FFC3955}"/>
              </a:ext>
            </a:extLst>
          </p:cNvPr>
          <p:cNvSpPr txBox="1"/>
          <p:nvPr/>
        </p:nvSpPr>
        <p:spPr>
          <a:xfrm>
            <a:off x="1493044" y="3608145"/>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Fuel</a:t>
            </a:r>
          </a:p>
        </p:txBody>
      </p:sp>
      <p:sp>
        <p:nvSpPr>
          <p:cNvPr id="274" name="TextBox 273">
            <a:extLst>
              <a:ext uri="{FF2B5EF4-FFF2-40B4-BE49-F238E27FC236}">
                <a16:creationId xmlns:a16="http://schemas.microsoft.com/office/drawing/2014/main" id="{CA47DCF7-2599-75A7-8715-053FCE863ECC}"/>
              </a:ext>
            </a:extLst>
          </p:cNvPr>
          <p:cNvSpPr txBox="1"/>
          <p:nvPr/>
        </p:nvSpPr>
        <p:spPr>
          <a:xfrm>
            <a:off x="1251861" y="387662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10</a:t>
            </a:r>
          </a:p>
        </p:txBody>
      </p:sp>
      <p:sp>
        <p:nvSpPr>
          <p:cNvPr id="276" name="TextBox 275">
            <a:extLst>
              <a:ext uri="{FF2B5EF4-FFF2-40B4-BE49-F238E27FC236}">
                <a16:creationId xmlns:a16="http://schemas.microsoft.com/office/drawing/2014/main" id="{0374F691-EE48-C3CC-D530-72B012C2D46C}"/>
              </a:ext>
            </a:extLst>
          </p:cNvPr>
          <p:cNvSpPr txBox="1"/>
          <p:nvPr/>
        </p:nvSpPr>
        <p:spPr>
          <a:xfrm>
            <a:off x="1493044" y="3876629"/>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Technology</a:t>
            </a:r>
          </a:p>
        </p:txBody>
      </p:sp>
      <p:sp>
        <p:nvSpPr>
          <p:cNvPr id="280" name="TextBox 279">
            <a:extLst>
              <a:ext uri="{FF2B5EF4-FFF2-40B4-BE49-F238E27FC236}">
                <a16:creationId xmlns:a16="http://schemas.microsoft.com/office/drawing/2014/main" id="{875E44E7-AC92-425A-CD00-F9B4167EBB52}"/>
              </a:ext>
            </a:extLst>
          </p:cNvPr>
          <p:cNvSpPr txBox="1"/>
          <p:nvPr/>
        </p:nvSpPr>
        <p:spPr>
          <a:xfrm>
            <a:off x="1251861" y="414511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11</a:t>
            </a:r>
          </a:p>
        </p:txBody>
      </p:sp>
      <p:sp>
        <p:nvSpPr>
          <p:cNvPr id="282" name="TextBox 281">
            <a:extLst>
              <a:ext uri="{FF2B5EF4-FFF2-40B4-BE49-F238E27FC236}">
                <a16:creationId xmlns:a16="http://schemas.microsoft.com/office/drawing/2014/main" id="{C5ED488B-3495-4604-AD3E-8C7F60363837}"/>
              </a:ext>
            </a:extLst>
          </p:cNvPr>
          <p:cNvSpPr txBox="1"/>
          <p:nvPr/>
        </p:nvSpPr>
        <p:spPr>
          <a:xfrm>
            <a:off x="1493044" y="4145113"/>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Capacity (MW)</a:t>
            </a:r>
          </a:p>
        </p:txBody>
      </p:sp>
      <p:sp>
        <p:nvSpPr>
          <p:cNvPr id="294" name="TextBox 293">
            <a:extLst>
              <a:ext uri="{FF2B5EF4-FFF2-40B4-BE49-F238E27FC236}">
                <a16:creationId xmlns:a16="http://schemas.microsoft.com/office/drawing/2014/main" id="{E98A2CC0-C7C1-634A-2131-47EF3EFF2743}"/>
              </a:ext>
            </a:extLst>
          </p:cNvPr>
          <p:cNvSpPr txBox="1"/>
          <p:nvPr/>
        </p:nvSpPr>
        <p:spPr>
          <a:xfrm>
            <a:off x="1251861" y="4682081"/>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13</a:t>
            </a:r>
          </a:p>
        </p:txBody>
      </p:sp>
      <p:sp>
        <p:nvSpPr>
          <p:cNvPr id="296" name="TextBox 295">
            <a:extLst>
              <a:ext uri="{FF2B5EF4-FFF2-40B4-BE49-F238E27FC236}">
                <a16:creationId xmlns:a16="http://schemas.microsoft.com/office/drawing/2014/main" id="{DE9C70C7-EFBD-467D-2776-C700B93DBC94}"/>
              </a:ext>
            </a:extLst>
          </p:cNvPr>
          <p:cNvSpPr txBox="1"/>
          <p:nvPr/>
        </p:nvSpPr>
        <p:spPr>
          <a:xfrm>
            <a:off x="1493044" y="4682081"/>
            <a:ext cx="3236113" cy="369332"/>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Approval Date for Submission of Proof of Site Control</a:t>
            </a:r>
          </a:p>
        </p:txBody>
      </p:sp>
      <p:sp>
        <p:nvSpPr>
          <p:cNvPr id="286" name="TextBox 285">
            <a:extLst>
              <a:ext uri="{FF2B5EF4-FFF2-40B4-BE49-F238E27FC236}">
                <a16:creationId xmlns:a16="http://schemas.microsoft.com/office/drawing/2014/main" id="{0F78FC4C-1A57-9BE8-BD86-DAAFABCF95BA}"/>
              </a:ext>
            </a:extLst>
          </p:cNvPr>
          <p:cNvSpPr txBox="1"/>
          <p:nvPr/>
        </p:nvSpPr>
        <p:spPr>
          <a:xfrm>
            <a:off x="1251861" y="441359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12</a:t>
            </a:r>
          </a:p>
        </p:txBody>
      </p:sp>
      <p:sp>
        <p:nvSpPr>
          <p:cNvPr id="288" name="TextBox 287">
            <a:extLst>
              <a:ext uri="{FF2B5EF4-FFF2-40B4-BE49-F238E27FC236}">
                <a16:creationId xmlns:a16="http://schemas.microsoft.com/office/drawing/2014/main" id="{31BD4C63-5602-0597-17C3-1F267BB89EA9}"/>
              </a:ext>
            </a:extLst>
          </p:cNvPr>
          <p:cNvSpPr txBox="1"/>
          <p:nvPr/>
        </p:nvSpPr>
        <p:spPr>
          <a:xfrm>
            <a:off x="1493044" y="441359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Changes from Last Report</a:t>
            </a:r>
          </a:p>
        </p:txBody>
      </p:sp>
      <p:sp>
        <p:nvSpPr>
          <p:cNvPr id="300" name="TextBox 299">
            <a:extLst>
              <a:ext uri="{FF2B5EF4-FFF2-40B4-BE49-F238E27FC236}">
                <a16:creationId xmlns:a16="http://schemas.microsoft.com/office/drawing/2014/main" id="{A7C5773A-EB43-A167-4CD8-380F46AC97FD}"/>
              </a:ext>
            </a:extLst>
          </p:cNvPr>
          <p:cNvSpPr txBox="1"/>
          <p:nvPr/>
        </p:nvSpPr>
        <p:spPr>
          <a:xfrm>
            <a:off x="1251861" y="5135231"/>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14</a:t>
            </a:r>
          </a:p>
        </p:txBody>
      </p:sp>
      <p:sp>
        <p:nvSpPr>
          <p:cNvPr id="302" name="TextBox 301">
            <a:extLst>
              <a:ext uri="{FF2B5EF4-FFF2-40B4-BE49-F238E27FC236}">
                <a16:creationId xmlns:a16="http://schemas.microsoft.com/office/drawing/2014/main" id="{27C81F31-BFFE-497B-9D11-0311481BE5DF}"/>
              </a:ext>
            </a:extLst>
          </p:cNvPr>
          <p:cNvSpPr txBox="1"/>
          <p:nvPr/>
        </p:nvSpPr>
        <p:spPr>
          <a:xfrm>
            <a:off x="1493044" y="5135231"/>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Screening Study Started</a:t>
            </a:r>
          </a:p>
        </p:txBody>
      </p:sp>
      <p:sp>
        <p:nvSpPr>
          <p:cNvPr id="306" name="TextBox 305">
            <a:extLst>
              <a:ext uri="{FF2B5EF4-FFF2-40B4-BE49-F238E27FC236}">
                <a16:creationId xmlns:a16="http://schemas.microsoft.com/office/drawing/2014/main" id="{0483E858-ACB4-0481-C2A8-1EBB6F6E90D7}"/>
              </a:ext>
            </a:extLst>
          </p:cNvPr>
          <p:cNvSpPr txBox="1"/>
          <p:nvPr/>
        </p:nvSpPr>
        <p:spPr>
          <a:xfrm>
            <a:off x="1251861" y="5403715"/>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15</a:t>
            </a:r>
          </a:p>
        </p:txBody>
      </p:sp>
      <p:sp>
        <p:nvSpPr>
          <p:cNvPr id="308" name="TextBox 307">
            <a:extLst>
              <a:ext uri="{FF2B5EF4-FFF2-40B4-BE49-F238E27FC236}">
                <a16:creationId xmlns:a16="http://schemas.microsoft.com/office/drawing/2014/main" id="{FA870F4C-2603-5C99-8DAC-80918F7666B7}"/>
              </a:ext>
            </a:extLst>
          </p:cNvPr>
          <p:cNvSpPr txBox="1"/>
          <p:nvPr/>
        </p:nvSpPr>
        <p:spPr>
          <a:xfrm>
            <a:off x="1493044" y="5403715"/>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Screening Study Complete</a:t>
            </a:r>
          </a:p>
        </p:txBody>
      </p:sp>
      <p:sp>
        <p:nvSpPr>
          <p:cNvPr id="312" name="TextBox 311">
            <a:extLst>
              <a:ext uri="{FF2B5EF4-FFF2-40B4-BE49-F238E27FC236}">
                <a16:creationId xmlns:a16="http://schemas.microsoft.com/office/drawing/2014/main" id="{6886C750-848C-6040-7F80-0E1EF28B9C66}"/>
              </a:ext>
            </a:extLst>
          </p:cNvPr>
          <p:cNvSpPr txBox="1"/>
          <p:nvPr/>
        </p:nvSpPr>
        <p:spPr>
          <a:xfrm>
            <a:off x="1251861" y="5672200"/>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16</a:t>
            </a:r>
          </a:p>
        </p:txBody>
      </p:sp>
      <p:sp>
        <p:nvSpPr>
          <p:cNvPr id="314" name="TextBox 313">
            <a:extLst>
              <a:ext uri="{FF2B5EF4-FFF2-40B4-BE49-F238E27FC236}">
                <a16:creationId xmlns:a16="http://schemas.microsoft.com/office/drawing/2014/main" id="{54398350-3B72-2E35-E57E-3313BA9E37CC}"/>
              </a:ext>
            </a:extLst>
          </p:cNvPr>
          <p:cNvSpPr txBox="1">
            <a:spLocks/>
          </p:cNvSpPr>
          <p:nvPr/>
        </p:nvSpPr>
        <p:spPr>
          <a:xfrm>
            <a:off x="1493044" y="5672200"/>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FIS Requested</a:t>
            </a:r>
          </a:p>
        </p:txBody>
      </p:sp>
      <p:cxnSp>
        <p:nvCxnSpPr>
          <p:cNvPr id="337" name="Straight Connector 336">
            <a:extLst>
              <a:ext uri="{FF2B5EF4-FFF2-40B4-BE49-F238E27FC236}">
                <a16:creationId xmlns:a16="http://schemas.microsoft.com/office/drawing/2014/main" id="{B6EABE35-4E06-0A7C-F9BC-AB0AC7899ECB}"/>
              </a:ext>
            </a:extLst>
          </p:cNvPr>
          <p:cNvCxnSpPr>
            <a:cxnSpLocks/>
          </p:cNvCxnSpPr>
          <p:nvPr>
            <p:custDataLst>
              <p:tags r:id="rId11"/>
            </p:custDataLst>
          </p:nvPr>
        </p:nvCxnSpPr>
        <p:spPr>
          <a:xfrm>
            <a:off x="1251861" y="1686848"/>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EB89AFFD-24EB-9800-6011-D7BAC137BA58}"/>
              </a:ext>
            </a:extLst>
          </p:cNvPr>
          <p:cNvCxnSpPr>
            <a:cxnSpLocks/>
          </p:cNvCxnSpPr>
          <p:nvPr>
            <p:custDataLst>
              <p:tags r:id="rId12"/>
            </p:custDataLst>
          </p:nvPr>
        </p:nvCxnSpPr>
        <p:spPr>
          <a:xfrm>
            <a:off x="1251861" y="195533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875467AA-3E97-C25D-B130-0EEE094381BF}"/>
              </a:ext>
            </a:extLst>
          </p:cNvPr>
          <p:cNvCxnSpPr>
            <a:cxnSpLocks/>
          </p:cNvCxnSpPr>
          <p:nvPr>
            <p:custDataLst>
              <p:tags r:id="rId13"/>
            </p:custDataLst>
          </p:nvPr>
        </p:nvCxnSpPr>
        <p:spPr>
          <a:xfrm>
            <a:off x="1251861" y="222381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AC75C6C8-304D-C536-6C79-A682B5A7B097}"/>
              </a:ext>
            </a:extLst>
          </p:cNvPr>
          <p:cNvCxnSpPr>
            <a:cxnSpLocks/>
          </p:cNvCxnSpPr>
          <p:nvPr>
            <p:custDataLst>
              <p:tags r:id="rId14"/>
            </p:custDataLst>
          </p:nvPr>
        </p:nvCxnSpPr>
        <p:spPr>
          <a:xfrm>
            <a:off x="1251861" y="249230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C317A44F-2B97-3AD6-9295-237421AEA264}"/>
              </a:ext>
            </a:extLst>
          </p:cNvPr>
          <p:cNvCxnSpPr>
            <a:cxnSpLocks/>
          </p:cNvCxnSpPr>
          <p:nvPr>
            <p:custDataLst>
              <p:tags r:id="rId15"/>
            </p:custDataLst>
          </p:nvPr>
        </p:nvCxnSpPr>
        <p:spPr>
          <a:xfrm>
            <a:off x="1251861" y="4103204"/>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3719EFFE-EF42-C1D9-9109-2169B82C0A2A}"/>
              </a:ext>
            </a:extLst>
          </p:cNvPr>
          <p:cNvCxnSpPr>
            <a:cxnSpLocks/>
          </p:cNvCxnSpPr>
          <p:nvPr>
            <p:custDataLst>
              <p:tags r:id="rId16"/>
            </p:custDataLst>
          </p:nvPr>
        </p:nvCxnSpPr>
        <p:spPr>
          <a:xfrm>
            <a:off x="1251861" y="2760784"/>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EEFB7557-2C23-F4C1-FD2C-CD4CA29DCB3A}"/>
              </a:ext>
            </a:extLst>
          </p:cNvPr>
          <p:cNvCxnSpPr>
            <a:cxnSpLocks/>
          </p:cNvCxnSpPr>
          <p:nvPr>
            <p:custDataLst>
              <p:tags r:id="rId17"/>
            </p:custDataLst>
          </p:nvPr>
        </p:nvCxnSpPr>
        <p:spPr>
          <a:xfrm>
            <a:off x="1251861" y="3029268"/>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3" name="Straight Connector 402">
            <a:extLst>
              <a:ext uri="{FF2B5EF4-FFF2-40B4-BE49-F238E27FC236}">
                <a16:creationId xmlns:a16="http://schemas.microsoft.com/office/drawing/2014/main" id="{B562B0C8-817F-35E7-A665-BFD6D1888BEE}"/>
              </a:ext>
            </a:extLst>
          </p:cNvPr>
          <p:cNvCxnSpPr>
            <a:cxnSpLocks/>
          </p:cNvCxnSpPr>
          <p:nvPr>
            <p:custDataLst>
              <p:tags r:id="rId18"/>
            </p:custDataLst>
          </p:nvPr>
        </p:nvCxnSpPr>
        <p:spPr>
          <a:xfrm>
            <a:off x="1251861" y="329775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4" name="Straight Connector 403">
            <a:extLst>
              <a:ext uri="{FF2B5EF4-FFF2-40B4-BE49-F238E27FC236}">
                <a16:creationId xmlns:a16="http://schemas.microsoft.com/office/drawing/2014/main" id="{D1A193F1-A9BC-E094-7552-74ABB359EA91}"/>
              </a:ext>
            </a:extLst>
          </p:cNvPr>
          <p:cNvCxnSpPr>
            <a:cxnSpLocks/>
          </p:cNvCxnSpPr>
          <p:nvPr>
            <p:custDataLst>
              <p:tags r:id="rId19"/>
            </p:custDataLst>
          </p:nvPr>
        </p:nvCxnSpPr>
        <p:spPr>
          <a:xfrm>
            <a:off x="1251861" y="4371688"/>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5" name="Straight Connector 404">
            <a:extLst>
              <a:ext uri="{FF2B5EF4-FFF2-40B4-BE49-F238E27FC236}">
                <a16:creationId xmlns:a16="http://schemas.microsoft.com/office/drawing/2014/main" id="{8D2D5A33-7569-335E-C34C-50C5705A7E41}"/>
              </a:ext>
            </a:extLst>
          </p:cNvPr>
          <p:cNvCxnSpPr>
            <a:cxnSpLocks/>
          </p:cNvCxnSpPr>
          <p:nvPr>
            <p:custDataLst>
              <p:tags r:id="rId20"/>
            </p:custDataLst>
          </p:nvPr>
        </p:nvCxnSpPr>
        <p:spPr>
          <a:xfrm>
            <a:off x="1251861" y="356623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6" name="Straight Connector 405">
            <a:extLst>
              <a:ext uri="{FF2B5EF4-FFF2-40B4-BE49-F238E27FC236}">
                <a16:creationId xmlns:a16="http://schemas.microsoft.com/office/drawing/2014/main" id="{475408E7-060C-2E20-C7C6-2579BBF9F4E7}"/>
              </a:ext>
            </a:extLst>
          </p:cNvPr>
          <p:cNvCxnSpPr>
            <a:cxnSpLocks/>
          </p:cNvCxnSpPr>
          <p:nvPr>
            <p:custDataLst>
              <p:tags r:id="rId21"/>
            </p:custDataLst>
          </p:nvPr>
        </p:nvCxnSpPr>
        <p:spPr>
          <a:xfrm>
            <a:off x="1251861" y="383472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4232A35D-C9AC-D5BD-CEEF-C351712B0E3B}"/>
              </a:ext>
            </a:extLst>
          </p:cNvPr>
          <p:cNvCxnSpPr>
            <a:cxnSpLocks/>
          </p:cNvCxnSpPr>
          <p:nvPr>
            <p:custDataLst>
              <p:tags r:id="rId22"/>
            </p:custDataLst>
          </p:nvPr>
        </p:nvCxnSpPr>
        <p:spPr>
          <a:xfrm>
            <a:off x="1251861" y="509332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09" name="Straight Connector 408">
            <a:extLst>
              <a:ext uri="{FF2B5EF4-FFF2-40B4-BE49-F238E27FC236}">
                <a16:creationId xmlns:a16="http://schemas.microsoft.com/office/drawing/2014/main" id="{04522D07-84C6-FD68-44BD-DE331946A6B6}"/>
              </a:ext>
            </a:extLst>
          </p:cNvPr>
          <p:cNvCxnSpPr>
            <a:cxnSpLocks/>
          </p:cNvCxnSpPr>
          <p:nvPr>
            <p:custDataLst>
              <p:tags r:id="rId23"/>
            </p:custDataLst>
          </p:nvPr>
        </p:nvCxnSpPr>
        <p:spPr>
          <a:xfrm>
            <a:off x="1251861" y="536180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10" name="Straight Connector 409">
            <a:extLst>
              <a:ext uri="{FF2B5EF4-FFF2-40B4-BE49-F238E27FC236}">
                <a16:creationId xmlns:a16="http://schemas.microsoft.com/office/drawing/2014/main" id="{866E7A5C-017D-CF9B-0573-C20ADD8E7C7D}"/>
              </a:ext>
            </a:extLst>
          </p:cNvPr>
          <p:cNvCxnSpPr>
            <a:cxnSpLocks/>
          </p:cNvCxnSpPr>
          <p:nvPr>
            <p:custDataLst>
              <p:tags r:id="rId24"/>
            </p:custDataLst>
          </p:nvPr>
        </p:nvCxnSpPr>
        <p:spPr>
          <a:xfrm>
            <a:off x="1251861" y="563029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28" name="TextBox 127">
            <a:extLst>
              <a:ext uri="{FF2B5EF4-FFF2-40B4-BE49-F238E27FC236}">
                <a16:creationId xmlns:a16="http://schemas.microsoft.com/office/drawing/2014/main" id="{2FA75740-BBAC-D05D-653E-62C66CFD344D}"/>
              </a:ext>
            </a:extLst>
          </p:cNvPr>
          <p:cNvSpPr txBox="1"/>
          <p:nvPr/>
        </p:nvSpPr>
        <p:spPr>
          <a:xfrm>
            <a:off x="6814465" y="146027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17</a:t>
            </a:r>
          </a:p>
        </p:txBody>
      </p:sp>
      <p:sp>
        <p:nvSpPr>
          <p:cNvPr id="130" name="TextBox 129">
            <a:extLst>
              <a:ext uri="{FF2B5EF4-FFF2-40B4-BE49-F238E27FC236}">
                <a16:creationId xmlns:a16="http://schemas.microsoft.com/office/drawing/2014/main" id="{77C7852C-A287-0FA6-3D69-8A200A4C52F5}"/>
              </a:ext>
            </a:extLst>
          </p:cNvPr>
          <p:cNvSpPr txBox="1">
            <a:spLocks/>
          </p:cNvSpPr>
          <p:nvPr/>
        </p:nvSpPr>
        <p:spPr>
          <a:xfrm>
            <a:off x="7055648" y="1460273"/>
            <a:ext cx="3236113" cy="18466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FIS Approved</a:t>
            </a:r>
          </a:p>
        </p:txBody>
      </p:sp>
      <p:sp>
        <p:nvSpPr>
          <p:cNvPr id="134" name="TextBox 133">
            <a:extLst>
              <a:ext uri="{FF2B5EF4-FFF2-40B4-BE49-F238E27FC236}">
                <a16:creationId xmlns:a16="http://schemas.microsoft.com/office/drawing/2014/main" id="{938E22E1-40C4-DA4E-0EF4-70904527E5BA}"/>
              </a:ext>
            </a:extLst>
          </p:cNvPr>
          <p:cNvSpPr txBox="1"/>
          <p:nvPr/>
        </p:nvSpPr>
        <p:spPr>
          <a:xfrm>
            <a:off x="6814465" y="170941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18</a:t>
            </a:r>
          </a:p>
        </p:txBody>
      </p:sp>
      <p:sp>
        <p:nvSpPr>
          <p:cNvPr id="136" name="TextBox 135">
            <a:extLst>
              <a:ext uri="{FF2B5EF4-FFF2-40B4-BE49-F238E27FC236}">
                <a16:creationId xmlns:a16="http://schemas.microsoft.com/office/drawing/2014/main" id="{CC967159-DDAA-3A69-B7B8-F833A9D361B1}"/>
              </a:ext>
            </a:extLst>
          </p:cNvPr>
          <p:cNvSpPr txBox="1">
            <a:spLocks/>
          </p:cNvSpPr>
          <p:nvPr/>
        </p:nvSpPr>
        <p:spPr>
          <a:xfrm>
            <a:off x="7055648" y="1709413"/>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Economic Study Required</a:t>
            </a:r>
          </a:p>
        </p:txBody>
      </p:sp>
      <p:sp>
        <p:nvSpPr>
          <p:cNvPr id="140" name="TextBox 139">
            <a:extLst>
              <a:ext uri="{FF2B5EF4-FFF2-40B4-BE49-F238E27FC236}">
                <a16:creationId xmlns:a16="http://schemas.microsoft.com/office/drawing/2014/main" id="{A454AB80-5118-AB0F-6D7A-E879E1E2825D}"/>
              </a:ext>
            </a:extLst>
          </p:cNvPr>
          <p:cNvSpPr txBox="1"/>
          <p:nvPr/>
        </p:nvSpPr>
        <p:spPr>
          <a:xfrm>
            <a:off x="6814465" y="195855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19</a:t>
            </a:r>
          </a:p>
        </p:txBody>
      </p:sp>
      <p:sp>
        <p:nvSpPr>
          <p:cNvPr id="142" name="TextBox 141">
            <a:extLst>
              <a:ext uri="{FF2B5EF4-FFF2-40B4-BE49-F238E27FC236}">
                <a16:creationId xmlns:a16="http://schemas.microsoft.com/office/drawing/2014/main" id="{E2F197C9-8870-03E7-4860-190E15E232AC}"/>
              </a:ext>
            </a:extLst>
          </p:cNvPr>
          <p:cNvSpPr txBox="1">
            <a:spLocks/>
          </p:cNvSpPr>
          <p:nvPr/>
        </p:nvSpPr>
        <p:spPr>
          <a:xfrm>
            <a:off x="7055648" y="1958553"/>
            <a:ext cx="3236113" cy="184666"/>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IA Signed</a:t>
            </a:r>
          </a:p>
        </p:txBody>
      </p:sp>
      <p:sp>
        <p:nvSpPr>
          <p:cNvPr id="146" name="TextBox 145">
            <a:extLst>
              <a:ext uri="{FF2B5EF4-FFF2-40B4-BE49-F238E27FC236}">
                <a16:creationId xmlns:a16="http://schemas.microsoft.com/office/drawing/2014/main" id="{C14C6C52-2CAB-6919-A630-C2AD113BC9F1}"/>
              </a:ext>
            </a:extLst>
          </p:cNvPr>
          <p:cNvSpPr txBox="1"/>
          <p:nvPr/>
        </p:nvSpPr>
        <p:spPr>
          <a:xfrm>
            <a:off x="6814465" y="2207693"/>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20</a:t>
            </a:r>
          </a:p>
        </p:txBody>
      </p:sp>
      <p:sp>
        <p:nvSpPr>
          <p:cNvPr id="148" name="TextBox 147">
            <a:extLst>
              <a:ext uri="{FF2B5EF4-FFF2-40B4-BE49-F238E27FC236}">
                <a16:creationId xmlns:a16="http://schemas.microsoft.com/office/drawing/2014/main" id="{0F668782-1A38-7797-FFB2-E18F2A975C37}"/>
              </a:ext>
            </a:extLst>
          </p:cNvPr>
          <p:cNvSpPr txBox="1">
            <a:spLocks/>
          </p:cNvSpPr>
          <p:nvPr/>
        </p:nvSpPr>
        <p:spPr>
          <a:xfrm>
            <a:off x="7055648" y="2207693"/>
            <a:ext cx="3236113" cy="369332"/>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1200"/>
              <a:t>Financial Security and Notice to Proceed Provided</a:t>
            </a:r>
          </a:p>
        </p:txBody>
      </p:sp>
      <p:sp>
        <p:nvSpPr>
          <p:cNvPr id="152" name="TextBox 151">
            <a:extLst>
              <a:ext uri="{FF2B5EF4-FFF2-40B4-BE49-F238E27FC236}">
                <a16:creationId xmlns:a16="http://schemas.microsoft.com/office/drawing/2014/main" id="{DDAC533A-312D-3E78-7719-0AED111A4665}"/>
              </a:ext>
            </a:extLst>
          </p:cNvPr>
          <p:cNvSpPr txBox="1"/>
          <p:nvPr/>
        </p:nvSpPr>
        <p:spPr>
          <a:xfrm>
            <a:off x="6814465" y="264149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21</a:t>
            </a:r>
          </a:p>
        </p:txBody>
      </p:sp>
      <p:sp>
        <p:nvSpPr>
          <p:cNvPr id="154" name="TextBox 153">
            <a:extLst>
              <a:ext uri="{FF2B5EF4-FFF2-40B4-BE49-F238E27FC236}">
                <a16:creationId xmlns:a16="http://schemas.microsoft.com/office/drawing/2014/main" id="{4B883262-B1EF-A944-2B8E-ED7400D006DB}"/>
              </a:ext>
            </a:extLst>
          </p:cNvPr>
          <p:cNvSpPr txBox="1">
            <a:spLocks/>
          </p:cNvSpPr>
          <p:nvPr/>
        </p:nvSpPr>
        <p:spPr>
          <a:xfrm>
            <a:off x="7055648" y="2641499"/>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Air Permit</a:t>
            </a:r>
          </a:p>
        </p:txBody>
      </p:sp>
      <p:sp>
        <p:nvSpPr>
          <p:cNvPr id="158" name="TextBox 157">
            <a:extLst>
              <a:ext uri="{FF2B5EF4-FFF2-40B4-BE49-F238E27FC236}">
                <a16:creationId xmlns:a16="http://schemas.microsoft.com/office/drawing/2014/main" id="{64FCF24C-6355-F3B3-044D-88DD4A958267}"/>
              </a:ext>
            </a:extLst>
          </p:cNvPr>
          <p:cNvSpPr txBox="1"/>
          <p:nvPr/>
        </p:nvSpPr>
        <p:spPr>
          <a:xfrm>
            <a:off x="6814465" y="289063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22</a:t>
            </a:r>
          </a:p>
        </p:txBody>
      </p:sp>
      <p:sp>
        <p:nvSpPr>
          <p:cNvPr id="160" name="TextBox 159">
            <a:extLst>
              <a:ext uri="{FF2B5EF4-FFF2-40B4-BE49-F238E27FC236}">
                <a16:creationId xmlns:a16="http://schemas.microsoft.com/office/drawing/2014/main" id="{232E9A3A-1E0F-B669-BD8C-2651D3C099A7}"/>
              </a:ext>
            </a:extLst>
          </p:cNvPr>
          <p:cNvSpPr txBox="1">
            <a:spLocks/>
          </p:cNvSpPr>
          <p:nvPr/>
        </p:nvSpPr>
        <p:spPr>
          <a:xfrm>
            <a:off x="7055648" y="2890639"/>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GHG Permit</a:t>
            </a:r>
          </a:p>
        </p:txBody>
      </p:sp>
      <p:sp>
        <p:nvSpPr>
          <p:cNvPr id="164" name="TextBox 163">
            <a:extLst>
              <a:ext uri="{FF2B5EF4-FFF2-40B4-BE49-F238E27FC236}">
                <a16:creationId xmlns:a16="http://schemas.microsoft.com/office/drawing/2014/main" id="{3C582C40-9B7B-DC9E-A6A7-5EF6A0B79C22}"/>
              </a:ext>
            </a:extLst>
          </p:cNvPr>
          <p:cNvSpPr txBox="1"/>
          <p:nvPr/>
        </p:nvSpPr>
        <p:spPr>
          <a:xfrm>
            <a:off x="6814465" y="313977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23</a:t>
            </a:r>
          </a:p>
        </p:txBody>
      </p:sp>
      <p:sp>
        <p:nvSpPr>
          <p:cNvPr id="166" name="TextBox 165">
            <a:extLst>
              <a:ext uri="{FF2B5EF4-FFF2-40B4-BE49-F238E27FC236}">
                <a16:creationId xmlns:a16="http://schemas.microsoft.com/office/drawing/2014/main" id="{6F6F17CE-39D4-70BD-D6A1-F83A83A6C4CC}"/>
              </a:ext>
            </a:extLst>
          </p:cNvPr>
          <p:cNvSpPr txBox="1">
            <a:spLocks/>
          </p:cNvSpPr>
          <p:nvPr/>
        </p:nvSpPr>
        <p:spPr>
          <a:xfrm>
            <a:off x="7055648" y="3139779"/>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Water Availability</a:t>
            </a:r>
          </a:p>
        </p:txBody>
      </p:sp>
      <p:sp>
        <p:nvSpPr>
          <p:cNvPr id="170" name="TextBox 169">
            <a:extLst>
              <a:ext uri="{FF2B5EF4-FFF2-40B4-BE49-F238E27FC236}">
                <a16:creationId xmlns:a16="http://schemas.microsoft.com/office/drawing/2014/main" id="{4781DB11-679A-47C6-4B6E-390955DBEA52}"/>
              </a:ext>
            </a:extLst>
          </p:cNvPr>
          <p:cNvSpPr txBox="1"/>
          <p:nvPr/>
        </p:nvSpPr>
        <p:spPr>
          <a:xfrm>
            <a:off x="6814465" y="3388919"/>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24</a:t>
            </a:r>
          </a:p>
        </p:txBody>
      </p:sp>
      <p:sp>
        <p:nvSpPr>
          <p:cNvPr id="172" name="TextBox 171">
            <a:extLst>
              <a:ext uri="{FF2B5EF4-FFF2-40B4-BE49-F238E27FC236}">
                <a16:creationId xmlns:a16="http://schemas.microsoft.com/office/drawing/2014/main" id="{FC8F0633-01C1-FE06-D2AD-91E5F6704838}"/>
              </a:ext>
            </a:extLst>
          </p:cNvPr>
          <p:cNvSpPr txBox="1">
            <a:spLocks/>
          </p:cNvSpPr>
          <p:nvPr/>
        </p:nvSpPr>
        <p:spPr>
          <a:xfrm>
            <a:off x="7055648" y="3388919"/>
            <a:ext cx="3236113" cy="369332"/>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1200"/>
              <a:t>Meets Planning Guide Section 6.9(1) Requirements for Inclusion in Planning Models</a:t>
            </a:r>
          </a:p>
        </p:txBody>
      </p:sp>
      <p:sp>
        <p:nvSpPr>
          <p:cNvPr id="176" name="TextBox 175">
            <a:extLst>
              <a:ext uri="{FF2B5EF4-FFF2-40B4-BE49-F238E27FC236}">
                <a16:creationId xmlns:a16="http://schemas.microsoft.com/office/drawing/2014/main" id="{A7B8CE67-0E8A-3328-39C3-DFCD4A15D933}"/>
              </a:ext>
            </a:extLst>
          </p:cNvPr>
          <p:cNvSpPr txBox="1"/>
          <p:nvPr/>
        </p:nvSpPr>
        <p:spPr>
          <a:xfrm>
            <a:off x="6814465" y="3822725"/>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25</a:t>
            </a:r>
          </a:p>
        </p:txBody>
      </p:sp>
      <p:sp>
        <p:nvSpPr>
          <p:cNvPr id="178" name="TextBox 177">
            <a:extLst>
              <a:ext uri="{FF2B5EF4-FFF2-40B4-BE49-F238E27FC236}">
                <a16:creationId xmlns:a16="http://schemas.microsoft.com/office/drawing/2014/main" id="{204B43ED-DE16-B915-4969-43CF7C25E831}"/>
              </a:ext>
            </a:extLst>
          </p:cNvPr>
          <p:cNvSpPr txBox="1">
            <a:spLocks/>
          </p:cNvSpPr>
          <p:nvPr/>
        </p:nvSpPr>
        <p:spPr>
          <a:xfrm>
            <a:off x="7055648" y="3822725"/>
            <a:ext cx="3236113" cy="369332"/>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1200"/>
              <a:t>Meets All Planning Guide Section 6.9 Requirements for Inclusion in Planning Models</a:t>
            </a:r>
          </a:p>
        </p:txBody>
      </p:sp>
      <p:sp>
        <p:nvSpPr>
          <p:cNvPr id="182" name="TextBox 181">
            <a:extLst>
              <a:ext uri="{FF2B5EF4-FFF2-40B4-BE49-F238E27FC236}">
                <a16:creationId xmlns:a16="http://schemas.microsoft.com/office/drawing/2014/main" id="{6E9C3BC7-99ED-0DA9-C66B-D6A561341BB9}"/>
              </a:ext>
            </a:extLst>
          </p:cNvPr>
          <p:cNvSpPr txBox="1"/>
          <p:nvPr/>
        </p:nvSpPr>
        <p:spPr>
          <a:xfrm>
            <a:off x="6814465" y="4256531"/>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26</a:t>
            </a:r>
          </a:p>
        </p:txBody>
      </p:sp>
      <p:sp>
        <p:nvSpPr>
          <p:cNvPr id="184" name="TextBox 183">
            <a:extLst>
              <a:ext uri="{FF2B5EF4-FFF2-40B4-BE49-F238E27FC236}">
                <a16:creationId xmlns:a16="http://schemas.microsoft.com/office/drawing/2014/main" id="{227933A3-1B1F-609A-1A02-055B61183686}"/>
              </a:ext>
            </a:extLst>
          </p:cNvPr>
          <p:cNvSpPr txBox="1">
            <a:spLocks/>
          </p:cNvSpPr>
          <p:nvPr/>
        </p:nvSpPr>
        <p:spPr>
          <a:xfrm>
            <a:off x="7055648" y="4256531"/>
            <a:ext cx="3236113" cy="369332"/>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spcBef>
                <a:spcPts val="0"/>
              </a:spcBef>
              <a:spcAft>
                <a:spcPts val="0"/>
              </a:spcAft>
            </a:pPr>
            <a:r>
              <a:rPr lang="en-US" sz="1200"/>
              <a:t>Meets Planning Guide QSA (Section 5.9) Prerequisites</a:t>
            </a:r>
          </a:p>
        </p:txBody>
      </p:sp>
      <p:sp>
        <p:nvSpPr>
          <p:cNvPr id="200" name="TextBox 199">
            <a:extLst>
              <a:ext uri="{FF2B5EF4-FFF2-40B4-BE49-F238E27FC236}">
                <a16:creationId xmlns:a16="http://schemas.microsoft.com/office/drawing/2014/main" id="{966830DA-D90C-A63B-95C1-01B3491034B7}"/>
              </a:ext>
            </a:extLst>
          </p:cNvPr>
          <p:cNvSpPr txBox="1"/>
          <p:nvPr/>
        </p:nvSpPr>
        <p:spPr>
          <a:xfrm>
            <a:off x="6814465" y="518861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29</a:t>
            </a:r>
          </a:p>
        </p:txBody>
      </p:sp>
      <p:sp>
        <p:nvSpPr>
          <p:cNvPr id="202" name="TextBox 201">
            <a:extLst>
              <a:ext uri="{FF2B5EF4-FFF2-40B4-BE49-F238E27FC236}">
                <a16:creationId xmlns:a16="http://schemas.microsoft.com/office/drawing/2014/main" id="{6646C073-5DC6-3309-9923-BCB784C9F056}"/>
              </a:ext>
            </a:extLst>
          </p:cNvPr>
          <p:cNvSpPr txBox="1">
            <a:spLocks/>
          </p:cNvSpPr>
          <p:nvPr/>
        </p:nvSpPr>
        <p:spPr>
          <a:xfrm>
            <a:off x="7055648" y="518861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Approved for Energization</a:t>
            </a:r>
          </a:p>
        </p:txBody>
      </p:sp>
      <p:sp>
        <p:nvSpPr>
          <p:cNvPr id="188" name="TextBox 187">
            <a:extLst>
              <a:ext uri="{FF2B5EF4-FFF2-40B4-BE49-F238E27FC236}">
                <a16:creationId xmlns:a16="http://schemas.microsoft.com/office/drawing/2014/main" id="{17D13E5F-977F-7299-CDC4-F32E0A0A153B}"/>
              </a:ext>
            </a:extLst>
          </p:cNvPr>
          <p:cNvSpPr txBox="1"/>
          <p:nvPr/>
        </p:nvSpPr>
        <p:spPr>
          <a:xfrm>
            <a:off x="6814465" y="469033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27</a:t>
            </a:r>
          </a:p>
        </p:txBody>
      </p:sp>
      <p:sp>
        <p:nvSpPr>
          <p:cNvPr id="190" name="TextBox 189">
            <a:extLst>
              <a:ext uri="{FF2B5EF4-FFF2-40B4-BE49-F238E27FC236}">
                <a16:creationId xmlns:a16="http://schemas.microsoft.com/office/drawing/2014/main" id="{0FD4CD76-D1BC-CDE4-74ED-A3616ABFC756}"/>
              </a:ext>
            </a:extLst>
          </p:cNvPr>
          <p:cNvSpPr txBox="1">
            <a:spLocks/>
          </p:cNvSpPr>
          <p:nvPr/>
        </p:nvSpPr>
        <p:spPr>
          <a:xfrm>
            <a:off x="7055648" y="469033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Construction Start</a:t>
            </a:r>
          </a:p>
        </p:txBody>
      </p:sp>
      <p:sp>
        <p:nvSpPr>
          <p:cNvPr id="194" name="TextBox 193">
            <a:extLst>
              <a:ext uri="{FF2B5EF4-FFF2-40B4-BE49-F238E27FC236}">
                <a16:creationId xmlns:a16="http://schemas.microsoft.com/office/drawing/2014/main" id="{8137D9E3-4051-5805-794A-6A90A9E0C35B}"/>
              </a:ext>
            </a:extLst>
          </p:cNvPr>
          <p:cNvSpPr txBox="1"/>
          <p:nvPr/>
        </p:nvSpPr>
        <p:spPr>
          <a:xfrm>
            <a:off x="6814465" y="493947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28</a:t>
            </a:r>
          </a:p>
        </p:txBody>
      </p:sp>
      <p:sp>
        <p:nvSpPr>
          <p:cNvPr id="196" name="TextBox 195">
            <a:extLst>
              <a:ext uri="{FF2B5EF4-FFF2-40B4-BE49-F238E27FC236}">
                <a16:creationId xmlns:a16="http://schemas.microsoft.com/office/drawing/2014/main" id="{CB25EC00-BC11-3617-7601-D86CDA191709}"/>
              </a:ext>
            </a:extLst>
          </p:cNvPr>
          <p:cNvSpPr txBox="1">
            <a:spLocks/>
          </p:cNvSpPr>
          <p:nvPr/>
        </p:nvSpPr>
        <p:spPr>
          <a:xfrm>
            <a:off x="7055648" y="493947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Construction End</a:t>
            </a:r>
          </a:p>
        </p:txBody>
      </p:sp>
      <p:sp>
        <p:nvSpPr>
          <p:cNvPr id="206" name="TextBox 205">
            <a:extLst>
              <a:ext uri="{FF2B5EF4-FFF2-40B4-BE49-F238E27FC236}">
                <a16:creationId xmlns:a16="http://schemas.microsoft.com/office/drawing/2014/main" id="{F36E96E3-4019-F5D5-7A25-CBD3F0C854C6}"/>
              </a:ext>
            </a:extLst>
          </p:cNvPr>
          <p:cNvSpPr txBox="1"/>
          <p:nvPr/>
        </p:nvSpPr>
        <p:spPr>
          <a:xfrm>
            <a:off x="6814465" y="5437757"/>
            <a:ext cx="196820"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30</a:t>
            </a:r>
          </a:p>
        </p:txBody>
      </p:sp>
      <p:sp>
        <p:nvSpPr>
          <p:cNvPr id="208" name="TextBox 207">
            <a:extLst>
              <a:ext uri="{FF2B5EF4-FFF2-40B4-BE49-F238E27FC236}">
                <a16:creationId xmlns:a16="http://schemas.microsoft.com/office/drawing/2014/main" id="{4D3DF319-AE96-9D6B-E113-40716AB7BC87}"/>
              </a:ext>
            </a:extLst>
          </p:cNvPr>
          <p:cNvSpPr txBox="1">
            <a:spLocks/>
          </p:cNvSpPr>
          <p:nvPr/>
        </p:nvSpPr>
        <p:spPr>
          <a:xfrm>
            <a:off x="7055648" y="5437757"/>
            <a:ext cx="3236113"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Approved for Synchronization</a:t>
            </a:r>
          </a:p>
        </p:txBody>
      </p:sp>
      <p:cxnSp>
        <p:nvCxnSpPr>
          <p:cNvPr id="489" name="Straight Connector 488">
            <a:extLst>
              <a:ext uri="{FF2B5EF4-FFF2-40B4-BE49-F238E27FC236}">
                <a16:creationId xmlns:a16="http://schemas.microsoft.com/office/drawing/2014/main" id="{B5E0EAEB-B374-1B24-8FB4-57AF929BCA4C}"/>
              </a:ext>
            </a:extLst>
          </p:cNvPr>
          <p:cNvCxnSpPr>
            <a:cxnSpLocks/>
          </p:cNvCxnSpPr>
          <p:nvPr>
            <p:custDataLst>
              <p:tags r:id="rId25"/>
            </p:custDataLst>
          </p:nvPr>
        </p:nvCxnSpPr>
        <p:spPr>
          <a:xfrm>
            <a:off x="6814463" y="167717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0" name="Straight Connector 489">
            <a:extLst>
              <a:ext uri="{FF2B5EF4-FFF2-40B4-BE49-F238E27FC236}">
                <a16:creationId xmlns:a16="http://schemas.microsoft.com/office/drawing/2014/main" id="{312D759D-FDF3-D74D-6777-D2359DAC747A}"/>
              </a:ext>
            </a:extLst>
          </p:cNvPr>
          <p:cNvCxnSpPr>
            <a:cxnSpLocks/>
          </p:cNvCxnSpPr>
          <p:nvPr>
            <p:custDataLst>
              <p:tags r:id="rId26"/>
            </p:custDataLst>
          </p:nvPr>
        </p:nvCxnSpPr>
        <p:spPr>
          <a:xfrm>
            <a:off x="6814463" y="192631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1" name="Straight Connector 490">
            <a:extLst>
              <a:ext uri="{FF2B5EF4-FFF2-40B4-BE49-F238E27FC236}">
                <a16:creationId xmlns:a16="http://schemas.microsoft.com/office/drawing/2014/main" id="{4C1D60C9-BB58-51CA-F050-E1E258267D61}"/>
              </a:ext>
            </a:extLst>
          </p:cNvPr>
          <p:cNvCxnSpPr>
            <a:cxnSpLocks/>
          </p:cNvCxnSpPr>
          <p:nvPr>
            <p:custDataLst>
              <p:tags r:id="rId27"/>
            </p:custDataLst>
          </p:nvPr>
        </p:nvCxnSpPr>
        <p:spPr>
          <a:xfrm>
            <a:off x="6814463" y="2175456"/>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2" name="Straight Connector 491">
            <a:extLst>
              <a:ext uri="{FF2B5EF4-FFF2-40B4-BE49-F238E27FC236}">
                <a16:creationId xmlns:a16="http://schemas.microsoft.com/office/drawing/2014/main" id="{430FAFD8-A546-FA10-5E3F-0FDEAB9B3B73}"/>
              </a:ext>
            </a:extLst>
          </p:cNvPr>
          <p:cNvCxnSpPr>
            <a:cxnSpLocks/>
          </p:cNvCxnSpPr>
          <p:nvPr>
            <p:custDataLst>
              <p:tags r:id="rId28"/>
            </p:custDataLst>
          </p:nvPr>
        </p:nvCxnSpPr>
        <p:spPr>
          <a:xfrm>
            <a:off x="6814463" y="260926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3" name="Straight Connector 492">
            <a:extLst>
              <a:ext uri="{FF2B5EF4-FFF2-40B4-BE49-F238E27FC236}">
                <a16:creationId xmlns:a16="http://schemas.microsoft.com/office/drawing/2014/main" id="{35815768-02EF-C7BC-BA9C-13D023536830}"/>
              </a:ext>
            </a:extLst>
          </p:cNvPr>
          <p:cNvCxnSpPr>
            <a:cxnSpLocks/>
          </p:cNvCxnSpPr>
          <p:nvPr>
            <p:custDataLst>
              <p:tags r:id="rId29"/>
            </p:custDataLst>
          </p:nvPr>
        </p:nvCxnSpPr>
        <p:spPr>
          <a:xfrm>
            <a:off x="6814463" y="515638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4" name="Straight Connector 493">
            <a:extLst>
              <a:ext uri="{FF2B5EF4-FFF2-40B4-BE49-F238E27FC236}">
                <a16:creationId xmlns:a16="http://schemas.microsoft.com/office/drawing/2014/main" id="{50D9A117-DAF0-7EED-3D90-FE2D76F51A23}"/>
              </a:ext>
            </a:extLst>
          </p:cNvPr>
          <p:cNvCxnSpPr>
            <a:cxnSpLocks/>
          </p:cNvCxnSpPr>
          <p:nvPr>
            <p:custDataLst>
              <p:tags r:id="rId30"/>
            </p:custDataLst>
          </p:nvPr>
        </p:nvCxnSpPr>
        <p:spPr>
          <a:xfrm>
            <a:off x="6814463" y="285840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5" name="Straight Connector 494">
            <a:extLst>
              <a:ext uri="{FF2B5EF4-FFF2-40B4-BE49-F238E27FC236}">
                <a16:creationId xmlns:a16="http://schemas.microsoft.com/office/drawing/2014/main" id="{ECFB415B-B3F6-BDFE-9722-29E7CA0476CD}"/>
              </a:ext>
            </a:extLst>
          </p:cNvPr>
          <p:cNvCxnSpPr>
            <a:cxnSpLocks/>
          </p:cNvCxnSpPr>
          <p:nvPr>
            <p:custDataLst>
              <p:tags r:id="rId31"/>
            </p:custDataLst>
          </p:nvPr>
        </p:nvCxnSpPr>
        <p:spPr>
          <a:xfrm>
            <a:off x="6814463" y="310754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6" name="Straight Connector 495">
            <a:extLst>
              <a:ext uri="{FF2B5EF4-FFF2-40B4-BE49-F238E27FC236}">
                <a16:creationId xmlns:a16="http://schemas.microsoft.com/office/drawing/2014/main" id="{4147596C-0C8E-DEF7-9F49-5C1645EEDA5A}"/>
              </a:ext>
            </a:extLst>
          </p:cNvPr>
          <p:cNvCxnSpPr>
            <a:cxnSpLocks/>
          </p:cNvCxnSpPr>
          <p:nvPr>
            <p:custDataLst>
              <p:tags r:id="rId32"/>
            </p:custDataLst>
          </p:nvPr>
        </p:nvCxnSpPr>
        <p:spPr>
          <a:xfrm>
            <a:off x="6814463" y="3356682"/>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7" name="Straight Connector 496">
            <a:extLst>
              <a:ext uri="{FF2B5EF4-FFF2-40B4-BE49-F238E27FC236}">
                <a16:creationId xmlns:a16="http://schemas.microsoft.com/office/drawing/2014/main" id="{819B9814-A4C4-5A38-048C-86B640968E0E}"/>
              </a:ext>
            </a:extLst>
          </p:cNvPr>
          <p:cNvCxnSpPr>
            <a:cxnSpLocks/>
          </p:cNvCxnSpPr>
          <p:nvPr>
            <p:custDataLst>
              <p:tags r:id="rId33"/>
            </p:custDataLst>
          </p:nvPr>
        </p:nvCxnSpPr>
        <p:spPr>
          <a:xfrm>
            <a:off x="6814463" y="465810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8" name="Straight Connector 497">
            <a:extLst>
              <a:ext uri="{FF2B5EF4-FFF2-40B4-BE49-F238E27FC236}">
                <a16:creationId xmlns:a16="http://schemas.microsoft.com/office/drawing/2014/main" id="{E9DF6393-861C-814C-8F64-E3CA291A0E6E}"/>
              </a:ext>
            </a:extLst>
          </p:cNvPr>
          <p:cNvCxnSpPr>
            <a:cxnSpLocks/>
          </p:cNvCxnSpPr>
          <p:nvPr>
            <p:custDataLst>
              <p:tags r:id="rId34"/>
            </p:custDataLst>
          </p:nvPr>
        </p:nvCxnSpPr>
        <p:spPr>
          <a:xfrm>
            <a:off x="6814463" y="3790488"/>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9" name="Straight Connector 498">
            <a:extLst>
              <a:ext uri="{FF2B5EF4-FFF2-40B4-BE49-F238E27FC236}">
                <a16:creationId xmlns:a16="http://schemas.microsoft.com/office/drawing/2014/main" id="{1288014F-C996-5730-D114-A8F5BE9526AF}"/>
              </a:ext>
            </a:extLst>
          </p:cNvPr>
          <p:cNvCxnSpPr>
            <a:cxnSpLocks/>
          </p:cNvCxnSpPr>
          <p:nvPr>
            <p:custDataLst>
              <p:tags r:id="rId35"/>
            </p:custDataLst>
          </p:nvPr>
        </p:nvCxnSpPr>
        <p:spPr>
          <a:xfrm>
            <a:off x="6814463" y="4224294"/>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00" name="Straight Connector 499">
            <a:extLst>
              <a:ext uri="{FF2B5EF4-FFF2-40B4-BE49-F238E27FC236}">
                <a16:creationId xmlns:a16="http://schemas.microsoft.com/office/drawing/2014/main" id="{9A3834D2-A001-E575-7B6C-ED7A8E49E055}"/>
              </a:ext>
            </a:extLst>
          </p:cNvPr>
          <p:cNvCxnSpPr>
            <a:cxnSpLocks/>
          </p:cNvCxnSpPr>
          <p:nvPr>
            <p:custDataLst>
              <p:tags r:id="rId36"/>
            </p:custDataLst>
          </p:nvPr>
        </p:nvCxnSpPr>
        <p:spPr>
          <a:xfrm>
            <a:off x="6814463" y="490724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01" name="Straight Connector 500">
            <a:extLst>
              <a:ext uri="{FF2B5EF4-FFF2-40B4-BE49-F238E27FC236}">
                <a16:creationId xmlns:a16="http://schemas.microsoft.com/office/drawing/2014/main" id="{9691B143-3F79-F4F0-6653-C0D15658CBAB}"/>
              </a:ext>
            </a:extLst>
          </p:cNvPr>
          <p:cNvCxnSpPr>
            <a:cxnSpLocks/>
          </p:cNvCxnSpPr>
          <p:nvPr>
            <p:custDataLst>
              <p:tags r:id="rId37"/>
            </p:custDataLst>
          </p:nvPr>
        </p:nvCxnSpPr>
        <p:spPr>
          <a:xfrm>
            <a:off x="6814463" y="5405520"/>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45E341C-2F1E-DB74-64D4-F0701A89627F}"/>
              </a:ext>
            </a:extLst>
          </p:cNvPr>
          <p:cNvSpPr txBox="1">
            <a:spLocks/>
          </p:cNvSpPr>
          <p:nvPr/>
        </p:nvSpPr>
        <p:spPr>
          <a:xfrm>
            <a:off x="10226327" y="623519"/>
            <a:ext cx="207839" cy="184660"/>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No</a:t>
            </a:r>
          </a:p>
        </p:txBody>
      </p:sp>
      <p:grpSp>
        <p:nvGrpSpPr>
          <p:cNvPr id="32" name="XBlue 330">
            <a:extLst>
              <a:ext uri="{FF2B5EF4-FFF2-40B4-BE49-F238E27FC236}">
                <a16:creationId xmlns:a16="http://schemas.microsoft.com/office/drawing/2014/main" id="{E57D7F90-92F6-7908-A91F-F4B5A66D4DEA}"/>
              </a:ext>
            </a:extLst>
          </p:cNvPr>
          <p:cNvGrpSpPr>
            <a:grpSpLocks/>
          </p:cNvGrpSpPr>
          <p:nvPr>
            <p:custDataLst>
              <p:tags r:id="rId38"/>
            </p:custDataLst>
          </p:nvPr>
        </p:nvGrpSpPr>
        <p:grpSpPr>
          <a:xfrm>
            <a:off x="10010572" y="624409"/>
            <a:ext cx="182880" cy="182880"/>
            <a:chOff x="1016000" y="1016000"/>
            <a:chExt cx="396228" cy="396228"/>
          </a:xfrm>
          <a:solidFill>
            <a:srgbClr val="C00000"/>
          </a:solidFill>
        </p:grpSpPr>
        <p:sp>
          <p:nvSpPr>
            <p:cNvPr id="33" name="Oval 32">
              <a:extLst>
                <a:ext uri="{FF2B5EF4-FFF2-40B4-BE49-F238E27FC236}">
                  <a16:creationId xmlns:a16="http://schemas.microsoft.com/office/drawing/2014/main" id="{36B09C59-EC4B-47B1-5FEA-5C227CDBE7C0}"/>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4" name="Graphic 33">
              <a:extLst>
                <a:ext uri="{FF2B5EF4-FFF2-40B4-BE49-F238E27FC236}">
                  <a16:creationId xmlns:a16="http://schemas.microsoft.com/office/drawing/2014/main" id="{A6DF231A-DB0B-C90C-3F91-5611B6F65F92}"/>
                </a:ext>
              </a:extLst>
            </p:cNvPr>
            <p:cNvPicPr>
              <a:picLocks noChangeAspect="1"/>
            </p:cNvPicPr>
            <p:nvPr/>
          </p:nvPicPr>
          <p:blipFill>
            <a:blip>
              <a:extLst>
                <a:ext uri="{96DAC541-7B7A-43D3-8B79-37D633B846F1}">
                  <asvg:svgBlip xmlns:asvg="http://schemas.microsoft.com/office/drawing/2016/SVG/main" r:embed="rId50"/>
                </a:ext>
              </a:extLst>
            </a:blip>
            <a:stretch>
              <a:fillRect/>
            </a:stretch>
          </p:blipFill>
          <p:spPr>
            <a:xfrm>
              <a:off x="1023614" y="1023614"/>
              <a:ext cx="381000" cy="381000"/>
            </a:xfrm>
            <a:prstGeom prst="rect">
              <a:avLst/>
            </a:prstGeom>
          </p:spPr>
        </p:pic>
      </p:grpSp>
      <p:sp>
        <p:nvSpPr>
          <p:cNvPr id="6" name="TextBox 5">
            <a:extLst>
              <a:ext uri="{FF2B5EF4-FFF2-40B4-BE49-F238E27FC236}">
                <a16:creationId xmlns:a16="http://schemas.microsoft.com/office/drawing/2014/main" id="{493B5FDA-E15E-5E86-1BFD-6842C7A08D8C}"/>
              </a:ext>
            </a:extLst>
          </p:cNvPr>
          <p:cNvSpPr txBox="1">
            <a:spLocks/>
          </p:cNvSpPr>
          <p:nvPr/>
        </p:nvSpPr>
        <p:spPr>
          <a:xfrm>
            <a:off x="9523387" y="623516"/>
            <a:ext cx="264992" cy="184666"/>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Yes</a:t>
            </a:r>
          </a:p>
        </p:txBody>
      </p:sp>
      <p:grpSp>
        <p:nvGrpSpPr>
          <p:cNvPr id="35" name="CheckmarkBlue 325">
            <a:extLst>
              <a:ext uri="{FF2B5EF4-FFF2-40B4-BE49-F238E27FC236}">
                <a16:creationId xmlns:a16="http://schemas.microsoft.com/office/drawing/2014/main" id="{2FA63D43-E69F-E28D-948D-477DDB2F25B1}"/>
              </a:ext>
            </a:extLst>
          </p:cNvPr>
          <p:cNvGrpSpPr>
            <a:grpSpLocks/>
          </p:cNvGrpSpPr>
          <p:nvPr>
            <p:custDataLst>
              <p:tags r:id="rId39"/>
            </p:custDataLst>
          </p:nvPr>
        </p:nvGrpSpPr>
        <p:grpSpPr>
          <a:xfrm>
            <a:off x="9307632" y="624409"/>
            <a:ext cx="182880" cy="182880"/>
            <a:chOff x="1016000" y="1016000"/>
            <a:chExt cx="396228" cy="396228"/>
          </a:xfrm>
        </p:grpSpPr>
        <p:sp>
          <p:nvSpPr>
            <p:cNvPr id="36" name="Oval 35">
              <a:extLst>
                <a:ext uri="{FF2B5EF4-FFF2-40B4-BE49-F238E27FC236}">
                  <a16:creationId xmlns:a16="http://schemas.microsoft.com/office/drawing/2014/main" id="{3355A58E-6F01-DE4D-F8DA-C2E03D0E7D42}"/>
                </a:ext>
              </a:extLst>
            </p:cNvPr>
            <p:cNvSpPr/>
            <p:nvPr/>
          </p:nvSpPr>
          <p:spPr>
            <a:xfrm>
              <a:off x="1016000" y="1016000"/>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7" name="Graphic 36">
              <a:extLst>
                <a:ext uri="{FF2B5EF4-FFF2-40B4-BE49-F238E27FC236}">
                  <a16:creationId xmlns:a16="http://schemas.microsoft.com/office/drawing/2014/main" id="{710C4594-3707-87E0-6DB9-4F96CB9EB851}"/>
                </a:ext>
              </a:extLst>
            </p:cNvPr>
            <p:cNvPicPr>
              <a:picLocks noChangeAspect="1"/>
            </p:cNvPicPr>
            <p:nvPr/>
          </p:nvPicPr>
          <p:blipFill>
            <a:blip>
              <a:extLst>
                <a:ext uri="{96DAC541-7B7A-43D3-8B79-37D633B846F1}">
                  <asvg:svgBlip xmlns:asvg="http://schemas.microsoft.com/office/drawing/2016/SVG/main" r:embed="rId51"/>
                </a:ext>
              </a:extLst>
            </a:blip>
            <a:stretch>
              <a:fillRect/>
            </a:stretch>
          </p:blipFill>
          <p:spPr>
            <a:xfrm>
              <a:off x="1023614" y="1023614"/>
              <a:ext cx="381000" cy="381000"/>
            </a:xfrm>
            <a:prstGeom prst="rect">
              <a:avLst/>
            </a:prstGeom>
          </p:spPr>
        </p:pic>
      </p:grpSp>
      <p:sp>
        <p:nvSpPr>
          <p:cNvPr id="12" name="TextBox 11">
            <a:extLst>
              <a:ext uri="{FF2B5EF4-FFF2-40B4-BE49-F238E27FC236}">
                <a16:creationId xmlns:a16="http://schemas.microsoft.com/office/drawing/2014/main" id="{F0859926-97C1-E333-8AA8-4568353E6DEC}"/>
              </a:ext>
            </a:extLst>
          </p:cNvPr>
          <p:cNvSpPr txBox="1">
            <a:spLocks/>
          </p:cNvSpPr>
          <p:nvPr/>
        </p:nvSpPr>
        <p:spPr>
          <a:xfrm>
            <a:off x="10872114" y="624409"/>
            <a:ext cx="786486" cy="182880"/>
          </a:xfrm>
          <a:prstGeom prst="rect">
            <a:avLst/>
          </a:prstGeom>
        </p:spPr>
        <p:txBody>
          <a:bodyPr vert="horz" wrap="square" lIns="0" tIns="0" rIns="0" bIns="0" rtlCol="0" anchor="ctr"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200"/>
              <a:t>Conditional</a:t>
            </a:r>
          </a:p>
        </p:txBody>
      </p:sp>
      <p:grpSp>
        <p:nvGrpSpPr>
          <p:cNvPr id="528" name="MoonEmpty 334">
            <a:extLst>
              <a:ext uri="{FF2B5EF4-FFF2-40B4-BE49-F238E27FC236}">
                <a16:creationId xmlns:a16="http://schemas.microsoft.com/office/drawing/2014/main" id="{3FF4703A-168A-188B-4EE3-9D40708FEC7B}"/>
              </a:ext>
            </a:extLst>
          </p:cNvPr>
          <p:cNvGrpSpPr>
            <a:grpSpLocks/>
          </p:cNvGrpSpPr>
          <p:nvPr>
            <p:custDataLst>
              <p:tags r:id="rId40"/>
            </p:custDataLst>
          </p:nvPr>
        </p:nvGrpSpPr>
        <p:grpSpPr>
          <a:xfrm>
            <a:off x="10656358" y="624409"/>
            <a:ext cx="182880" cy="182880"/>
            <a:chOff x="762000" y="1270000"/>
            <a:chExt cx="254000" cy="254000"/>
          </a:xfrm>
          <a:solidFill>
            <a:srgbClr val="FFC000"/>
          </a:solidFill>
        </p:grpSpPr>
        <p:sp>
          <p:nvSpPr>
            <p:cNvPr id="529" name="Oval 528">
              <a:extLst>
                <a:ext uri="{FF2B5EF4-FFF2-40B4-BE49-F238E27FC236}">
                  <a16:creationId xmlns:a16="http://schemas.microsoft.com/office/drawing/2014/main" id="{90FCF7A2-3295-8362-2FC6-0038DBECC484}"/>
                </a:ext>
              </a:extLst>
            </p:cNvPr>
            <p:cNvSpPr/>
            <p:nvPr>
              <p:custDataLst>
                <p:tags r:id="rId43"/>
              </p:custDataLst>
            </p:nvPr>
          </p:nvSpPr>
          <p:spPr>
            <a:xfrm>
              <a:off x="762000" y="1270000"/>
              <a:ext cx="254000" cy="254000"/>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30" name="Arc 529" hidden="1">
              <a:extLst>
                <a:ext uri="{FF2B5EF4-FFF2-40B4-BE49-F238E27FC236}">
                  <a16:creationId xmlns:a16="http://schemas.microsoft.com/office/drawing/2014/main" id="{FC808B6F-15A4-26B1-FC14-10BD405DADDB}"/>
                </a:ext>
              </a:extLst>
            </p:cNvPr>
            <p:cNvSpPr/>
            <p:nvPr>
              <p:custDataLst>
                <p:tags r:id="rId44"/>
              </p:custDataLst>
            </p:nvPr>
          </p:nvSpPr>
          <p:spPr>
            <a:xfrm>
              <a:off x="762000" y="1270000"/>
              <a:ext cx="254000" cy="254000"/>
            </a:xfrm>
            <a:prstGeom prst="arc">
              <a:avLst>
                <a:gd name="adj1" fmla="val 16200000"/>
                <a:gd name="adj2" fmla="val 5400000"/>
              </a:avLst>
            </a:prstGeom>
            <a:grpFill/>
            <a:ln w="6350" cap="flat" cmpd="sng" algn="ctr">
              <a:noFill/>
              <a:prstDash val="solid"/>
              <a:miter lim="800000"/>
              <a:tailEnd type="none"/>
            </a:ln>
            <a:effectLst/>
            <a:extLst>
              <a:ext uri="{91240B29-F687-4F45-9708-019B960494DF}">
                <a14:hiddenLine xmlns:a14="http://schemas.microsoft.com/office/drawing/2010/main" w="6350" cap="flat" cmpd="sng" algn="ctr">
                  <a:solidFill>
                    <a:schemeClr val="accent1"/>
                  </a:solidFill>
                  <a:prstDash val="solid"/>
                  <a:miter lim="800000"/>
                  <a:tailEnd type="none"/>
                </a14:hiddenLine>
              </a:ext>
            </a:extLst>
          </p:spPr>
          <p:style>
            <a:lnRef idx="1">
              <a:schemeClr val="accent1"/>
            </a:lnRef>
            <a:fillRef idx="0">
              <a:schemeClr val="accent1"/>
            </a:fillRef>
            <a:effectRef idx="0">
              <a:schemeClr val="accent1"/>
            </a:effectRef>
            <a:fontRef idx="minor">
              <a:schemeClr val="tx1"/>
            </a:fontRef>
          </p:style>
          <p:txBody>
            <a:bodyPr rtlCol="0" anchor="t"/>
            <a:lstStyle/>
            <a:p>
              <a:pPr algn="ctr"/>
              <a:endParaRPr lang="en-US"/>
            </a:p>
          </p:txBody>
        </p:sp>
      </p:grpSp>
      <p:cxnSp>
        <p:nvCxnSpPr>
          <p:cNvPr id="3" name="Straight Connector 2">
            <a:extLst>
              <a:ext uri="{FF2B5EF4-FFF2-40B4-BE49-F238E27FC236}">
                <a16:creationId xmlns:a16="http://schemas.microsoft.com/office/drawing/2014/main" id="{DE1F218F-8B82-B334-2156-56B66FF4DF6A}"/>
              </a:ext>
            </a:extLst>
          </p:cNvPr>
          <p:cNvCxnSpPr>
            <a:cxnSpLocks/>
          </p:cNvCxnSpPr>
          <p:nvPr>
            <p:custDataLst>
              <p:tags r:id="rId41"/>
            </p:custDataLst>
          </p:nvPr>
        </p:nvCxnSpPr>
        <p:spPr>
          <a:xfrm>
            <a:off x="1251861" y="4639811"/>
            <a:ext cx="4849575"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8B24585-0733-BF86-F2C0-B2E2DFF3702C}"/>
              </a:ext>
            </a:extLst>
          </p:cNvPr>
          <p:cNvSpPr>
            <a:spLocks/>
          </p:cNvSpPr>
          <p:nvPr/>
        </p:nvSpPr>
        <p:spPr>
          <a:xfrm>
            <a:off x="0" y="6073557"/>
            <a:ext cx="12192000" cy="310896"/>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400" b="1" noProof="0">
                <a:solidFill>
                  <a:schemeClr val="bg1"/>
                </a:solidFill>
              </a:rPr>
              <a:t>Do we need any other attributes to add to the Large Load report?</a:t>
            </a:r>
          </a:p>
        </p:txBody>
      </p:sp>
      <p:sp>
        <p:nvSpPr>
          <p:cNvPr id="27" name="5. Source">
            <a:extLst>
              <a:ext uri="{FF2B5EF4-FFF2-40B4-BE49-F238E27FC236}">
                <a16:creationId xmlns:a16="http://schemas.microsoft.com/office/drawing/2014/main" id="{6E5F5FA1-EBFD-33E1-1AE3-B0DB9646FBD6}"/>
              </a:ext>
            </a:extLst>
          </p:cNvPr>
          <p:cNvSpPr txBox="1"/>
          <p:nvPr>
            <p:custDataLst>
              <p:tags r:id="rId42"/>
            </p:custDataLst>
          </p:nvPr>
        </p:nvSpPr>
        <p:spPr>
          <a:xfrm>
            <a:off x="506347" y="6500855"/>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Source: </a:t>
            </a:r>
            <a:r>
              <a:rPr lang="en-US"/>
              <a:t>ERCOT Generator Interconnection Status (GIS) Report, “Project Details – Large Gen” tab</a:t>
            </a:r>
            <a:endParaRPr lang="en-US" noProof="0"/>
          </a:p>
        </p:txBody>
      </p:sp>
    </p:spTree>
    <p:extLst>
      <p:ext uri="{BB962C8B-B14F-4D97-AF65-F5344CB8AC3E}">
        <p14:creationId xmlns:p14="http://schemas.microsoft.com/office/powerpoint/2010/main" val="768569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0D1F4-00CD-4C13-F5D3-8726590BFF21}"/>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DD7C8918-B213-8AD7-32CA-65C0FEE1E49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DD7C8918-B213-8AD7-32CA-65C0FEE1E49D}"/>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5AF3A3B-2CB7-60E9-23BB-F322FDEFF281}"/>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E7E13C56-F8C4-C9DB-A84C-42E49B0269D4}"/>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1BAA5E99-D47C-36FE-A357-BB31CC89820F}"/>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9" name="Text Placeholder 2">
            <a:hlinkClick r:id="rId14" action="ppaction://hlinksldjump"/>
            <a:extLst>
              <a:ext uri="{FF2B5EF4-FFF2-40B4-BE49-F238E27FC236}">
                <a16:creationId xmlns:a16="http://schemas.microsoft.com/office/drawing/2014/main" id="{A135997A-2BCC-4432-47E8-9AACFBEB8D65}"/>
              </a:ext>
            </a:extLst>
          </p:cNvPr>
          <p:cNvSpPr>
            <a:spLocks noGrp="1"/>
          </p:cNvSpPr>
          <p:nvPr>
            <p:custDataLst>
              <p:tags r:id="rId2"/>
            </p:custDataLst>
          </p:nvPr>
        </p:nvSpPr>
        <p:spPr bwMode="auto">
          <a:xfrm>
            <a:off x="5595938"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49" name="Text Placeholder 2">
            <a:hlinkClick r:id="rId15" action="ppaction://hlinksldjump"/>
            <a:extLst>
              <a:ext uri="{FF2B5EF4-FFF2-40B4-BE49-F238E27FC236}">
                <a16:creationId xmlns:a16="http://schemas.microsoft.com/office/drawing/2014/main" id="{02758DDF-E53D-9E9D-9357-E43E541B267C}"/>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62" name="Text Placeholder 2">
            <a:hlinkClick r:id="rId16" action="ppaction://hlinksldjump"/>
            <a:extLst>
              <a:ext uri="{FF2B5EF4-FFF2-40B4-BE49-F238E27FC236}">
                <a16:creationId xmlns:a16="http://schemas.microsoft.com/office/drawing/2014/main" id="{CD5F183E-E4F1-4402-3BA9-954D637CAE65}"/>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450" name="Text Placeholder 2">
            <a:hlinkClick r:id="rId17" action="ppaction://hlinksldjump"/>
            <a:extLst>
              <a:ext uri="{FF2B5EF4-FFF2-40B4-BE49-F238E27FC236}">
                <a16:creationId xmlns:a16="http://schemas.microsoft.com/office/drawing/2014/main" id="{386F3CAA-7627-7B1F-B1A4-C0720B788557}"/>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65" name="Text Placeholder 2">
            <a:hlinkClick r:id="rId18" action="ppaction://hlinksldjump"/>
            <a:extLst>
              <a:ext uri="{FF2B5EF4-FFF2-40B4-BE49-F238E27FC236}">
                <a16:creationId xmlns:a16="http://schemas.microsoft.com/office/drawing/2014/main" id="{00E5B787-9D36-3763-AFC9-96B9EEBE6803}"/>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63" name="Text Placeholder 2">
            <a:extLst>
              <a:ext uri="{FF2B5EF4-FFF2-40B4-BE49-F238E27FC236}">
                <a16:creationId xmlns:a16="http://schemas.microsoft.com/office/drawing/2014/main" id="{239BB412-1831-C4E3-B6F9-CCAC0B4269B9}"/>
              </a:ext>
            </a:extLst>
          </p:cNvPr>
          <p:cNvSpPr>
            <a:spLocks noGrp="1"/>
          </p:cNvSpPr>
          <p:nvPr>
            <p:custDataLst>
              <p:tags r:id="rId7"/>
            </p:custDataLst>
          </p:nvPr>
        </p:nvSpPr>
        <p:spPr bwMode="auto">
          <a:xfrm>
            <a:off x="5595938" y="4929188"/>
            <a:ext cx="6062663" cy="641350"/>
          </a:xfrm>
          <a:prstGeom prst="rect">
            <a:avLst/>
          </a:prstGeom>
          <a:solidFill>
            <a:schemeClr val="accent1"/>
          </a:solidFill>
          <a:ln>
            <a:noFill/>
          </a:ln>
          <a:effec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b="1">
                <a:solidFill>
                  <a:schemeClr val="bg1"/>
                </a:solidFill>
                <a:latin typeface="Arial"/>
              </a:rPr>
              <a:t>6. </a:t>
            </a:r>
            <a:r>
              <a:rPr lang="en-US" b="1">
                <a:solidFill>
                  <a:schemeClr val="bg1"/>
                </a:solidFill>
              </a:rPr>
              <a:t>BYOG/PCLR Enhancement Discussion</a:t>
            </a:r>
            <a:endParaRPr lang="en-US">
              <a:solidFill>
                <a:schemeClr val="bg1"/>
              </a:solidFill>
            </a:endParaRPr>
          </a:p>
        </p:txBody>
      </p:sp>
      <p:sp>
        <p:nvSpPr>
          <p:cNvPr id="6" name="Text Placeholder 2">
            <a:hlinkClick r:id="rId19" action="ppaction://hlinksldjump"/>
            <a:extLst>
              <a:ext uri="{FF2B5EF4-FFF2-40B4-BE49-F238E27FC236}">
                <a16:creationId xmlns:a16="http://schemas.microsoft.com/office/drawing/2014/main" id="{7240CAC0-37DF-60FE-1F26-518BB6AD2CAB}"/>
              </a:ext>
            </a:extLst>
          </p:cNvPr>
          <p:cNvSpPr>
            <a:spLocks noGrp="1"/>
          </p:cNvSpPr>
          <p:nvPr>
            <p:custDataLst>
              <p:tags r:id="rId8"/>
            </p:custDataLst>
          </p:nvPr>
        </p:nvSpPr>
        <p:spPr bwMode="auto">
          <a:xfrm>
            <a:off x="5595938" y="557053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dirty="0"/>
              <a:t>7. </a:t>
            </a:r>
            <a:r>
              <a:rPr lang="en-US"/>
              <a:t>Adjourn and wrap up</a:t>
            </a:r>
            <a:endParaRPr lang="en-US" altLang="en-US" dirty="0"/>
          </a:p>
        </p:txBody>
      </p:sp>
      <p:sp>
        <p:nvSpPr>
          <p:cNvPr id="38" name="Slide Number Placeholder 5">
            <a:extLst>
              <a:ext uri="{FF2B5EF4-FFF2-40B4-BE49-F238E27FC236}">
                <a16:creationId xmlns:a16="http://schemas.microsoft.com/office/drawing/2014/main" id="{26BDC002-95B2-A30B-79F2-9759EFA23D78}"/>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22</a:t>
            </a:fld>
            <a:endParaRPr lang="en-US"/>
          </a:p>
        </p:txBody>
      </p:sp>
      <p:sp>
        <p:nvSpPr>
          <p:cNvPr id="8" name="1. On-page tracker">
            <a:extLst>
              <a:ext uri="{FF2B5EF4-FFF2-40B4-BE49-F238E27FC236}">
                <a16:creationId xmlns:a16="http://schemas.microsoft.com/office/drawing/2014/main" id="{8F5B3088-9329-1858-CEDA-491F6610710B}"/>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C4FA9C22-1EC7-7878-A8CE-58AF08D62F5A}"/>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411028E6-1D40-928A-35D3-89EF1113E15E}"/>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28C352DA-654A-7343-5E16-48B381A78844}"/>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2DB2D089-EAE5-AA93-2B70-3160AC81EE7C}"/>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D9FC08A0-08B3-FDDB-11F7-B3DB9D76E962}"/>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591438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2815C9FC-B26C-1EB3-DC3E-7CFC733C618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6" imgW="606" imgH="608" progId="TCLayout.ActiveDocument.1">
                  <p:embed/>
                </p:oleObj>
              </mc:Choice>
              <mc:Fallback>
                <p:oleObj name="think-cell Slide" r:id="rId66" imgW="606" imgH="608" progId="TCLayout.ActiveDocument.1">
                  <p:embed/>
                  <p:pic>
                    <p:nvPicPr>
                      <p:cNvPr id="5" name="Object 6" hidden="1">
                        <a:extLst>
                          <a:ext uri="{FF2B5EF4-FFF2-40B4-BE49-F238E27FC236}">
                            <a16:creationId xmlns:a16="http://schemas.microsoft.com/office/drawing/2014/main" id="{2815C9FC-B26C-1EB3-DC3E-7CFC733C6182}"/>
                          </a:ext>
                        </a:extLst>
                      </p:cNvPr>
                      <p:cNvPicPr/>
                      <p:nvPr/>
                    </p:nvPicPr>
                    <p:blipFill>
                      <a:blip r:embed="rId67"/>
                      <a:stretch>
                        <a:fillRect/>
                      </a:stretch>
                    </p:blipFill>
                    <p:spPr>
                      <a:xfrm>
                        <a:off x="1588" y="1588"/>
                        <a:ext cx="1588" cy="1588"/>
                      </a:xfrm>
                      <a:prstGeom prst="rect">
                        <a:avLst/>
                      </a:prstGeom>
                    </p:spPr>
                  </p:pic>
                </p:oleObj>
              </mc:Fallback>
            </mc:AlternateContent>
          </a:graphicData>
        </a:graphic>
      </p:graphicFrame>
      <p:sp>
        <p:nvSpPr>
          <p:cNvPr id="17" name="TextBox 16">
            <a:extLst>
              <a:ext uri="{FF2B5EF4-FFF2-40B4-BE49-F238E27FC236}">
                <a16:creationId xmlns:a16="http://schemas.microsoft.com/office/drawing/2014/main" id="{A7D96558-9D4C-72B1-F312-6FE74DC18B18}"/>
              </a:ext>
            </a:extLst>
          </p:cNvPr>
          <p:cNvSpPr txBox="1"/>
          <p:nvPr>
            <p:custDataLst>
              <p:tags r:id="rId2"/>
            </p:custDataLst>
          </p:nvPr>
        </p:nvSpPr>
        <p:spPr>
          <a:xfrm>
            <a:off x="1914024" y="1042508"/>
            <a:ext cx="2121268"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Enhancement</a:t>
            </a:r>
          </a:p>
        </p:txBody>
      </p:sp>
      <p:sp>
        <p:nvSpPr>
          <p:cNvPr id="27" name="TextBox 26">
            <a:extLst>
              <a:ext uri="{FF2B5EF4-FFF2-40B4-BE49-F238E27FC236}">
                <a16:creationId xmlns:a16="http://schemas.microsoft.com/office/drawing/2014/main" id="{B11B7DBB-AB13-6D87-4434-7922B3ADE91D}"/>
              </a:ext>
            </a:extLst>
          </p:cNvPr>
          <p:cNvSpPr txBox="1"/>
          <p:nvPr>
            <p:custDataLst>
              <p:tags r:id="rId3"/>
            </p:custDataLst>
          </p:nvPr>
        </p:nvSpPr>
        <p:spPr>
          <a:xfrm>
            <a:off x="4726792" y="1042508"/>
            <a:ext cx="6893709"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Description</a:t>
            </a:r>
          </a:p>
        </p:txBody>
      </p:sp>
      <p:cxnSp>
        <p:nvCxnSpPr>
          <p:cNvPr id="37" name="Straight Connector 36">
            <a:extLst>
              <a:ext uri="{FF2B5EF4-FFF2-40B4-BE49-F238E27FC236}">
                <a16:creationId xmlns:a16="http://schemas.microsoft.com/office/drawing/2014/main" id="{B1B2EBA9-481D-991F-5195-33EA26F8ABC1}"/>
              </a:ext>
            </a:extLst>
          </p:cNvPr>
          <p:cNvCxnSpPr>
            <a:cxnSpLocks/>
          </p:cNvCxnSpPr>
          <p:nvPr>
            <p:custDataLst>
              <p:tags r:id="rId4"/>
            </p:custDataLst>
          </p:nvPr>
        </p:nvCxnSpPr>
        <p:spPr>
          <a:xfrm>
            <a:off x="571500" y="1310621"/>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EE17DCF-5B76-04B7-AA9A-6D92AA862038}"/>
              </a:ext>
            </a:extLst>
          </p:cNvPr>
          <p:cNvCxnSpPr>
            <a:cxnSpLocks/>
          </p:cNvCxnSpPr>
          <p:nvPr>
            <p:custDataLst>
              <p:tags r:id="rId5"/>
            </p:custDataLst>
          </p:nvPr>
        </p:nvCxnSpPr>
        <p:spPr>
          <a:xfrm>
            <a:off x="1914024" y="1793567"/>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2BC9C65-F957-AF43-D050-A8D3FBB76207}"/>
              </a:ext>
            </a:extLst>
          </p:cNvPr>
          <p:cNvCxnSpPr>
            <a:cxnSpLocks/>
          </p:cNvCxnSpPr>
          <p:nvPr>
            <p:custDataLst>
              <p:tags r:id="rId6"/>
            </p:custDataLst>
          </p:nvPr>
        </p:nvCxnSpPr>
        <p:spPr>
          <a:xfrm>
            <a:off x="1914024" y="2235576"/>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C48D05-28F0-AA0D-EB7B-99A3BD5F4C9C}"/>
              </a:ext>
            </a:extLst>
          </p:cNvPr>
          <p:cNvCxnSpPr>
            <a:cxnSpLocks/>
          </p:cNvCxnSpPr>
          <p:nvPr>
            <p:custDataLst>
              <p:tags r:id="rId7"/>
            </p:custDataLst>
          </p:nvPr>
        </p:nvCxnSpPr>
        <p:spPr>
          <a:xfrm>
            <a:off x="1914024" y="2677585"/>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49474C4-DB96-8E20-6041-F660AC32B4EB}"/>
              </a:ext>
            </a:extLst>
          </p:cNvPr>
          <p:cNvCxnSpPr>
            <a:cxnSpLocks/>
          </p:cNvCxnSpPr>
          <p:nvPr>
            <p:custDataLst>
              <p:tags r:id="rId8"/>
            </p:custDataLst>
          </p:nvPr>
        </p:nvCxnSpPr>
        <p:spPr>
          <a:xfrm>
            <a:off x="571500" y="3119594"/>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DECDEDA-846F-5560-5B03-03DAB2FEF591}"/>
              </a:ext>
            </a:extLst>
          </p:cNvPr>
          <p:cNvCxnSpPr>
            <a:cxnSpLocks/>
          </p:cNvCxnSpPr>
          <p:nvPr>
            <p:custDataLst>
              <p:tags r:id="rId9"/>
            </p:custDataLst>
          </p:nvPr>
        </p:nvCxnSpPr>
        <p:spPr>
          <a:xfrm>
            <a:off x="1914024" y="3561603"/>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F832D78-2610-1E78-1D02-03A259D1A501}"/>
              </a:ext>
            </a:extLst>
          </p:cNvPr>
          <p:cNvCxnSpPr>
            <a:cxnSpLocks/>
          </p:cNvCxnSpPr>
          <p:nvPr>
            <p:custDataLst>
              <p:tags r:id="rId10"/>
            </p:custDataLst>
          </p:nvPr>
        </p:nvCxnSpPr>
        <p:spPr>
          <a:xfrm>
            <a:off x="1914024" y="4003612"/>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6D0ECDB-28C9-F788-E173-A0EDFBA09D53}"/>
              </a:ext>
            </a:extLst>
          </p:cNvPr>
          <p:cNvCxnSpPr>
            <a:cxnSpLocks/>
          </p:cNvCxnSpPr>
          <p:nvPr>
            <p:custDataLst>
              <p:tags r:id="rId11"/>
            </p:custDataLst>
          </p:nvPr>
        </p:nvCxnSpPr>
        <p:spPr>
          <a:xfrm>
            <a:off x="571500" y="4445621"/>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79F3BCD-3ED8-2DC7-D216-7925F17B0101}"/>
              </a:ext>
            </a:extLst>
          </p:cNvPr>
          <p:cNvCxnSpPr>
            <a:cxnSpLocks/>
          </p:cNvCxnSpPr>
          <p:nvPr>
            <p:custDataLst>
              <p:tags r:id="rId12"/>
            </p:custDataLst>
          </p:nvPr>
        </p:nvCxnSpPr>
        <p:spPr>
          <a:xfrm>
            <a:off x="1914024" y="4887630"/>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EA63C9A-22A7-FD2A-627C-CBB3E693BF8B}"/>
              </a:ext>
            </a:extLst>
          </p:cNvPr>
          <p:cNvSpPr txBox="1"/>
          <p:nvPr>
            <p:custDataLst>
              <p:tags r:id="rId13"/>
            </p:custDataLst>
          </p:nvPr>
        </p:nvSpPr>
        <p:spPr>
          <a:xfrm>
            <a:off x="4726792" y="1394067"/>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Large Load with WLPUN to elect to be a standalone Large Load if the batch study results in full withdrawal capability for the load; i.e., cancel the GINR project without losing the load allocation</a:t>
            </a:r>
          </a:p>
        </p:txBody>
      </p:sp>
      <p:sp>
        <p:nvSpPr>
          <p:cNvPr id="29" name="TextBox 28">
            <a:extLst>
              <a:ext uri="{FF2B5EF4-FFF2-40B4-BE49-F238E27FC236}">
                <a16:creationId xmlns:a16="http://schemas.microsoft.com/office/drawing/2014/main" id="{AC4F5BA9-0F3B-60C9-52BA-7133BA02B393}"/>
              </a:ext>
            </a:extLst>
          </p:cNvPr>
          <p:cNvSpPr txBox="1"/>
          <p:nvPr>
            <p:custDataLst>
              <p:tags r:id="rId14"/>
            </p:custDataLst>
          </p:nvPr>
        </p:nvSpPr>
        <p:spPr>
          <a:xfrm>
            <a:off x="4726792" y="1847678"/>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a WLPUN can transition to different registration upon completion of energization of planned facilities (load, generation, and transmission upgrades as applicable)</a:t>
            </a:r>
          </a:p>
        </p:txBody>
      </p:sp>
      <p:sp>
        <p:nvSpPr>
          <p:cNvPr id="30" name="TextBox 29">
            <a:extLst>
              <a:ext uri="{FF2B5EF4-FFF2-40B4-BE49-F238E27FC236}">
                <a16:creationId xmlns:a16="http://schemas.microsoft.com/office/drawing/2014/main" id="{EC2EFDD6-4F8E-1004-2B34-9B51B9AF94E8}"/>
              </a:ext>
            </a:extLst>
          </p:cNvPr>
          <p:cNvSpPr txBox="1"/>
          <p:nvPr>
            <p:custDataLst>
              <p:tags r:id="rId15"/>
            </p:custDataLst>
          </p:nvPr>
        </p:nvSpPr>
        <p:spPr>
          <a:xfrm>
            <a:off x="4726792" y="2289687"/>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to add more generation to an existing/planned WLPUN site.</a:t>
            </a:r>
          </a:p>
        </p:txBody>
      </p:sp>
      <p:sp>
        <p:nvSpPr>
          <p:cNvPr id="31" name="TextBox 30">
            <a:extLst>
              <a:ext uri="{FF2B5EF4-FFF2-40B4-BE49-F238E27FC236}">
                <a16:creationId xmlns:a16="http://schemas.microsoft.com/office/drawing/2014/main" id="{6EACA61E-F260-2EDD-0E13-A616F3F07D07}"/>
              </a:ext>
            </a:extLst>
          </p:cNvPr>
          <p:cNvSpPr txBox="1"/>
          <p:nvPr>
            <p:custDataLst>
              <p:tags r:id="rId16"/>
            </p:custDataLst>
          </p:nvPr>
        </p:nvSpPr>
        <p:spPr>
          <a:xfrm>
            <a:off x="4726792" y="2731696"/>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to add generation to an existing/planned standalone Large Load so that it becomes a WLPUN</a:t>
            </a:r>
          </a:p>
        </p:txBody>
      </p:sp>
      <p:sp>
        <p:nvSpPr>
          <p:cNvPr id="32" name="TextBox 31">
            <a:extLst>
              <a:ext uri="{FF2B5EF4-FFF2-40B4-BE49-F238E27FC236}">
                <a16:creationId xmlns:a16="http://schemas.microsoft.com/office/drawing/2014/main" id="{CBB1AD5A-9980-A203-18A5-0CE7FE944E4E}"/>
              </a:ext>
            </a:extLst>
          </p:cNvPr>
          <p:cNvSpPr txBox="1"/>
          <p:nvPr>
            <p:custDataLst>
              <p:tags r:id="rId17"/>
            </p:custDataLst>
          </p:nvPr>
        </p:nvSpPr>
        <p:spPr>
          <a:xfrm>
            <a:off x="4726792" y="3173705"/>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how WLPUN withdrawal limits could change from static to dynamic values in real-time</a:t>
            </a:r>
          </a:p>
        </p:txBody>
      </p:sp>
      <p:sp>
        <p:nvSpPr>
          <p:cNvPr id="33" name="TextBox 32">
            <a:extLst>
              <a:ext uri="{FF2B5EF4-FFF2-40B4-BE49-F238E27FC236}">
                <a16:creationId xmlns:a16="http://schemas.microsoft.com/office/drawing/2014/main" id="{EC4DD893-C960-EC43-7F9D-9C154AA58F0A}"/>
              </a:ext>
            </a:extLst>
          </p:cNvPr>
          <p:cNvSpPr txBox="1"/>
          <p:nvPr>
            <p:custDataLst>
              <p:tags r:id="rId18"/>
            </p:custDataLst>
          </p:nvPr>
        </p:nvSpPr>
        <p:spPr>
          <a:xfrm>
            <a:off x="4726792" y="3615714"/>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Large Load with generation to connect before going through the batch if the load ensures that it will not consume from the grid until after it goes through a batch process, i.e., use the GINR process</a:t>
            </a:r>
          </a:p>
        </p:txBody>
      </p:sp>
      <p:sp>
        <p:nvSpPr>
          <p:cNvPr id="34" name="TextBox 33">
            <a:extLst>
              <a:ext uri="{FF2B5EF4-FFF2-40B4-BE49-F238E27FC236}">
                <a16:creationId xmlns:a16="http://schemas.microsoft.com/office/drawing/2014/main" id="{D8175103-B3BC-9ED7-3208-8187E926813F}"/>
              </a:ext>
            </a:extLst>
          </p:cNvPr>
          <p:cNvSpPr txBox="1"/>
          <p:nvPr>
            <p:custDataLst>
              <p:tags r:id="rId19"/>
            </p:custDataLst>
          </p:nvPr>
        </p:nvSpPr>
        <p:spPr>
          <a:xfrm>
            <a:off x="4726792" y="4057723"/>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WLPUN to use Settlement Only generation</a:t>
            </a:r>
          </a:p>
        </p:txBody>
      </p:sp>
      <p:grpSp>
        <p:nvGrpSpPr>
          <p:cNvPr id="104" name="Group 103">
            <a:extLst>
              <a:ext uri="{FF2B5EF4-FFF2-40B4-BE49-F238E27FC236}">
                <a16:creationId xmlns:a16="http://schemas.microsoft.com/office/drawing/2014/main" id="{5506E21C-722E-9358-520E-95610233FC00}"/>
              </a:ext>
            </a:extLst>
          </p:cNvPr>
          <p:cNvGrpSpPr/>
          <p:nvPr/>
        </p:nvGrpSpPr>
        <p:grpSpPr>
          <a:xfrm>
            <a:off x="571500" y="1042508"/>
            <a:ext cx="1071948" cy="4011222"/>
            <a:chOff x="571500" y="1042508"/>
            <a:chExt cx="1071948" cy="4011222"/>
          </a:xfrm>
        </p:grpSpPr>
        <p:sp>
          <p:nvSpPr>
            <p:cNvPr id="7" name="TextBox 6">
              <a:extLst>
                <a:ext uri="{FF2B5EF4-FFF2-40B4-BE49-F238E27FC236}">
                  <a16:creationId xmlns:a16="http://schemas.microsoft.com/office/drawing/2014/main" id="{72B9E54C-322F-3E35-F496-0C77E149BCB9}"/>
                </a:ext>
              </a:extLst>
            </p:cNvPr>
            <p:cNvSpPr txBox="1"/>
            <p:nvPr>
              <p:custDataLst>
                <p:tags r:id="rId61"/>
              </p:custDataLst>
            </p:nvPr>
          </p:nvSpPr>
          <p:spPr>
            <a:xfrm>
              <a:off x="571500" y="1042508"/>
              <a:ext cx="1071948"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Category</a:t>
              </a:r>
            </a:p>
          </p:txBody>
        </p:sp>
        <p:sp>
          <p:nvSpPr>
            <p:cNvPr id="8" name="TextBox 7">
              <a:extLst>
                <a:ext uri="{FF2B5EF4-FFF2-40B4-BE49-F238E27FC236}">
                  <a16:creationId xmlns:a16="http://schemas.microsoft.com/office/drawing/2014/main" id="{38F6FD49-287D-E571-E358-BEAFE6CC9D07}"/>
                </a:ext>
              </a:extLst>
            </p:cNvPr>
            <p:cNvSpPr txBox="1"/>
            <p:nvPr>
              <p:custDataLst>
                <p:tags r:id="rId62"/>
              </p:custDataLst>
            </p:nvPr>
          </p:nvSpPr>
          <p:spPr>
            <a:xfrm>
              <a:off x="571500" y="1394067"/>
              <a:ext cx="1071948"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WLPUN registration and lifecycle</a:t>
              </a:r>
            </a:p>
          </p:txBody>
        </p:sp>
        <p:sp>
          <p:nvSpPr>
            <p:cNvPr id="12" name="TextBox 11">
              <a:extLst>
                <a:ext uri="{FF2B5EF4-FFF2-40B4-BE49-F238E27FC236}">
                  <a16:creationId xmlns:a16="http://schemas.microsoft.com/office/drawing/2014/main" id="{7D9E89BA-8065-C599-36CF-12C561E759AF}"/>
                </a:ext>
              </a:extLst>
            </p:cNvPr>
            <p:cNvSpPr txBox="1"/>
            <p:nvPr>
              <p:custDataLst>
                <p:tags r:id="rId63"/>
              </p:custDataLst>
            </p:nvPr>
          </p:nvSpPr>
          <p:spPr>
            <a:xfrm>
              <a:off x="571500" y="3173705"/>
              <a:ext cx="1071948"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WLPUN enhancements</a:t>
              </a:r>
            </a:p>
          </p:txBody>
        </p:sp>
        <p:sp>
          <p:nvSpPr>
            <p:cNvPr id="15" name="TextBox 14">
              <a:extLst>
                <a:ext uri="{FF2B5EF4-FFF2-40B4-BE49-F238E27FC236}">
                  <a16:creationId xmlns:a16="http://schemas.microsoft.com/office/drawing/2014/main" id="{338A2562-4655-5C31-8130-D4B40C5DE1E2}"/>
                </a:ext>
              </a:extLst>
            </p:cNvPr>
            <p:cNvSpPr txBox="1"/>
            <p:nvPr>
              <p:custDataLst>
                <p:tags r:id="rId64"/>
              </p:custDataLst>
            </p:nvPr>
          </p:nvSpPr>
          <p:spPr>
            <a:xfrm>
              <a:off x="571500" y="4499732"/>
              <a:ext cx="1071948"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Alternative BYOG enhancements</a:t>
              </a:r>
            </a:p>
          </p:txBody>
        </p:sp>
      </p:grpSp>
      <p:sp>
        <p:nvSpPr>
          <p:cNvPr id="35" name="TextBox 34">
            <a:extLst>
              <a:ext uri="{FF2B5EF4-FFF2-40B4-BE49-F238E27FC236}">
                <a16:creationId xmlns:a16="http://schemas.microsoft.com/office/drawing/2014/main" id="{FE20BBBA-DF01-E369-3DC8-7D0AC67D9853}"/>
              </a:ext>
            </a:extLst>
          </p:cNvPr>
          <p:cNvSpPr txBox="1"/>
          <p:nvPr>
            <p:custDataLst>
              <p:tags r:id="rId20"/>
            </p:custDataLst>
          </p:nvPr>
        </p:nvSpPr>
        <p:spPr>
          <a:xfrm>
            <a:off x="4726792" y="4499732"/>
            <a:ext cx="6893709"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Define process for islanded configurations to become grid-connected</a:t>
            </a:r>
          </a:p>
        </p:txBody>
      </p:sp>
      <p:sp>
        <p:nvSpPr>
          <p:cNvPr id="36" name="TextBox 35">
            <a:extLst>
              <a:ext uri="{FF2B5EF4-FFF2-40B4-BE49-F238E27FC236}">
                <a16:creationId xmlns:a16="http://schemas.microsoft.com/office/drawing/2014/main" id="{A93DB7D0-2963-3AD3-572C-86EF92C7D265}"/>
              </a:ext>
            </a:extLst>
          </p:cNvPr>
          <p:cNvSpPr txBox="1"/>
          <p:nvPr>
            <p:custDataLst>
              <p:tags r:id="rId21"/>
            </p:custDataLst>
          </p:nvPr>
        </p:nvSpPr>
        <p:spPr>
          <a:xfrm>
            <a:off x="4726792" y="4941741"/>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BYOG option for generation at a different location from the Large Load (if selected, provide comment on extent of "different location", such as one station away, or beyond)</a:t>
            </a:r>
          </a:p>
        </p:txBody>
      </p:sp>
      <p:sp>
        <p:nvSpPr>
          <p:cNvPr id="9" name="Title 8">
            <a:extLst>
              <a:ext uri="{FF2B5EF4-FFF2-40B4-BE49-F238E27FC236}">
                <a16:creationId xmlns:a16="http://schemas.microsoft.com/office/drawing/2014/main" id="{F9AA799E-45D7-D34F-5D14-3074D4B81BC5}"/>
              </a:ext>
            </a:extLst>
          </p:cNvPr>
          <p:cNvSpPr>
            <a:spLocks noGrp="1"/>
          </p:cNvSpPr>
          <p:nvPr>
            <p:ph type="title"/>
          </p:nvPr>
        </p:nvSpPr>
        <p:spPr/>
        <p:txBody>
          <a:bodyPr vert="horz"/>
          <a:lstStyle/>
          <a:p>
            <a:r>
              <a:rPr lang="en-US" dirty="0">
                <a:solidFill>
                  <a:schemeClr val="accent1"/>
                </a:solidFill>
              </a:rPr>
              <a:t>BYOG/PCLR enhancements: </a:t>
            </a:r>
            <a:r>
              <a:rPr lang="en-US" dirty="0"/>
              <a:t>Under evaluation (1/2)</a:t>
            </a:r>
          </a:p>
        </p:txBody>
      </p:sp>
      <p:sp>
        <p:nvSpPr>
          <p:cNvPr id="60" name="TextBox 59">
            <a:extLst>
              <a:ext uri="{FF2B5EF4-FFF2-40B4-BE49-F238E27FC236}">
                <a16:creationId xmlns:a16="http://schemas.microsoft.com/office/drawing/2014/main" id="{D9E05E27-4A35-F503-EC96-D4265D8F4B47}"/>
              </a:ext>
            </a:extLst>
          </p:cNvPr>
          <p:cNvSpPr txBox="1"/>
          <p:nvPr>
            <p:custDataLst>
              <p:tags r:id="rId22"/>
            </p:custDataLst>
          </p:nvPr>
        </p:nvSpPr>
        <p:spPr>
          <a:xfrm>
            <a:off x="4726792" y="5434320"/>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Combine SLF and PUN concepts</a:t>
            </a:r>
          </a:p>
        </p:txBody>
      </p:sp>
      <p:cxnSp>
        <p:nvCxnSpPr>
          <p:cNvPr id="62" name="Straight Connector 61">
            <a:extLst>
              <a:ext uri="{FF2B5EF4-FFF2-40B4-BE49-F238E27FC236}">
                <a16:creationId xmlns:a16="http://schemas.microsoft.com/office/drawing/2014/main" id="{D97ECD30-CB20-01A2-678E-EEDBD8698142}"/>
              </a:ext>
            </a:extLst>
          </p:cNvPr>
          <p:cNvCxnSpPr>
            <a:cxnSpLocks/>
          </p:cNvCxnSpPr>
          <p:nvPr>
            <p:custDataLst>
              <p:tags r:id="rId23"/>
            </p:custDataLst>
          </p:nvPr>
        </p:nvCxnSpPr>
        <p:spPr>
          <a:xfrm>
            <a:off x="1914024" y="5365184"/>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8D8BBA6E-0EC1-EC0F-89D5-CF20016D49E2}"/>
              </a:ext>
            </a:extLst>
          </p:cNvPr>
          <p:cNvSpPr txBox="1"/>
          <p:nvPr>
            <p:custDataLst>
              <p:tags r:id="rId24"/>
            </p:custDataLst>
          </p:nvPr>
        </p:nvSpPr>
        <p:spPr>
          <a:xfrm>
            <a:off x="4726792" y="5926890"/>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Consider in the planning process how Netted Network concept discussed at Aug 21 LLWG would impact allocations if adopted in Operations.</a:t>
            </a:r>
          </a:p>
        </p:txBody>
      </p:sp>
      <p:sp>
        <p:nvSpPr>
          <p:cNvPr id="50" name="TrackerNumBlue 5">
            <a:extLst>
              <a:ext uri="{FF2B5EF4-FFF2-40B4-BE49-F238E27FC236}">
                <a16:creationId xmlns:a16="http://schemas.microsoft.com/office/drawing/2014/main" id="{2B5AC182-B434-5AE7-0728-FC980B23560A}"/>
              </a:ext>
            </a:extLst>
          </p:cNvPr>
          <p:cNvSpPr>
            <a:spLocks/>
          </p:cNvSpPr>
          <p:nvPr>
            <p:custDataLst>
              <p:tags r:id="rId25"/>
            </p:custDataLst>
          </p:nvPr>
        </p:nvSpPr>
        <p:spPr>
          <a:xfrm>
            <a:off x="2191427" y="1394067"/>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dirty="0">
                <a:solidFill>
                  <a:schemeClr val="bg1"/>
                </a:solidFill>
              </a:rPr>
              <a:t>1</a:t>
            </a:r>
          </a:p>
        </p:txBody>
      </p:sp>
      <p:sp>
        <p:nvSpPr>
          <p:cNvPr id="51" name="TrackerNumBlue 5">
            <a:extLst>
              <a:ext uri="{FF2B5EF4-FFF2-40B4-BE49-F238E27FC236}">
                <a16:creationId xmlns:a16="http://schemas.microsoft.com/office/drawing/2014/main" id="{2CB0C527-18E9-41D2-655B-8428B2286D77}"/>
              </a:ext>
            </a:extLst>
          </p:cNvPr>
          <p:cNvSpPr>
            <a:spLocks/>
          </p:cNvSpPr>
          <p:nvPr>
            <p:custDataLst>
              <p:tags r:id="rId26"/>
            </p:custDataLst>
          </p:nvPr>
        </p:nvSpPr>
        <p:spPr>
          <a:xfrm>
            <a:off x="2191427" y="184767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2</a:t>
            </a:r>
          </a:p>
        </p:txBody>
      </p:sp>
      <p:sp>
        <p:nvSpPr>
          <p:cNvPr id="52" name="TrackerNumBlue 5">
            <a:extLst>
              <a:ext uri="{FF2B5EF4-FFF2-40B4-BE49-F238E27FC236}">
                <a16:creationId xmlns:a16="http://schemas.microsoft.com/office/drawing/2014/main" id="{4C3A5F2C-DFF8-B5E3-34ED-A47A5DC51790}"/>
              </a:ext>
            </a:extLst>
          </p:cNvPr>
          <p:cNvSpPr>
            <a:spLocks/>
          </p:cNvSpPr>
          <p:nvPr>
            <p:custDataLst>
              <p:tags r:id="rId27"/>
            </p:custDataLst>
          </p:nvPr>
        </p:nvSpPr>
        <p:spPr>
          <a:xfrm>
            <a:off x="2191427" y="2289687"/>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3</a:t>
            </a:r>
          </a:p>
        </p:txBody>
      </p:sp>
      <p:sp>
        <p:nvSpPr>
          <p:cNvPr id="53" name="TrackerNumBlue 5">
            <a:extLst>
              <a:ext uri="{FF2B5EF4-FFF2-40B4-BE49-F238E27FC236}">
                <a16:creationId xmlns:a16="http://schemas.microsoft.com/office/drawing/2014/main" id="{F651EB64-FABE-EA6E-7F4C-DF8591BB7BFB}"/>
              </a:ext>
            </a:extLst>
          </p:cNvPr>
          <p:cNvSpPr>
            <a:spLocks/>
          </p:cNvSpPr>
          <p:nvPr>
            <p:custDataLst>
              <p:tags r:id="rId28"/>
            </p:custDataLst>
          </p:nvPr>
        </p:nvSpPr>
        <p:spPr>
          <a:xfrm>
            <a:off x="2191427" y="2731696"/>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4</a:t>
            </a:r>
          </a:p>
        </p:txBody>
      </p:sp>
      <p:sp>
        <p:nvSpPr>
          <p:cNvPr id="54" name="TrackerNumBlue 5">
            <a:extLst>
              <a:ext uri="{FF2B5EF4-FFF2-40B4-BE49-F238E27FC236}">
                <a16:creationId xmlns:a16="http://schemas.microsoft.com/office/drawing/2014/main" id="{A5592F96-18EC-EBD2-F7AD-61E6687F2C50}"/>
              </a:ext>
            </a:extLst>
          </p:cNvPr>
          <p:cNvSpPr>
            <a:spLocks/>
          </p:cNvSpPr>
          <p:nvPr>
            <p:custDataLst>
              <p:tags r:id="rId29"/>
            </p:custDataLst>
          </p:nvPr>
        </p:nvSpPr>
        <p:spPr>
          <a:xfrm>
            <a:off x="2191427" y="3173705"/>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5</a:t>
            </a:r>
          </a:p>
        </p:txBody>
      </p:sp>
      <p:sp>
        <p:nvSpPr>
          <p:cNvPr id="55" name="TrackerNumBlue 5">
            <a:extLst>
              <a:ext uri="{FF2B5EF4-FFF2-40B4-BE49-F238E27FC236}">
                <a16:creationId xmlns:a16="http://schemas.microsoft.com/office/drawing/2014/main" id="{6EF328CB-90DE-2412-0F81-0F103714BE65}"/>
              </a:ext>
            </a:extLst>
          </p:cNvPr>
          <p:cNvSpPr>
            <a:spLocks/>
          </p:cNvSpPr>
          <p:nvPr>
            <p:custDataLst>
              <p:tags r:id="rId30"/>
            </p:custDataLst>
          </p:nvPr>
        </p:nvSpPr>
        <p:spPr>
          <a:xfrm>
            <a:off x="2191427" y="3615714"/>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6</a:t>
            </a:r>
          </a:p>
        </p:txBody>
      </p:sp>
      <p:sp>
        <p:nvSpPr>
          <p:cNvPr id="56" name="TrackerNumBlue 5">
            <a:extLst>
              <a:ext uri="{FF2B5EF4-FFF2-40B4-BE49-F238E27FC236}">
                <a16:creationId xmlns:a16="http://schemas.microsoft.com/office/drawing/2014/main" id="{1ED7049E-D971-F39B-689F-4CD8F06F0B67}"/>
              </a:ext>
            </a:extLst>
          </p:cNvPr>
          <p:cNvSpPr>
            <a:spLocks/>
          </p:cNvSpPr>
          <p:nvPr>
            <p:custDataLst>
              <p:tags r:id="rId31"/>
            </p:custDataLst>
          </p:nvPr>
        </p:nvSpPr>
        <p:spPr>
          <a:xfrm>
            <a:off x="2191427" y="4057723"/>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7</a:t>
            </a:r>
          </a:p>
        </p:txBody>
      </p:sp>
      <p:sp>
        <p:nvSpPr>
          <p:cNvPr id="57" name="TrackerNumBlue 5">
            <a:extLst>
              <a:ext uri="{FF2B5EF4-FFF2-40B4-BE49-F238E27FC236}">
                <a16:creationId xmlns:a16="http://schemas.microsoft.com/office/drawing/2014/main" id="{C20C21E1-12FB-E9F0-1AF8-9AEA2770D077}"/>
              </a:ext>
            </a:extLst>
          </p:cNvPr>
          <p:cNvSpPr>
            <a:spLocks/>
          </p:cNvSpPr>
          <p:nvPr>
            <p:custDataLst>
              <p:tags r:id="rId32"/>
            </p:custDataLst>
          </p:nvPr>
        </p:nvSpPr>
        <p:spPr>
          <a:xfrm>
            <a:off x="2191427" y="449973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8</a:t>
            </a:r>
          </a:p>
        </p:txBody>
      </p:sp>
      <p:sp>
        <p:nvSpPr>
          <p:cNvPr id="58" name="TrackerNumBlue 5">
            <a:extLst>
              <a:ext uri="{FF2B5EF4-FFF2-40B4-BE49-F238E27FC236}">
                <a16:creationId xmlns:a16="http://schemas.microsoft.com/office/drawing/2014/main" id="{4F20A16F-B5FD-B9FC-BAF2-2AD5AE1AF868}"/>
              </a:ext>
            </a:extLst>
          </p:cNvPr>
          <p:cNvSpPr>
            <a:spLocks/>
          </p:cNvSpPr>
          <p:nvPr>
            <p:custDataLst>
              <p:tags r:id="rId33"/>
            </p:custDataLst>
          </p:nvPr>
        </p:nvSpPr>
        <p:spPr>
          <a:xfrm>
            <a:off x="2191427" y="494174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9</a:t>
            </a:r>
          </a:p>
        </p:txBody>
      </p:sp>
      <p:sp>
        <p:nvSpPr>
          <p:cNvPr id="61" name="TrackerNumBlue 5">
            <a:extLst>
              <a:ext uri="{FF2B5EF4-FFF2-40B4-BE49-F238E27FC236}">
                <a16:creationId xmlns:a16="http://schemas.microsoft.com/office/drawing/2014/main" id="{F0C683D0-2B49-33DF-24E4-07125A49DEE2}"/>
              </a:ext>
            </a:extLst>
          </p:cNvPr>
          <p:cNvSpPr>
            <a:spLocks/>
          </p:cNvSpPr>
          <p:nvPr>
            <p:custDataLst>
              <p:tags r:id="rId34"/>
            </p:custDataLst>
          </p:nvPr>
        </p:nvSpPr>
        <p:spPr>
          <a:xfrm>
            <a:off x="2185661" y="5419295"/>
            <a:ext cx="238937" cy="259675"/>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spAutoFit/>
          </a:bodyPr>
          <a:lstStyle/>
          <a:p>
            <a:pPr algn="ctr">
              <a:spcBef>
                <a:spcPts val="300"/>
              </a:spcBef>
              <a:spcAft>
                <a:spcPts val="300"/>
              </a:spcAft>
            </a:pPr>
            <a:r>
              <a:rPr lang="en-US" sz="1200">
                <a:solidFill>
                  <a:schemeClr val="bg1"/>
                </a:solidFill>
              </a:rPr>
              <a:t>10</a:t>
            </a:r>
          </a:p>
        </p:txBody>
      </p:sp>
      <p:sp>
        <p:nvSpPr>
          <p:cNvPr id="18" name="TextBox 17">
            <a:extLst>
              <a:ext uri="{FF2B5EF4-FFF2-40B4-BE49-F238E27FC236}">
                <a16:creationId xmlns:a16="http://schemas.microsoft.com/office/drawing/2014/main" id="{6921B4DF-B5E7-4040-8DF3-3151F456A765}"/>
              </a:ext>
            </a:extLst>
          </p:cNvPr>
          <p:cNvSpPr txBox="1"/>
          <p:nvPr>
            <p:custDataLst>
              <p:tags r:id="rId35"/>
            </p:custDataLst>
          </p:nvPr>
        </p:nvSpPr>
        <p:spPr>
          <a:xfrm>
            <a:off x="2434198" y="1394067"/>
            <a:ext cx="2104870"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opt-out option during Commitment</a:t>
            </a:r>
          </a:p>
        </p:txBody>
      </p:sp>
      <p:sp>
        <p:nvSpPr>
          <p:cNvPr id="19" name="TextBox 18">
            <a:extLst>
              <a:ext uri="{FF2B5EF4-FFF2-40B4-BE49-F238E27FC236}">
                <a16:creationId xmlns:a16="http://schemas.microsoft.com/office/drawing/2014/main" id="{C9972BD1-E964-91D9-84B2-D12CD9669A40}"/>
              </a:ext>
            </a:extLst>
          </p:cNvPr>
          <p:cNvSpPr txBox="1"/>
          <p:nvPr>
            <p:custDataLst>
              <p:tags r:id="rId36"/>
            </p:custDataLst>
          </p:nvPr>
        </p:nvSpPr>
        <p:spPr>
          <a:xfrm>
            <a:off x="2434198" y="1847678"/>
            <a:ext cx="2104870"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exit plan</a:t>
            </a:r>
          </a:p>
        </p:txBody>
      </p:sp>
      <p:sp>
        <p:nvSpPr>
          <p:cNvPr id="20" name="TextBox 19">
            <a:extLst>
              <a:ext uri="{FF2B5EF4-FFF2-40B4-BE49-F238E27FC236}">
                <a16:creationId xmlns:a16="http://schemas.microsoft.com/office/drawing/2014/main" id="{87BE8151-5CF1-655D-7A4B-E75C1D80A269}"/>
              </a:ext>
            </a:extLst>
          </p:cNvPr>
          <p:cNvSpPr txBox="1"/>
          <p:nvPr>
            <p:custDataLst>
              <p:tags r:id="rId37"/>
            </p:custDataLst>
          </p:nvPr>
        </p:nvSpPr>
        <p:spPr>
          <a:xfrm>
            <a:off x="2434198" y="2289687"/>
            <a:ext cx="2104870"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generation additions</a:t>
            </a:r>
          </a:p>
        </p:txBody>
      </p:sp>
      <p:sp>
        <p:nvSpPr>
          <p:cNvPr id="21" name="TextBox 20">
            <a:extLst>
              <a:ext uri="{FF2B5EF4-FFF2-40B4-BE49-F238E27FC236}">
                <a16:creationId xmlns:a16="http://schemas.microsoft.com/office/drawing/2014/main" id="{6883F041-E47C-F800-0DA5-0981B65B82F4}"/>
              </a:ext>
            </a:extLst>
          </p:cNvPr>
          <p:cNvSpPr txBox="1"/>
          <p:nvPr>
            <p:custDataLst>
              <p:tags r:id="rId38"/>
            </p:custDataLst>
          </p:nvPr>
        </p:nvSpPr>
        <p:spPr>
          <a:xfrm>
            <a:off x="2434198" y="2731696"/>
            <a:ext cx="2104870"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on-ramp for existing Large Load</a:t>
            </a:r>
          </a:p>
        </p:txBody>
      </p:sp>
      <p:sp>
        <p:nvSpPr>
          <p:cNvPr id="22" name="TextBox 21">
            <a:extLst>
              <a:ext uri="{FF2B5EF4-FFF2-40B4-BE49-F238E27FC236}">
                <a16:creationId xmlns:a16="http://schemas.microsoft.com/office/drawing/2014/main" id="{54B8DF33-CF50-E1EF-D060-5E42577664AE}"/>
              </a:ext>
            </a:extLst>
          </p:cNvPr>
          <p:cNvSpPr txBox="1"/>
          <p:nvPr>
            <p:custDataLst>
              <p:tags r:id="rId39"/>
            </p:custDataLst>
          </p:nvPr>
        </p:nvSpPr>
        <p:spPr>
          <a:xfrm>
            <a:off x="2434198" y="3173705"/>
            <a:ext cx="2104870"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Dynamic Limits</a:t>
            </a:r>
          </a:p>
        </p:txBody>
      </p:sp>
      <p:sp>
        <p:nvSpPr>
          <p:cNvPr id="23" name="TextBox 22">
            <a:extLst>
              <a:ext uri="{FF2B5EF4-FFF2-40B4-BE49-F238E27FC236}">
                <a16:creationId xmlns:a16="http://schemas.microsoft.com/office/drawing/2014/main" id="{3AAA8B6F-0EC6-2E2F-56AC-8D8C8C4E4B8D}"/>
              </a:ext>
            </a:extLst>
          </p:cNvPr>
          <p:cNvSpPr txBox="1"/>
          <p:nvPr>
            <p:custDataLst>
              <p:tags r:id="rId40"/>
            </p:custDataLst>
          </p:nvPr>
        </p:nvSpPr>
        <p:spPr>
          <a:xfrm>
            <a:off x="2434198" y="3615714"/>
            <a:ext cx="2104870"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self-supply outside of Batch</a:t>
            </a:r>
          </a:p>
        </p:txBody>
      </p:sp>
      <p:sp>
        <p:nvSpPr>
          <p:cNvPr id="24" name="TextBox 23">
            <a:extLst>
              <a:ext uri="{FF2B5EF4-FFF2-40B4-BE49-F238E27FC236}">
                <a16:creationId xmlns:a16="http://schemas.microsoft.com/office/drawing/2014/main" id="{84A2BDFB-C0C8-E625-08FD-DD63A99D55E7}"/>
              </a:ext>
            </a:extLst>
          </p:cNvPr>
          <p:cNvSpPr txBox="1"/>
          <p:nvPr>
            <p:custDataLst>
              <p:tags r:id="rId41"/>
            </p:custDataLst>
          </p:nvPr>
        </p:nvSpPr>
        <p:spPr>
          <a:xfrm>
            <a:off x="2434198" y="4057723"/>
            <a:ext cx="2104870"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WLPUN with Settlement Only Generation</a:t>
            </a:r>
          </a:p>
        </p:txBody>
      </p:sp>
      <p:sp>
        <p:nvSpPr>
          <p:cNvPr id="25" name="TextBox 24">
            <a:extLst>
              <a:ext uri="{FF2B5EF4-FFF2-40B4-BE49-F238E27FC236}">
                <a16:creationId xmlns:a16="http://schemas.microsoft.com/office/drawing/2014/main" id="{223834CD-2077-202F-C34F-D3C73BE433F9}"/>
              </a:ext>
            </a:extLst>
          </p:cNvPr>
          <p:cNvSpPr txBox="1"/>
          <p:nvPr>
            <p:custDataLst>
              <p:tags r:id="rId42"/>
            </p:custDataLst>
          </p:nvPr>
        </p:nvSpPr>
        <p:spPr>
          <a:xfrm>
            <a:off x="2434198" y="4499732"/>
            <a:ext cx="2104870" cy="333787"/>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Large Load island transition to grid-connected</a:t>
            </a:r>
          </a:p>
        </p:txBody>
      </p:sp>
      <p:sp>
        <p:nvSpPr>
          <p:cNvPr id="26" name="TextBox 25">
            <a:extLst>
              <a:ext uri="{FF2B5EF4-FFF2-40B4-BE49-F238E27FC236}">
                <a16:creationId xmlns:a16="http://schemas.microsoft.com/office/drawing/2014/main" id="{B62D5F2B-0A17-EC8F-AAAA-058D6E8EA89E}"/>
              </a:ext>
            </a:extLst>
          </p:cNvPr>
          <p:cNvSpPr txBox="1"/>
          <p:nvPr>
            <p:custDataLst>
              <p:tags r:id="rId43"/>
            </p:custDataLst>
          </p:nvPr>
        </p:nvSpPr>
        <p:spPr>
          <a:xfrm>
            <a:off x="2434198" y="4941741"/>
            <a:ext cx="2104870"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BYOG at different location</a:t>
            </a:r>
            <a:r>
              <a:rPr lang="en-US" sz="1200" baseline="30000" dirty="0"/>
              <a:t>1</a:t>
            </a:r>
            <a:endParaRPr lang="en-US" sz="1200" dirty="0"/>
          </a:p>
        </p:txBody>
      </p:sp>
      <p:sp>
        <p:nvSpPr>
          <p:cNvPr id="59" name="TextBox 58">
            <a:extLst>
              <a:ext uri="{FF2B5EF4-FFF2-40B4-BE49-F238E27FC236}">
                <a16:creationId xmlns:a16="http://schemas.microsoft.com/office/drawing/2014/main" id="{AF4A65E6-5404-A6E0-AAA1-3A74F765D682}"/>
              </a:ext>
            </a:extLst>
          </p:cNvPr>
          <p:cNvSpPr txBox="1"/>
          <p:nvPr>
            <p:custDataLst>
              <p:tags r:id="rId44"/>
            </p:custDataLst>
          </p:nvPr>
        </p:nvSpPr>
        <p:spPr>
          <a:xfrm>
            <a:off x="2477405" y="5434320"/>
            <a:ext cx="210487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Define/allow Self-Limiting Facility (SLF) PUN</a:t>
            </a:r>
          </a:p>
        </p:txBody>
      </p:sp>
      <p:sp>
        <p:nvSpPr>
          <p:cNvPr id="64" name="TextBox 63">
            <a:extLst>
              <a:ext uri="{FF2B5EF4-FFF2-40B4-BE49-F238E27FC236}">
                <a16:creationId xmlns:a16="http://schemas.microsoft.com/office/drawing/2014/main" id="{31CF41C4-4595-1C72-F0CD-6CED6BBFF756}"/>
              </a:ext>
            </a:extLst>
          </p:cNvPr>
          <p:cNvSpPr txBox="1"/>
          <p:nvPr>
            <p:custDataLst>
              <p:tags r:id="rId45"/>
            </p:custDataLst>
          </p:nvPr>
        </p:nvSpPr>
        <p:spPr>
          <a:xfrm>
            <a:off x="2477405" y="5926890"/>
            <a:ext cx="210487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Pursue BYOG option of Netted Network</a:t>
            </a:r>
          </a:p>
        </p:txBody>
      </p:sp>
      <p:sp>
        <p:nvSpPr>
          <p:cNvPr id="66" name="TrackerNumBlue 5">
            <a:extLst>
              <a:ext uri="{FF2B5EF4-FFF2-40B4-BE49-F238E27FC236}">
                <a16:creationId xmlns:a16="http://schemas.microsoft.com/office/drawing/2014/main" id="{D0903899-7224-151B-2D2F-F5902F4159E5}"/>
              </a:ext>
            </a:extLst>
          </p:cNvPr>
          <p:cNvSpPr>
            <a:spLocks/>
          </p:cNvSpPr>
          <p:nvPr>
            <p:custDataLst>
              <p:tags r:id="rId46"/>
            </p:custDataLst>
          </p:nvPr>
        </p:nvSpPr>
        <p:spPr>
          <a:xfrm>
            <a:off x="2193685" y="5911865"/>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11</a:t>
            </a:r>
          </a:p>
        </p:txBody>
      </p:sp>
      <p:cxnSp>
        <p:nvCxnSpPr>
          <p:cNvPr id="67" name="Straight Connector 66">
            <a:extLst>
              <a:ext uri="{FF2B5EF4-FFF2-40B4-BE49-F238E27FC236}">
                <a16:creationId xmlns:a16="http://schemas.microsoft.com/office/drawing/2014/main" id="{049A4557-C4C3-D58A-8ABD-865290F219C5}"/>
              </a:ext>
            </a:extLst>
          </p:cNvPr>
          <p:cNvCxnSpPr>
            <a:cxnSpLocks/>
          </p:cNvCxnSpPr>
          <p:nvPr>
            <p:custDataLst>
              <p:tags r:id="rId47"/>
            </p:custDataLst>
          </p:nvPr>
        </p:nvCxnSpPr>
        <p:spPr>
          <a:xfrm>
            <a:off x="1914024" y="5857763"/>
            <a:ext cx="970647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85" name="5. Source">
            <a:extLst>
              <a:ext uri="{FF2B5EF4-FFF2-40B4-BE49-F238E27FC236}">
                <a16:creationId xmlns:a16="http://schemas.microsoft.com/office/drawing/2014/main" id="{6210FF19-E800-44F0-B3AC-D3F35514D0DB}"/>
              </a:ext>
            </a:extLst>
          </p:cNvPr>
          <p:cNvSpPr txBox="1"/>
          <p:nvPr>
            <p:custDataLst>
              <p:tags r:id="rId48"/>
            </p:custDataLst>
          </p:nvPr>
        </p:nvSpPr>
        <p:spPr>
          <a:xfrm>
            <a:off x="506347" y="667319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Source: </a:t>
            </a:r>
            <a:r>
              <a:rPr lang="en-US"/>
              <a:t>1-ERCOT-CTP-stakeholder-workshop-2_09242026_v2</a:t>
            </a:r>
            <a:endParaRPr lang="en-US" noProof="0"/>
          </a:p>
        </p:txBody>
      </p:sp>
      <p:sp>
        <p:nvSpPr>
          <p:cNvPr id="87" name="Rectangle 86">
            <a:extLst>
              <a:ext uri="{FF2B5EF4-FFF2-40B4-BE49-F238E27FC236}">
                <a16:creationId xmlns:a16="http://schemas.microsoft.com/office/drawing/2014/main" id="{38DDFAD0-2D5E-640D-C290-341F4A7427F4}"/>
              </a:ext>
            </a:extLst>
          </p:cNvPr>
          <p:cNvSpPr/>
          <p:nvPr/>
        </p:nvSpPr>
        <p:spPr>
          <a:xfrm>
            <a:off x="9061808" y="157347"/>
            <a:ext cx="2558692" cy="829822"/>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b="1" dirty="0">
                <a:solidFill>
                  <a:schemeClr val="bg1"/>
                </a:solidFill>
              </a:rPr>
              <a:t>ERCOT is continuing to triage BYOG </a:t>
            </a:r>
            <a:r>
              <a:rPr lang="en-US" sz="1000" b="1">
                <a:solidFill>
                  <a:schemeClr val="bg1"/>
                </a:solidFill>
              </a:rPr>
              <a:t>and PCLR enhancements</a:t>
            </a:r>
            <a:r>
              <a:rPr lang="en-US" sz="1000" dirty="0">
                <a:solidFill>
                  <a:schemeClr val="bg1"/>
                </a:solidFill>
              </a:rPr>
              <a:t>, assessing technical feasibility and implementation complexity, and will share priorities as the evaluation progresses</a:t>
            </a:r>
          </a:p>
        </p:txBody>
      </p:sp>
      <p:sp>
        <p:nvSpPr>
          <p:cNvPr id="88" name="5. Source">
            <a:extLst>
              <a:ext uri="{FF2B5EF4-FFF2-40B4-BE49-F238E27FC236}">
                <a16:creationId xmlns:a16="http://schemas.microsoft.com/office/drawing/2014/main" id="{EE0DA873-4FD8-C2BA-1E04-47FF0F05520A}"/>
              </a:ext>
            </a:extLst>
          </p:cNvPr>
          <p:cNvSpPr txBox="1"/>
          <p:nvPr>
            <p:custDataLst>
              <p:tags r:id="rId49"/>
            </p:custDataLst>
          </p:nvPr>
        </p:nvSpPr>
        <p:spPr>
          <a:xfrm>
            <a:off x="506347" y="654928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dirty="0"/>
              <a:t>1. This item resulted to be both a top 4 near- and long-term priority</a:t>
            </a:r>
          </a:p>
        </p:txBody>
      </p:sp>
      <p:grpSp>
        <p:nvGrpSpPr>
          <p:cNvPr id="105" name="Group 104">
            <a:extLst>
              <a:ext uri="{FF2B5EF4-FFF2-40B4-BE49-F238E27FC236}">
                <a16:creationId xmlns:a16="http://schemas.microsoft.com/office/drawing/2014/main" id="{7286E141-F760-B87B-212F-35EB6E33943E}"/>
              </a:ext>
            </a:extLst>
          </p:cNvPr>
          <p:cNvGrpSpPr/>
          <p:nvPr/>
        </p:nvGrpSpPr>
        <p:grpSpPr>
          <a:xfrm>
            <a:off x="7921520" y="1060175"/>
            <a:ext cx="3698981" cy="182880"/>
            <a:chOff x="7921520" y="1060175"/>
            <a:chExt cx="3698981" cy="182880"/>
          </a:xfrm>
        </p:grpSpPr>
        <p:sp>
          <p:nvSpPr>
            <p:cNvPr id="11" name="TextBox 10">
              <a:extLst>
                <a:ext uri="{FF2B5EF4-FFF2-40B4-BE49-F238E27FC236}">
                  <a16:creationId xmlns:a16="http://schemas.microsoft.com/office/drawing/2014/main" id="{36CFE53A-8520-768E-54CF-2C94E22EC996}"/>
                </a:ext>
              </a:extLst>
            </p:cNvPr>
            <p:cNvSpPr txBox="1"/>
            <p:nvPr>
              <p:custDataLst>
                <p:tags r:id="rId57"/>
              </p:custDataLst>
            </p:nvPr>
          </p:nvSpPr>
          <p:spPr>
            <a:xfrm>
              <a:off x="8214367" y="1070824"/>
              <a:ext cx="1547930"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dirty="0"/>
                <a:t>Top 4 near-term priorities</a:t>
              </a:r>
            </a:p>
          </p:txBody>
        </p:sp>
        <p:sp>
          <p:nvSpPr>
            <p:cNvPr id="16" name="TextBox 15">
              <a:extLst>
                <a:ext uri="{FF2B5EF4-FFF2-40B4-BE49-F238E27FC236}">
                  <a16:creationId xmlns:a16="http://schemas.microsoft.com/office/drawing/2014/main" id="{F75D2B76-FBC8-7900-C55D-AB6058D39C06}"/>
                </a:ext>
              </a:extLst>
            </p:cNvPr>
            <p:cNvSpPr txBox="1"/>
            <p:nvPr>
              <p:custDataLst>
                <p:tags r:id="rId58"/>
              </p:custDataLst>
            </p:nvPr>
          </p:nvSpPr>
          <p:spPr>
            <a:xfrm>
              <a:off x="10072571" y="1070824"/>
              <a:ext cx="1547930"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dirty="0"/>
                <a:t>Top 4 long-term priorities</a:t>
              </a:r>
            </a:p>
          </p:txBody>
        </p:sp>
        <p:sp>
          <p:nvSpPr>
            <p:cNvPr id="93" name="TrackerNumBlue 5">
              <a:extLst>
                <a:ext uri="{FF2B5EF4-FFF2-40B4-BE49-F238E27FC236}">
                  <a16:creationId xmlns:a16="http://schemas.microsoft.com/office/drawing/2014/main" id="{C30D12AA-D2EB-10B6-3404-0CD7E2683A3D}"/>
                </a:ext>
              </a:extLst>
            </p:cNvPr>
            <p:cNvSpPr>
              <a:spLocks/>
            </p:cNvSpPr>
            <p:nvPr>
              <p:custDataLst>
                <p:tags r:id="rId59"/>
              </p:custDataLst>
            </p:nvPr>
          </p:nvSpPr>
          <p:spPr>
            <a:xfrm>
              <a:off x="7921520" y="1060175"/>
              <a:ext cx="182880" cy="182880"/>
            </a:xfrm>
            <a:prstGeom prst="ellipse">
              <a:avLst/>
            </a:prstGeom>
            <a:solidFill>
              <a:schemeClr val="accent5"/>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sp>
          <p:nvSpPr>
            <p:cNvPr id="95" name="TrackerNumBlue 5">
              <a:extLst>
                <a:ext uri="{FF2B5EF4-FFF2-40B4-BE49-F238E27FC236}">
                  <a16:creationId xmlns:a16="http://schemas.microsoft.com/office/drawing/2014/main" id="{CD8B3EA3-3C43-ACAD-37ED-D93AB2D2B0E8}"/>
                </a:ext>
              </a:extLst>
            </p:cNvPr>
            <p:cNvSpPr>
              <a:spLocks/>
            </p:cNvSpPr>
            <p:nvPr>
              <p:custDataLst>
                <p:tags r:id="rId60"/>
              </p:custDataLst>
            </p:nvPr>
          </p:nvSpPr>
          <p:spPr>
            <a:xfrm>
              <a:off x="9841368" y="1060175"/>
              <a:ext cx="182880" cy="182880"/>
            </a:xfrm>
            <a:prstGeom prst="ellipse">
              <a:avLst/>
            </a:prstGeom>
            <a:solidFill>
              <a:schemeClr val="accent4"/>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grpSp>
      <p:sp>
        <p:nvSpPr>
          <p:cNvPr id="97" name="TrackerNumBlue 5">
            <a:extLst>
              <a:ext uri="{FF2B5EF4-FFF2-40B4-BE49-F238E27FC236}">
                <a16:creationId xmlns:a16="http://schemas.microsoft.com/office/drawing/2014/main" id="{80BCB379-53C1-31E1-E3E6-163F23F38EEA}"/>
              </a:ext>
            </a:extLst>
          </p:cNvPr>
          <p:cNvSpPr>
            <a:spLocks/>
          </p:cNvSpPr>
          <p:nvPr>
            <p:custDataLst>
              <p:tags r:id="rId50"/>
            </p:custDataLst>
          </p:nvPr>
        </p:nvSpPr>
        <p:spPr>
          <a:xfrm>
            <a:off x="1914024" y="1847678"/>
            <a:ext cx="227404" cy="229624"/>
          </a:xfrm>
          <a:prstGeom prst="ellipse">
            <a:avLst/>
          </a:prstGeom>
          <a:solidFill>
            <a:schemeClr val="accent5"/>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sp>
        <p:nvSpPr>
          <p:cNvPr id="98" name="TrackerNumBlue 5">
            <a:extLst>
              <a:ext uri="{FF2B5EF4-FFF2-40B4-BE49-F238E27FC236}">
                <a16:creationId xmlns:a16="http://schemas.microsoft.com/office/drawing/2014/main" id="{C5FB41FE-78CB-A88C-E2E6-632B2827A9F8}"/>
              </a:ext>
            </a:extLst>
          </p:cNvPr>
          <p:cNvSpPr>
            <a:spLocks/>
          </p:cNvSpPr>
          <p:nvPr>
            <p:custDataLst>
              <p:tags r:id="rId51"/>
            </p:custDataLst>
          </p:nvPr>
        </p:nvSpPr>
        <p:spPr>
          <a:xfrm>
            <a:off x="1914024" y="3615714"/>
            <a:ext cx="227404" cy="229624"/>
          </a:xfrm>
          <a:prstGeom prst="ellipse">
            <a:avLst/>
          </a:prstGeom>
          <a:solidFill>
            <a:schemeClr val="accent5"/>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sp>
        <p:nvSpPr>
          <p:cNvPr id="99" name="TrackerNumBlue 5">
            <a:extLst>
              <a:ext uri="{FF2B5EF4-FFF2-40B4-BE49-F238E27FC236}">
                <a16:creationId xmlns:a16="http://schemas.microsoft.com/office/drawing/2014/main" id="{8AB21138-00F8-14C8-ACA4-818E2EF0D762}"/>
              </a:ext>
            </a:extLst>
          </p:cNvPr>
          <p:cNvSpPr>
            <a:spLocks/>
          </p:cNvSpPr>
          <p:nvPr>
            <p:custDataLst>
              <p:tags r:id="rId52"/>
            </p:custDataLst>
          </p:nvPr>
        </p:nvSpPr>
        <p:spPr>
          <a:xfrm>
            <a:off x="1914024" y="4941741"/>
            <a:ext cx="227404" cy="229624"/>
          </a:xfrm>
          <a:prstGeom prst="ellipse">
            <a:avLst/>
          </a:prstGeom>
          <a:solidFill>
            <a:schemeClr val="accent5"/>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sp>
        <p:nvSpPr>
          <p:cNvPr id="100" name="TrackerNumBlue 5">
            <a:extLst>
              <a:ext uri="{FF2B5EF4-FFF2-40B4-BE49-F238E27FC236}">
                <a16:creationId xmlns:a16="http://schemas.microsoft.com/office/drawing/2014/main" id="{59F47620-FC62-8432-5F02-1F07EDB47734}"/>
              </a:ext>
            </a:extLst>
          </p:cNvPr>
          <p:cNvSpPr>
            <a:spLocks/>
          </p:cNvSpPr>
          <p:nvPr>
            <p:custDataLst>
              <p:tags r:id="rId53"/>
            </p:custDataLst>
          </p:nvPr>
        </p:nvSpPr>
        <p:spPr>
          <a:xfrm>
            <a:off x="1914024" y="2289687"/>
            <a:ext cx="227404" cy="229624"/>
          </a:xfrm>
          <a:prstGeom prst="ellipse">
            <a:avLst/>
          </a:prstGeom>
          <a:solidFill>
            <a:schemeClr val="accent4"/>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sp>
        <p:nvSpPr>
          <p:cNvPr id="101" name="TrackerNumBlue 5">
            <a:extLst>
              <a:ext uri="{FF2B5EF4-FFF2-40B4-BE49-F238E27FC236}">
                <a16:creationId xmlns:a16="http://schemas.microsoft.com/office/drawing/2014/main" id="{F1529A14-09F6-3F3A-14A8-D5701A921845}"/>
              </a:ext>
            </a:extLst>
          </p:cNvPr>
          <p:cNvSpPr>
            <a:spLocks/>
          </p:cNvSpPr>
          <p:nvPr>
            <p:custDataLst>
              <p:tags r:id="rId54"/>
            </p:custDataLst>
          </p:nvPr>
        </p:nvSpPr>
        <p:spPr>
          <a:xfrm>
            <a:off x="1914024" y="3173705"/>
            <a:ext cx="227404" cy="229624"/>
          </a:xfrm>
          <a:prstGeom prst="ellipse">
            <a:avLst/>
          </a:prstGeom>
          <a:solidFill>
            <a:schemeClr val="accent4"/>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sp>
        <p:nvSpPr>
          <p:cNvPr id="102" name="TrackerNumBlue 5">
            <a:extLst>
              <a:ext uri="{FF2B5EF4-FFF2-40B4-BE49-F238E27FC236}">
                <a16:creationId xmlns:a16="http://schemas.microsoft.com/office/drawing/2014/main" id="{852875FD-D98E-08BE-B384-7F70573BB2C1}"/>
              </a:ext>
            </a:extLst>
          </p:cNvPr>
          <p:cNvSpPr>
            <a:spLocks/>
          </p:cNvSpPr>
          <p:nvPr>
            <p:custDataLst>
              <p:tags r:id="rId55"/>
            </p:custDataLst>
          </p:nvPr>
        </p:nvSpPr>
        <p:spPr>
          <a:xfrm>
            <a:off x="1914024" y="4499732"/>
            <a:ext cx="227404" cy="229624"/>
          </a:xfrm>
          <a:prstGeom prst="ellipse">
            <a:avLst/>
          </a:prstGeom>
          <a:solidFill>
            <a:schemeClr val="accent4"/>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sp>
        <p:nvSpPr>
          <p:cNvPr id="103" name="TrackerNumBlue 5">
            <a:extLst>
              <a:ext uri="{FF2B5EF4-FFF2-40B4-BE49-F238E27FC236}">
                <a16:creationId xmlns:a16="http://schemas.microsoft.com/office/drawing/2014/main" id="{13C7C2CF-FD50-A842-E01B-E71F67E9F003}"/>
              </a:ext>
            </a:extLst>
          </p:cNvPr>
          <p:cNvSpPr>
            <a:spLocks/>
          </p:cNvSpPr>
          <p:nvPr>
            <p:custDataLst>
              <p:tags r:id="rId56"/>
            </p:custDataLst>
          </p:nvPr>
        </p:nvSpPr>
        <p:spPr>
          <a:xfrm>
            <a:off x="1914024" y="5100991"/>
            <a:ext cx="227404" cy="229624"/>
          </a:xfrm>
          <a:prstGeom prst="ellipse">
            <a:avLst/>
          </a:prstGeom>
          <a:solidFill>
            <a:schemeClr val="accent4"/>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spTree>
    <p:extLst>
      <p:ext uri="{BB962C8B-B14F-4D97-AF65-F5344CB8AC3E}">
        <p14:creationId xmlns:p14="http://schemas.microsoft.com/office/powerpoint/2010/main" val="2150915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20D9AD-4BCC-33EB-500A-ADF1E04A2EF9}"/>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AE6DC520-4DEA-78F7-FFEB-B1079C55A95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1" imgW="606" imgH="608" progId="TCLayout.ActiveDocument.1">
                  <p:embed/>
                </p:oleObj>
              </mc:Choice>
              <mc:Fallback>
                <p:oleObj name="think-cell Slide" r:id="rId61" imgW="606" imgH="608" progId="TCLayout.ActiveDocument.1">
                  <p:embed/>
                  <p:pic>
                    <p:nvPicPr>
                      <p:cNvPr id="5" name="Object 6" hidden="1">
                        <a:extLst>
                          <a:ext uri="{FF2B5EF4-FFF2-40B4-BE49-F238E27FC236}">
                            <a16:creationId xmlns:a16="http://schemas.microsoft.com/office/drawing/2014/main" id="{AE6DC520-4DEA-78F7-FFEB-B1079C55A953}"/>
                          </a:ext>
                        </a:extLst>
                      </p:cNvPr>
                      <p:cNvPicPr/>
                      <p:nvPr/>
                    </p:nvPicPr>
                    <p:blipFill>
                      <a:blip r:embed="rId62"/>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A3AED1DF-139D-7845-0BE4-52628B5ED7E3}"/>
              </a:ext>
            </a:extLst>
          </p:cNvPr>
          <p:cNvSpPr>
            <a:spLocks noGrp="1"/>
          </p:cNvSpPr>
          <p:nvPr>
            <p:ph type="title"/>
            <p:custDataLst>
              <p:tags r:id="rId2"/>
            </p:custDataLst>
          </p:nvPr>
        </p:nvSpPr>
        <p:spPr/>
        <p:txBody>
          <a:bodyPr vert="horz"/>
          <a:lstStyle/>
          <a:p>
            <a:r>
              <a:rPr lang="en-US" dirty="0">
                <a:solidFill>
                  <a:schemeClr val="accent1"/>
                </a:solidFill>
              </a:rPr>
              <a:t>BYOG/PCLR enhancements: </a:t>
            </a:r>
            <a:r>
              <a:rPr lang="en-US" dirty="0"/>
              <a:t>Under evaluation (2/2)</a:t>
            </a:r>
          </a:p>
        </p:txBody>
      </p:sp>
      <p:sp>
        <p:nvSpPr>
          <p:cNvPr id="96" name="TextBox 95">
            <a:extLst>
              <a:ext uri="{FF2B5EF4-FFF2-40B4-BE49-F238E27FC236}">
                <a16:creationId xmlns:a16="http://schemas.microsoft.com/office/drawing/2014/main" id="{FC121215-A48D-6DBF-5B66-6F7BEACF6534}"/>
              </a:ext>
            </a:extLst>
          </p:cNvPr>
          <p:cNvSpPr txBox="1"/>
          <p:nvPr>
            <p:custDataLst>
              <p:tags r:id="rId3"/>
            </p:custDataLst>
          </p:nvPr>
        </p:nvSpPr>
        <p:spPr>
          <a:xfrm>
            <a:off x="4726792" y="1042508"/>
            <a:ext cx="6893709"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Description</a:t>
            </a:r>
          </a:p>
        </p:txBody>
      </p:sp>
      <p:cxnSp>
        <p:nvCxnSpPr>
          <p:cNvPr id="97" name="Straight Connector 96">
            <a:extLst>
              <a:ext uri="{FF2B5EF4-FFF2-40B4-BE49-F238E27FC236}">
                <a16:creationId xmlns:a16="http://schemas.microsoft.com/office/drawing/2014/main" id="{B4DD7778-E5EB-ADED-87F0-658D50C80C83}"/>
              </a:ext>
            </a:extLst>
          </p:cNvPr>
          <p:cNvCxnSpPr>
            <a:cxnSpLocks/>
          </p:cNvCxnSpPr>
          <p:nvPr>
            <p:custDataLst>
              <p:tags r:id="rId4"/>
            </p:custDataLst>
          </p:nvPr>
        </p:nvCxnSpPr>
        <p:spPr>
          <a:xfrm>
            <a:off x="571500" y="1310621"/>
            <a:ext cx="110490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2480794-95BA-7605-D089-5CE26AF1BC7E}"/>
              </a:ext>
            </a:extLst>
          </p:cNvPr>
          <p:cNvCxnSpPr>
            <a:cxnSpLocks/>
          </p:cNvCxnSpPr>
          <p:nvPr>
            <p:custDataLst>
              <p:tags r:id="rId5"/>
            </p:custDataLst>
          </p:nvPr>
        </p:nvCxnSpPr>
        <p:spPr>
          <a:xfrm>
            <a:off x="571500" y="2796633"/>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4EA6893C-DE84-D6FD-40A8-8AF87E5BD1AB}"/>
              </a:ext>
            </a:extLst>
          </p:cNvPr>
          <p:cNvSpPr txBox="1"/>
          <p:nvPr>
            <p:custDataLst>
              <p:tags r:id="rId6"/>
            </p:custDataLst>
          </p:nvPr>
        </p:nvSpPr>
        <p:spPr>
          <a:xfrm>
            <a:off x="4726792" y="1403917"/>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n/a</a:t>
            </a:r>
          </a:p>
        </p:txBody>
      </p:sp>
      <p:sp>
        <p:nvSpPr>
          <p:cNvPr id="31" name="TextBox 30">
            <a:extLst>
              <a:ext uri="{FF2B5EF4-FFF2-40B4-BE49-F238E27FC236}">
                <a16:creationId xmlns:a16="http://schemas.microsoft.com/office/drawing/2014/main" id="{11C90C68-CBAA-C417-92C0-801A3E0246B1}"/>
              </a:ext>
            </a:extLst>
          </p:cNvPr>
          <p:cNvSpPr txBox="1"/>
          <p:nvPr>
            <p:custDataLst>
              <p:tags r:id="rId7"/>
            </p:custDataLst>
          </p:nvPr>
        </p:nvSpPr>
        <p:spPr>
          <a:xfrm>
            <a:off x="4726792" y="1894246"/>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a mix of different resource registration categories at a PUN, i.e., Generation Resources AND Settlement Only</a:t>
            </a:r>
          </a:p>
        </p:txBody>
      </p:sp>
      <p:sp>
        <p:nvSpPr>
          <p:cNvPr id="32" name="TextBox 31">
            <a:extLst>
              <a:ext uri="{FF2B5EF4-FFF2-40B4-BE49-F238E27FC236}">
                <a16:creationId xmlns:a16="http://schemas.microsoft.com/office/drawing/2014/main" id="{4F8D9EE8-1ECC-9F00-1548-AD744C5A8FA0}"/>
              </a:ext>
            </a:extLst>
          </p:cNvPr>
          <p:cNvSpPr txBox="1"/>
          <p:nvPr>
            <p:custDataLst>
              <p:tags r:id="rId8"/>
            </p:custDataLst>
          </p:nvPr>
        </p:nvSpPr>
        <p:spPr>
          <a:xfrm>
            <a:off x="4726792" y="2384575"/>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temporary generation until the transmission is built to reliably serve the Large Load. Generation is planned from the beginning to be temporary without having to go through the RMR process</a:t>
            </a:r>
          </a:p>
        </p:txBody>
      </p:sp>
      <p:sp>
        <p:nvSpPr>
          <p:cNvPr id="33" name="TextBox 32">
            <a:extLst>
              <a:ext uri="{FF2B5EF4-FFF2-40B4-BE49-F238E27FC236}">
                <a16:creationId xmlns:a16="http://schemas.microsoft.com/office/drawing/2014/main" id="{296BC25E-A285-45E6-FE91-3BC6E7302505}"/>
              </a:ext>
            </a:extLst>
          </p:cNvPr>
          <p:cNvSpPr txBox="1"/>
          <p:nvPr>
            <p:custDataLst>
              <p:tags r:id="rId9"/>
            </p:custDataLst>
          </p:nvPr>
        </p:nvSpPr>
        <p:spPr>
          <a:xfrm>
            <a:off x="4726792" y="2874904"/>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Define battery registration for batteries that are only used for meeting operational requirements, e.g., voltage ride-through</a:t>
            </a:r>
          </a:p>
        </p:txBody>
      </p:sp>
      <p:sp>
        <p:nvSpPr>
          <p:cNvPr id="34" name="TextBox 33">
            <a:extLst>
              <a:ext uri="{FF2B5EF4-FFF2-40B4-BE49-F238E27FC236}">
                <a16:creationId xmlns:a16="http://schemas.microsoft.com/office/drawing/2014/main" id="{FABC70E0-F1DD-3B94-9F14-DE776FC651A7}"/>
              </a:ext>
            </a:extLst>
          </p:cNvPr>
          <p:cNvSpPr txBox="1"/>
          <p:nvPr>
            <p:custDataLst>
              <p:tags r:id="rId10"/>
            </p:custDataLst>
          </p:nvPr>
        </p:nvSpPr>
        <p:spPr>
          <a:xfrm>
            <a:off x="4726792" y="3365233"/>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Define rules for batteries that are added for operational requirements, and want to participate in the market</a:t>
            </a:r>
          </a:p>
        </p:txBody>
      </p:sp>
      <p:sp>
        <p:nvSpPr>
          <p:cNvPr id="35" name="TextBox 34">
            <a:extLst>
              <a:ext uri="{FF2B5EF4-FFF2-40B4-BE49-F238E27FC236}">
                <a16:creationId xmlns:a16="http://schemas.microsoft.com/office/drawing/2014/main" id="{94490F0B-6A7C-8614-D24E-DF39E27DB967}"/>
              </a:ext>
            </a:extLst>
          </p:cNvPr>
          <p:cNvSpPr txBox="1"/>
          <p:nvPr>
            <p:custDataLst>
              <p:tags r:id="rId11"/>
            </p:custDataLst>
          </p:nvPr>
        </p:nvSpPr>
        <p:spPr>
          <a:xfrm>
            <a:off x="4726792" y="3855565"/>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sp>
        <p:nvSpPr>
          <p:cNvPr id="10" name="TextBox 9">
            <a:extLst>
              <a:ext uri="{FF2B5EF4-FFF2-40B4-BE49-F238E27FC236}">
                <a16:creationId xmlns:a16="http://schemas.microsoft.com/office/drawing/2014/main" id="{9A5653C1-51F7-5DF5-6CF3-DCFFC46C5107}"/>
              </a:ext>
            </a:extLst>
          </p:cNvPr>
          <p:cNvSpPr txBox="1"/>
          <p:nvPr>
            <p:custDataLst>
              <p:tags r:id="rId12"/>
            </p:custDataLst>
          </p:nvPr>
        </p:nvSpPr>
        <p:spPr>
          <a:xfrm>
            <a:off x="4726791" y="3861378"/>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n/a</a:t>
            </a:r>
          </a:p>
        </p:txBody>
      </p:sp>
      <p:sp>
        <p:nvSpPr>
          <p:cNvPr id="94" name="TextBox 93">
            <a:extLst>
              <a:ext uri="{FF2B5EF4-FFF2-40B4-BE49-F238E27FC236}">
                <a16:creationId xmlns:a16="http://schemas.microsoft.com/office/drawing/2014/main" id="{B51D4A63-152D-126E-8E8E-3843C0689B87}"/>
              </a:ext>
            </a:extLst>
          </p:cNvPr>
          <p:cNvSpPr txBox="1"/>
          <p:nvPr>
            <p:custDataLst>
              <p:tags r:id="rId13"/>
            </p:custDataLst>
          </p:nvPr>
        </p:nvSpPr>
        <p:spPr>
          <a:xfrm>
            <a:off x="571500" y="1042508"/>
            <a:ext cx="1071948" cy="193143"/>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Category</a:t>
            </a:r>
          </a:p>
        </p:txBody>
      </p:sp>
      <p:sp>
        <p:nvSpPr>
          <p:cNvPr id="99" name="TextBox 98">
            <a:extLst>
              <a:ext uri="{FF2B5EF4-FFF2-40B4-BE49-F238E27FC236}">
                <a16:creationId xmlns:a16="http://schemas.microsoft.com/office/drawing/2014/main" id="{109EE9C3-E58C-B6E7-4C2B-4C0EE434F22F}"/>
              </a:ext>
            </a:extLst>
          </p:cNvPr>
          <p:cNvSpPr txBox="1"/>
          <p:nvPr>
            <p:custDataLst>
              <p:tags r:id="rId14"/>
            </p:custDataLst>
          </p:nvPr>
        </p:nvSpPr>
        <p:spPr>
          <a:xfrm>
            <a:off x="571500" y="1404792"/>
            <a:ext cx="1071948" cy="349109"/>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dirty="0"/>
              <a:t>Alternative BYOG enhancements </a:t>
            </a:r>
            <a:r>
              <a:rPr lang="en-US" sz="1200" i="1" dirty="0"/>
              <a:t>(continued)</a:t>
            </a:r>
          </a:p>
        </p:txBody>
      </p:sp>
      <p:sp>
        <p:nvSpPr>
          <p:cNvPr id="12" name="TextBox 11">
            <a:extLst>
              <a:ext uri="{FF2B5EF4-FFF2-40B4-BE49-F238E27FC236}">
                <a16:creationId xmlns:a16="http://schemas.microsoft.com/office/drawing/2014/main" id="{FA5B0E8A-E9C7-A141-C329-73C9621D6D11}"/>
              </a:ext>
            </a:extLst>
          </p:cNvPr>
          <p:cNvSpPr txBox="1"/>
          <p:nvPr>
            <p:custDataLst>
              <p:tags r:id="rId15"/>
            </p:custDataLst>
          </p:nvPr>
        </p:nvSpPr>
        <p:spPr>
          <a:xfrm>
            <a:off x="571500" y="2959018"/>
            <a:ext cx="1071948" cy="38628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Battery enhancements</a:t>
            </a:r>
          </a:p>
        </p:txBody>
      </p:sp>
      <p:sp>
        <p:nvSpPr>
          <p:cNvPr id="102" name="TextBox 101">
            <a:extLst>
              <a:ext uri="{FF2B5EF4-FFF2-40B4-BE49-F238E27FC236}">
                <a16:creationId xmlns:a16="http://schemas.microsoft.com/office/drawing/2014/main" id="{3B4311DA-3B0A-533B-E5DB-FFCD801D7294}"/>
              </a:ext>
            </a:extLst>
          </p:cNvPr>
          <p:cNvSpPr txBox="1"/>
          <p:nvPr>
            <p:custDataLst>
              <p:tags r:id="rId16"/>
            </p:custDataLst>
          </p:nvPr>
        </p:nvSpPr>
        <p:spPr>
          <a:xfrm>
            <a:off x="571500" y="4474301"/>
            <a:ext cx="1071948" cy="57942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Other stakeholders’ ideas</a:t>
            </a:r>
          </a:p>
        </p:txBody>
      </p:sp>
      <p:cxnSp>
        <p:nvCxnSpPr>
          <p:cNvPr id="103" name="Straight Connector 102">
            <a:extLst>
              <a:ext uri="{FF2B5EF4-FFF2-40B4-BE49-F238E27FC236}">
                <a16:creationId xmlns:a16="http://schemas.microsoft.com/office/drawing/2014/main" id="{4AFF4422-1D46-DF57-54C8-A6ADAE2EACD0}"/>
              </a:ext>
            </a:extLst>
          </p:cNvPr>
          <p:cNvCxnSpPr>
            <a:cxnSpLocks/>
          </p:cNvCxnSpPr>
          <p:nvPr>
            <p:custDataLst>
              <p:tags r:id="rId17"/>
            </p:custDataLst>
          </p:nvPr>
        </p:nvCxnSpPr>
        <p:spPr>
          <a:xfrm>
            <a:off x="571500" y="4245411"/>
            <a:ext cx="11049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921EE546-C32F-61FC-585B-E9F840A995F8}"/>
              </a:ext>
            </a:extLst>
          </p:cNvPr>
          <p:cNvSpPr txBox="1"/>
          <p:nvPr>
            <p:custDataLst>
              <p:tags r:id="rId18"/>
            </p:custDataLst>
          </p:nvPr>
        </p:nvSpPr>
        <p:spPr>
          <a:xfrm>
            <a:off x="4726792" y="4323682"/>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Explore alternative pathways for PCLRs to interconnect and operate independently of Batch timelines while maintaining ERCOT reliability requirements</a:t>
            </a:r>
          </a:p>
        </p:txBody>
      </p:sp>
      <p:sp>
        <p:nvSpPr>
          <p:cNvPr id="109" name="TextBox 108">
            <a:extLst>
              <a:ext uri="{FF2B5EF4-FFF2-40B4-BE49-F238E27FC236}">
                <a16:creationId xmlns:a16="http://schemas.microsoft.com/office/drawing/2014/main" id="{CF22E59D-94CC-1FB8-6088-DAC42B104628}"/>
              </a:ext>
            </a:extLst>
          </p:cNvPr>
          <p:cNvSpPr txBox="1"/>
          <p:nvPr>
            <p:custDataLst>
              <p:tags r:id="rId19"/>
            </p:custDataLst>
          </p:nvPr>
        </p:nvSpPr>
        <p:spPr>
          <a:xfrm>
            <a:off x="4726792" y="4798986"/>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Evaluate the use of distributed energy resources and other alternative technologies to alleviate transmission constraints and enable additional Large Load capacity</a:t>
            </a:r>
          </a:p>
        </p:txBody>
      </p:sp>
      <p:sp>
        <p:nvSpPr>
          <p:cNvPr id="113" name="TextBox 112">
            <a:extLst>
              <a:ext uri="{FF2B5EF4-FFF2-40B4-BE49-F238E27FC236}">
                <a16:creationId xmlns:a16="http://schemas.microsoft.com/office/drawing/2014/main" id="{736868DB-F65A-4E47-5139-1C48E8C3E7B5}"/>
              </a:ext>
            </a:extLst>
          </p:cNvPr>
          <p:cNvSpPr txBox="1"/>
          <p:nvPr>
            <p:custDataLst>
              <p:tags r:id="rId20"/>
            </p:custDataLst>
          </p:nvPr>
        </p:nvSpPr>
        <p:spPr>
          <a:xfrm>
            <a:off x="4726792" y="5304343"/>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sp>
        <p:nvSpPr>
          <p:cNvPr id="115" name="TextBox 114">
            <a:extLst>
              <a:ext uri="{FF2B5EF4-FFF2-40B4-BE49-F238E27FC236}">
                <a16:creationId xmlns:a16="http://schemas.microsoft.com/office/drawing/2014/main" id="{B2FDF7CD-9714-5D62-EE73-69090C2F40C8}"/>
              </a:ext>
            </a:extLst>
          </p:cNvPr>
          <p:cNvSpPr txBox="1"/>
          <p:nvPr>
            <p:custDataLst>
              <p:tags r:id="rId21"/>
            </p:custDataLst>
          </p:nvPr>
        </p:nvSpPr>
        <p:spPr>
          <a:xfrm>
            <a:off x="4726791" y="5289318"/>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Explore alternative mechanisms for allocating transmission capacity to Large Loads, including market-based approaches and financial commitments</a:t>
            </a:r>
          </a:p>
        </p:txBody>
      </p:sp>
      <p:cxnSp>
        <p:nvCxnSpPr>
          <p:cNvPr id="40" name="Straight Connector 39">
            <a:extLst>
              <a:ext uri="{FF2B5EF4-FFF2-40B4-BE49-F238E27FC236}">
                <a16:creationId xmlns:a16="http://schemas.microsoft.com/office/drawing/2014/main" id="{DAEB9B95-9702-1BD9-5891-79E92BEE4854}"/>
              </a:ext>
            </a:extLst>
          </p:cNvPr>
          <p:cNvCxnSpPr>
            <a:cxnSpLocks/>
          </p:cNvCxnSpPr>
          <p:nvPr>
            <p:custDataLst>
              <p:tags r:id="rId22"/>
            </p:custDataLst>
          </p:nvPr>
        </p:nvCxnSpPr>
        <p:spPr>
          <a:xfrm>
            <a:off x="1908259" y="1827181"/>
            <a:ext cx="9712242"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B6FA960-DFCF-FA54-9355-D340477EABDB}"/>
              </a:ext>
            </a:extLst>
          </p:cNvPr>
          <p:cNvCxnSpPr>
            <a:cxnSpLocks/>
          </p:cNvCxnSpPr>
          <p:nvPr>
            <p:custDataLst>
              <p:tags r:id="rId23"/>
            </p:custDataLst>
          </p:nvPr>
        </p:nvCxnSpPr>
        <p:spPr>
          <a:xfrm>
            <a:off x="1908259" y="2317510"/>
            <a:ext cx="9712242"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A73A98B-D3B9-BCFA-387D-7928CCC9A973}"/>
              </a:ext>
            </a:extLst>
          </p:cNvPr>
          <p:cNvCxnSpPr>
            <a:cxnSpLocks/>
          </p:cNvCxnSpPr>
          <p:nvPr>
            <p:custDataLst>
              <p:tags r:id="rId24"/>
            </p:custDataLst>
          </p:nvPr>
        </p:nvCxnSpPr>
        <p:spPr>
          <a:xfrm>
            <a:off x="1908259" y="3298168"/>
            <a:ext cx="9712242"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7F0F11E-15E8-22DD-CA52-DEF93549C812}"/>
              </a:ext>
            </a:extLst>
          </p:cNvPr>
          <p:cNvCxnSpPr>
            <a:cxnSpLocks/>
          </p:cNvCxnSpPr>
          <p:nvPr>
            <p:custDataLst>
              <p:tags r:id="rId25"/>
            </p:custDataLst>
          </p:nvPr>
        </p:nvCxnSpPr>
        <p:spPr>
          <a:xfrm>
            <a:off x="1908259" y="3788497"/>
            <a:ext cx="9712242"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CE13064C-43F2-2859-C42A-ED46BEE7D67C}"/>
              </a:ext>
            </a:extLst>
          </p:cNvPr>
          <p:cNvCxnSpPr>
            <a:cxnSpLocks/>
          </p:cNvCxnSpPr>
          <p:nvPr>
            <p:custDataLst>
              <p:tags r:id="rId26"/>
            </p:custDataLst>
          </p:nvPr>
        </p:nvCxnSpPr>
        <p:spPr>
          <a:xfrm>
            <a:off x="1908259" y="4746946"/>
            <a:ext cx="9712242"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4B3D34EB-5E3B-8FCF-4A09-6DD8E7F9BEDC}"/>
              </a:ext>
            </a:extLst>
          </p:cNvPr>
          <p:cNvCxnSpPr>
            <a:cxnSpLocks/>
          </p:cNvCxnSpPr>
          <p:nvPr>
            <p:custDataLst>
              <p:tags r:id="rId27"/>
            </p:custDataLst>
          </p:nvPr>
        </p:nvCxnSpPr>
        <p:spPr>
          <a:xfrm>
            <a:off x="1908259" y="5237275"/>
            <a:ext cx="9712242"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63702B81-6933-8FA1-5391-A2C496800F04}"/>
              </a:ext>
            </a:extLst>
          </p:cNvPr>
          <p:cNvCxnSpPr>
            <a:cxnSpLocks/>
          </p:cNvCxnSpPr>
          <p:nvPr>
            <p:custDataLst>
              <p:tags r:id="rId28"/>
            </p:custDataLst>
          </p:nvPr>
        </p:nvCxnSpPr>
        <p:spPr>
          <a:xfrm>
            <a:off x="1908259" y="5730727"/>
            <a:ext cx="9712242"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A371DFE4-2915-714F-B006-7B5B047E6A60}"/>
              </a:ext>
            </a:extLst>
          </p:cNvPr>
          <p:cNvSpPr txBox="1"/>
          <p:nvPr>
            <p:custDataLst>
              <p:tags r:id="rId29"/>
            </p:custDataLst>
          </p:nvPr>
        </p:nvSpPr>
        <p:spPr>
          <a:xfrm>
            <a:off x="4726792" y="5797795"/>
            <a:ext cx="6893709"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endParaRPr lang="en-US" sz="1200"/>
          </a:p>
        </p:txBody>
      </p:sp>
      <p:sp>
        <p:nvSpPr>
          <p:cNvPr id="20" name="TextBox 19">
            <a:extLst>
              <a:ext uri="{FF2B5EF4-FFF2-40B4-BE49-F238E27FC236}">
                <a16:creationId xmlns:a16="http://schemas.microsoft.com/office/drawing/2014/main" id="{54394A59-3DEF-7723-6314-EC4B488BAC77}"/>
              </a:ext>
            </a:extLst>
          </p:cNvPr>
          <p:cNvSpPr txBox="1"/>
          <p:nvPr>
            <p:custDataLst>
              <p:tags r:id="rId30"/>
            </p:custDataLst>
          </p:nvPr>
        </p:nvSpPr>
        <p:spPr>
          <a:xfrm>
            <a:off x="2434197" y="1403917"/>
            <a:ext cx="2148077"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Allow Multiple POIs and/or Customer-owned Substations</a:t>
            </a:r>
          </a:p>
        </p:txBody>
      </p:sp>
      <p:sp>
        <p:nvSpPr>
          <p:cNvPr id="21" name="TextBox 20">
            <a:extLst>
              <a:ext uri="{FF2B5EF4-FFF2-40B4-BE49-F238E27FC236}">
                <a16:creationId xmlns:a16="http://schemas.microsoft.com/office/drawing/2014/main" id="{C4F551CB-65B8-93DE-D572-BF96AD4F524D}"/>
              </a:ext>
            </a:extLst>
          </p:cNvPr>
          <p:cNvSpPr txBox="1"/>
          <p:nvPr>
            <p:custDataLst>
              <p:tags r:id="rId31"/>
            </p:custDataLst>
          </p:nvPr>
        </p:nvSpPr>
        <p:spPr>
          <a:xfrm>
            <a:off x="2434197" y="1894246"/>
            <a:ext cx="2148077"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Allow mix of resources at PUN</a:t>
            </a:r>
          </a:p>
        </p:txBody>
      </p:sp>
      <p:sp>
        <p:nvSpPr>
          <p:cNvPr id="22" name="TextBox 21">
            <a:extLst>
              <a:ext uri="{FF2B5EF4-FFF2-40B4-BE49-F238E27FC236}">
                <a16:creationId xmlns:a16="http://schemas.microsoft.com/office/drawing/2014/main" id="{A49FADB3-BA5A-9509-4327-4EB78B804A23}"/>
              </a:ext>
            </a:extLst>
          </p:cNvPr>
          <p:cNvSpPr txBox="1"/>
          <p:nvPr>
            <p:custDataLst>
              <p:tags r:id="rId32"/>
            </p:custDataLst>
          </p:nvPr>
        </p:nvSpPr>
        <p:spPr>
          <a:xfrm>
            <a:off x="2434197" y="2384575"/>
            <a:ext cx="2148077"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Allow temporary generation</a:t>
            </a:r>
          </a:p>
        </p:txBody>
      </p:sp>
      <p:sp>
        <p:nvSpPr>
          <p:cNvPr id="23" name="TextBox 22">
            <a:extLst>
              <a:ext uri="{FF2B5EF4-FFF2-40B4-BE49-F238E27FC236}">
                <a16:creationId xmlns:a16="http://schemas.microsoft.com/office/drawing/2014/main" id="{8A48A6AD-46E2-4235-9AA6-F332350A120D}"/>
              </a:ext>
            </a:extLst>
          </p:cNvPr>
          <p:cNvSpPr txBox="1"/>
          <p:nvPr>
            <p:custDataLst>
              <p:tags r:id="rId33"/>
            </p:custDataLst>
          </p:nvPr>
        </p:nvSpPr>
        <p:spPr>
          <a:xfrm>
            <a:off x="2434197" y="2874904"/>
            <a:ext cx="2148077"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Define operational battery registration</a:t>
            </a:r>
          </a:p>
        </p:txBody>
      </p:sp>
      <p:sp>
        <p:nvSpPr>
          <p:cNvPr id="24" name="TextBox 23">
            <a:extLst>
              <a:ext uri="{FF2B5EF4-FFF2-40B4-BE49-F238E27FC236}">
                <a16:creationId xmlns:a16="http://schemas.microsoft.com/office/drawing/2014/main" id="{7AB5C814-35F8-D5F3-3193-7D14CF932D1D}"/>
              </a:ext>
            </a:extLst>
          </p:cNvPr>
          <p:cNvSpPr txBox="1"/>
          <p:nvPr>
            <p:custDataLst>
              <p:tags r:id="rId34"/>
            </p:custDataLst>
          </p:nvPr>
        </p:nvSpPr>
        <p:spPr>
          <a:xfrm>
            <a:off x="2434197" y="3365233"/>
            <a:ext cx="2148077"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Develop rules for market-operating operational batteries</a:t>
            </a:r>
          </a:p>
        </p:txBody>
      </p:sp>
      <p:sp>
        <p:nvSpPr>
          <p:cNvPr id="25" name="TextBox 24">
            <a:extLst>
              <a:ext uri="{FF2B5EF4-FFF2-40B4-BE49-F238E27FC236}">
                <a16:creationId xmlns:a16="http://schemas.microsoft.com/office/drawing/2014/main" id="{C294E774-22E4-C6DE-0194-A99800E62CD6}"/>
              </a:ext>
            </a:extLst>
          </p:cNvPr>
          <p:cNvSpPr txBox="1"/>
          <p:nvPr>
            <p:custDataLst>
              <p:tags r:id="rId35"/>
            </p:custDataLst>
          </p:nvPr>
        </p:nvSpPr>
        <p:spPr>
          <a:xfrm>
            <a:off x="2434197" y="3842430"/>
            <a:ext cx="2292592" cy="38246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Rules for using an interconnected battery as part of PCLR</a:t>
            </a:r>
          </a:p>
        </p:txBody>
      </p:sp>
      <p:sp>
        <p:nvSpPr>
          <p:cNvPr id="105" name="TextBox 104">
            <a:extLst>
              <a:ext uri="{FF2B5EF4-FFF2-40B4-BE49-F238E27FC236}">
                <a16:creationId xmlns:a16="http://schemas.microsoft.com/office/drawing/2014/main" id="{663A3D00-3028-9FA9-3E4B-A139116ACD5D}"/>
              </a:ext>
            </a:extLst>
          </p:cNvPr>
          <p:cNvSpPr txBox="1"/>
          <p:nvPr>
            <p:custDataLst>
              <p:tags r:id="rId36"/>
            </p:custDataLst>
          </p:nvPr>
        </p:nvSpPr>
        <p:spPr>
          <a:xfrm>
            <a:off x="2434197" y="4323682"/>
            <a:ext cx="2148077"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Alternative PCLR interconnection pathways</a:t>
            </a:r>
            <a:r>
              <a:rPr lang="en-US" sz="1200" baseline="30000" dirty="0"/>
              <a:t>1</a:t>
            </a:r>
            <a:endParaRPr lang="en-US" sz="1200" dirty="0"/>
          </a:p>
        </p:txBody>
      </p:sp>
      <p:sp>
        <p:nvSpPr>
          <p:cNvPr id="108" name="TextBox 107">
            <a:extLst>
              <a:ext uri="{FF2B5EF4-FFF2-40B4-BE49-F238E27FC236}">
                <a16:creationId xmlns:a16="http://schemas.microsoft.com/office/drawing/2014/main" id="{844BD8C8-1BF0-773D-21BF-4D0330F7350D}"/>
              </a:ext>
            </a:extLst>
          </p:cNvPr>
          <p:cNvSpPr txBox="1"/>
          <p:nvPr>
            <p:custDataLst>
              <p:tags r:id="rId37"/>
            </p:custDataLst>
          </p:nvPr>
        </p:nvSpPr>
        <p:spPr>
          <a:xfrm>
            <a:off x="2434197" y="4798986"/>
            <a:ext cx="229259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Alternative technologies to enable Large Load interconnection</a:t>
            </a:r>
            <a:r>
              <a:rPr lang="en-US" sz="1200" baseline="30000" dirty="0"/>
              <a:t>2</a:t>
            </a:r>
            <a:endParaRPr lang="en-US" sz="1200" dirty="0"/>
          </a:p>
        </p:txBody>
      </p:sp>
      <p:sp>
        <p:nvSpPr>
          <p:cNvPr id="112" name="TextBox 111">
            <a:extLst>
              <a:ext uri="{FF2B5EF4-FFF2-40B4-BE49-F238E27FC236}">
                <a16:creationId xmlns:a16="http://schemas.microsoft.com/office/drawing/2014/main" id="{6493D32E-7CE3-F862-99CB-516AB6D78B1C}"/>
              </a:ext>
            </a:extLst>
          </p:cNvPr>
          <p:cNvSpPr txBox="1"/>
          <p:nvPr>
            <p:custDataLst>
              <p:tags r:id="rId38"/>
            </p:custDataLst>
          </p:nvPr>
        </p:nvSpPr>
        <p:spPr>
          <a:xfrm>
            <a:off x="2434197" y="5289318"/>
            <a:ext cx="2292592" cy="36627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Alternative approaches to transmission capacity allocation</a:t>
            </a:r>
            <a:r>
              <a:rPr lang="en-US" sz="1200" baseline="30000" dirty="0"/>
              <a:t>3</a:t>
            </a:r>
            <a:endParaRPr lang="en-US" sz="1200" dirty="0"/>
          </a:p>
        </p:txBody>
      </p:sp>
      <p:sp>
        <p:nvSpPr>
          <p:cNvPr id="121" name="TextBox 120">
            <a:extLst>
              <a:ext uri="{FF2B5EF4-FFF2-40B4-BE49-F238E27FC236}">
                <a16:creationId xmlns:a16="http://schemas.microsoft.com/office/drawing/2014/main" id="{C62BDFE6-99E6-A0CE-C938-08579728843D}"/>
              </a:ext>
            </a:extLst>
          </p:cNvPr>
          <p:cNvSpPr txBox="1"/>
          <p:nvPr>
            <p:custDataLst>
              <p:tags r:id="rId39"/>
            </p:custDataLst>
          </p:nvPr>
        </p:nvSpPr>
        <p:spPr>
          <a:xfrm>
            <a:off x="2434197" y="5782770"/>
            <a:ext cx="2148077" cy="55399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dirty="0"/>
              <a:t>Enhanced coordination of generation and flexible loads</a:t>
            </a:r>
            <a:r>
              <a:rPr lang="en-US" sz="1200" baseline="30000" dirty="0"/>
              <a:t>4 </a:t>
            </a:r>
            <a:r>
              <a:rPr lang="en-US" sz="1200" dirty="0"/>
              <a:t>(NPRR1348)</a:t>
            </a:r>
          </a:p>
        </p:txBody>
      </p:sp>
      <p:sp>
        <p:nvSpPr>
          <p:cNvPr id="52" name="TrackerNumBlue 5">
            <a:extLst>
              <a:ext uri="{FF2B5EF4-FFF2-40B4-BE49-F238E27FC236}">
                <a16:creationId xmlns:a16="http://schemas.microsoft.com/office/drawing/2014/main" id="{9DA75D1B-ED0B-F9DD-7E30-628306645CBD}"/>
              </a:ext>
            </a:extLst>
          </p:cNvPr>
          <p:cNvSpPr>
            <a:spLocks/>
          </p:cNvSpPr>
          <p:nvPr>
            <p:custDataLst>
              <p:tags r:id="rId40"/>
            </p:custDataLst>
          </p:nvPr>
        </p:nvSpPr>
        <p:spPr>
          <a:xfrm>
            <a:off x="2191427" y="1388892"/>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12</a:t>
            </a:r>
          </a:p>
        </p:txBody>
      </p:sp>
      <p:sp>
        <p:nvSpPr>
          <p:cNvPr id="53" name="TrackerNumBlue 5">
            <a:extLst>
              <a:ext uri="{FF2B5EF4-FFF2-40B4-BE49-F238E27FC236}">
                <a16:creationId xmlns:a16="http://schemas.microsoft.com/office/drawing/2014/main" id="{8D4A3D18-3CAB-1973-7E8F-D5FB83E8ED53}"/>
              </a:ext>
            </a:extLst>
          </p:cNvPr>
          <p:cNvSpPr>
            <a:spLocks/>
          </p:cNvSpPr>
          <p:nvPr>
            <p:custDataLst>
              <p:tags r:id="rId41"/>
            </p:custDataLst>
          </p:nvPr>
        </p:nvSpPr>
        <p:spPr>
          <a:xfrm>
            <a:off x="2191427" y="1879221"/>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13</a:t>
            </a:r>
          </a:p>
        </p:txBody>
      </p:sp>
      <p:sp>
        <p:nvSpPr>
          <p:cNvPr id="54" name="TrackerNumBlue 5">
            <a:extLst>
              <a:ext uri="{FF2B5EF4-FFF2-40B4-BE49-F238E27FC236}">
                <a16:creationId xmlns:a16="http://schemas.microsoft.com/office/drawing/2014/main" id="{92AC5829-0EBE-E24B-F49F-EB96DC0B6912}"/>
              </a:ext>
            </a:extLst>
          </p:cNvPr>
          <p:cNvSpPr>
            <a:spLocks/>
          </p:cNvSpPr>
          <p:nvPr>
            <p:custDataLst>
              <p:tags r:id="rId42"/>
            </p:custDataLst>
          </p:nvPr>
        </p:nvSpPr>
        <p:spPr>
          <a:xfrm>
            <a:off x="2191427" y="2369550"/>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dirty="0">
                <a:solidFill>
                  <a:schemeClr val="bg1"/>
                </a:solidFill>
              </a:rPr>
              <a:t>14</a:t>
            </a:r>
          </a:p>
        </p:txBody>
      </p:sp>
      <p:sp>
        <p:nvSpPr>
          <p:cNvPr id="55" name="TrackerNumBlue 5">
            <a:extLst>
              <a:ext uri="{FF2B5EF4-FFF2-40B4-BE49-F238E27FC236}">
                <a16:creationId xmlns:a16="http://schemas.microsoft.com/office/drawing/2014/main" id="{079AE488-9208-DC70-97B3-667ED7185D23}"/>
              </a:ext>
            </a:extLst>
          </p:cNvPr>
          <p:cNvSpPr>
            <a:spLocks/>
          </p:cNvSpPr>
          <p:nvPr>
            <p:custDataLst>
              <p:tags r:id="rId43"/>
            </p:custDataLst>
          </p:nvPr>
        </p:nvSpPr>
        <p:spPr>
          <a:xfrm>
            <a:off x="2191427" y="2859879"/>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dirty="0">
                <a:solidFill>
                  <a:schemeClr val="bg1"/>
                </a:solidFill>
              </a:rPr>
              <a:t>15</a:t>
            </a:r>
          </a:p>
        </p:txBody>
      </p:sp>
      <p:sp>
        <p:nvSpPr>
          <p:cNvPr id="56" name="TrackerNumBlue 5">
            <a:extLst>
              <a:ext uri="{FF2B5EF4-FFF2-40B4-BE49-F238E27FC236}">
                <a16:creationId xmlns:a16="http://schemas.microsoft.com/office/drawing/2014/main" id="{2DC5C46F-0D58-34CB-9CA1-0598830ED2CE}"/>
              </a:ext>
            </a:extLst>
          </p:cNvPr>
          <p:cNvSpPr>
            <a:spLocks/>
          </p:cNvSpPr>
          <p:nvPr>
            <p:custDataLst>
              <p:tags r:id="rId44"/>
            </p:custDataLst>
          </p:nvPr>
        </p:nvSpPr>
        <p:spPr>
          <a:xfrm>
            <a:off x="2191427" y="335020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dirty="0">
                <a:solidFill>
                  <a:schemeClr val="bg1"/>
                </a:solidFill>
              </a:rPr>
              <a:t>16</a:t>
            </a:r>
          </a:p>
        </p:txBody>
      </p:sp>
      <p:sp>
        <p:nvSpPr>
          <p:cNvPr id="57" name="TrackerNumBlue 5">
            <a:extLst>
              <a:ext uri="{FF2B5EF4-FFF2-40B4-BE49-F238E27FC236}">
                <a16:creationId xmlns:a16="http://schemas.microsoft.com/office/drawing/2014/main" id="{D391F53C-8369-7D24-C326-14CD8F19C4A2}"/>
              </a:ext>
            </a:extLst>
          </p:cNvPr>
          <p:cNvSpPr>
            <a:spLocks/>
          </p:cNvSpPr>
          <p:nvPr>
            <p:custDataLst>
              <p:tags r:id="rId45"/>
            </p:custDataLst>
          </p:nvPr>
        </p:nvSpPr>
        <p:spPr>
          <a:xfrm>
            <a:off x="2191427" y="3840540"/>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17</a:t>
            </a:r>
          </a:p>
        </p:txBody>
      </p:sp>
      <p:sp>
        <p:nvSpPr>
          <p:cNvPr id="107" name="TrackerNumBlue 5">
            <a:extLst>
              <a:ext uri="{FF2B5EF4-FFF2-40B4-BE49-F238E27FC236}">
                <a16:creationId xmlns:a16="http://schemas.microsoft.com/office/drawing/2014/main" id="{3B013153-821F-BC05-C641-0CD221D23588}"/>
              </a:ext>
            </a:extLst>
          </p:cNvPr>
          <p:cNvSpPr>
            <a:spLocks/>
          </p:cNvSpPr>
          <p:nvPr>
            <p:custDataLst>
              <p:tags r:id="rId46"/>
            </p:custDataLst>
          </p:nvPr>
        </p:nvSpPr>
        <p:spPr>
          <a:xfrm>
            <a:off x="2191427" y="4308657"/>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18</a:t>
            </a:r>
          </a:p>
        </p:txBody>
      </p:sp>
      <p:sp>
        <p:nvSpPr>
          <p:cNvPr id="110" name="TrackerNumBlue 5">
            <a:extLst>
              <a:ext uri="{FF2B5EF4-FFF2-40B4-BE49-F238E27FC236}">
                <a16:creationId xmlns:a16="http://schemas.microsoft.com/office/drawing/2014/main" id="{D1608E65-EC63-C102-F348-4FA047507005}"/>
              </a:ext>
            </a:extLst>
          </p:cNvPr>
          <p:cNvSpPr>
            <a:spLocks/>
          </p:cNvSpPr>
          <p:nvPr>
            <p:custDataLst>
              <p:tags r:id="rId47"/>
            </p:custDataLst>
          </p:nvPr>
        </p:nvSpPr>
        <p:spPr>
          <a:xfrm>
            <a:off x="2191427" y="4798986"/>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19</a:t>
            </a:r>
          </a:p>
        </p:txBody>
      </p:sp>
      <p:sp>
        <p:nvSpPr>
          <p:cNvPr id="114" name="TrackerNumBlue 5">
            <a:extLst>
              <a:ext uri="{FF2B5EF4-FFF2-40B4-BE49-F238E27FC236}">
                <a16:creationId xmlns:a16="http://schemas.microsoft.com/office/drawing/2014/main" id="{2DDCB46A-3D82-9B4B-660E-2C631333185A}"/>
              </a:ext>
            </a:extLst>
          </p:cNvPr>
          <p:cNvSpPr>
            <a:spLocks/>
          </p:cNvSpPr>
          <p:nvPr>
            <p:custDataLst>
              <p:tags r:id="rId48"/>
            </p:custDataLst>
          </p:nvPr>
        </p:nvSpPr>
        <p:spPr>
          <a:xfrm>
            <a:off x="2191427" y="5289318"/>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20</a:t>
            </a:r>
          </a:p>
        </p:txBody>
      </p:sp>
      <p:sp>
        <p:nvSpPr>
          <p:cNvPr id="123" name="TrackerNumBlue 5">
            <a:extLst>
              <a:ext uri="{FF2B5EF4-FFF2-40B4-BE49-F238E27FC236}">
                <a16:creationId xmlns:a16="http://schemas.microsoft.com/office/drawing/2014/main" id="{D6FD01C3-7886-689A-3106-0E335571E844}"/>
              </a:ext>
            </a:extLst>
          </p:cNvPr>
          <p:cNvSpPr>
            <a:spLocks/>
          </p:cNvSpPr>
          <p:nvPr>
            <p:custDataLst>
              <p:tags r:id="rId49"/>
            </p:custDataLst>
          </p:nvPr>
        </p:nvSpPr>
        <p:spPr>
          <a:xfrm>
            <a:off x="2191427" y="5782770"/>
            <a:ext cx="227404" cy="229624"/>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200">
                <a:solidFill>
                  <a:schemeClr val="bg1"/>
                </a:solidFill>
              </a:rPr>
              <a:t>21</a:t>
            </a:r>
          </a:p>
        </p:txBody>
      </p:sp>
      <p:sp>
        <p:nvSpPr>
          <p:cNvPr id="124" name="TextBox 123">
            <a:extLst>
              <a:ext uri="{FF2B5EF4-FFF2-40B4-BE49-F238E27FC236}">
                <a16:creationId xmlns:a16="http://schemas.microsoft.com/office/drawing/2014/main" id="{FC020F16-D0FC-B6AF-58E4-ECE5F001D47F}"/>
              </a:ext>
            </a:extLst>
          </p:cNvPr>
          <p:cNvSpPr txBox="1"/>
          <p:nvPr>
            <p:custDataLst>
              <p:tags r:id="rId50"/>
            </p:custDataLst>
          </p:nvPr>
        </p:nvSpPr>
        <p:spPr>
          <a:xfrm>
            <a:off x="4726791" y="5782770"/>
            <a:ext cx="6893709"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Explore mechanisms to coordinate separately metered generation and flexible load operations, including operational netting arrangements that maintain ERCOT visibility and dispatchability</a:t>
            </a:r>
          </a:p>
        </p:txBody>
      </p:sp>
      <p:sp>
        <p:nvSpPr>
          <p:cNvPr id="128" name="5. Source">
            <a:extLst>
              <a:ext uri="{FF2B5EF4-FFF2-40B4-BE49-F238E27FC236}">
                <a16:creationId xmlns:a16="http://schemas.microsoft.com/office/drawing/2014/main" id="{E77A5085-F274-833C-8929-DC9FCA8CA250}"/>
              </a:ext>
            </a:extLst>
          </p:cNvPr>
          <p:cNvSpPr txBox="1"/>
          <p:nvPr>
            <p:custDataLst>
              <p:tags r:id="rId51"/>
            </p:custDataLst>
          </p:nvPr>
        </p:nvSpPr>
        <p:spPr>
          <a:xfrm>
            <a:off x="506347" y="6673191"/>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Source: </a:t>
            </a:r>
            <a:r>
              <a:rPr lang="en-US"/>
              <a:t>1-ERCOT-CTP-stakeholder-workshop-2_09242026_v2</a:t>
            </a:r>
            <a:endParaRPr lang="en-US" noProof="0"/>
          </a:p>
        </p:txBody>
      </p:sp>
      <p:sp>
        <p:nvSpPr>
          <p:cNvPr id="129" name="5. Source">
            <a:extLst>
              <a:ext uri="{FF2B5EF4-FFF2-40B4-BE49-F238E27FC236}">
                <a16:creationId xmlns:a16="http://schemas.microsoft.com/office/drawing/2014/main" id="{BDD99822-D88B-9E3F-9706-4B764A1B182A}"/>
              </a:ext>
            </a:extLst>
          </p:cNvPr>
          <p:cNvSpPr txBox="1"/>
          <p:nvPr>
            <p:custDataLst>
              <p:tags r:id="rId52"/>
            </p:custDataLst>
          </p:nvPr>
        </p:nvSpPr>
        <p:spPr>
          <a:xfrm>
            <a:off x="506347" y="6445740"/>
            <a:ext cx="10655516"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1. Agentic Infrastructure — PCLR Market Design Initiatives  |  2. PIQ Energy – Flexibility without Curtailment: Aggregate DER Dispatch to Support Additional Firm Large Load Service  |  3. Vistra - An Open Season Batch Integration for Large Load Interconnection  |  4. Global Capacity Alliance – FRONT-OF-THE-METER (FTM) NETTING</a:t>
            </a:r>
          </a:p>
        </p:txBody>
      </p:sp>
      <p:sp>
        <p:nvSpPr>
          <p:cNvPr id="130" name="Rectangle 129">
            <a:extLst>
              <a:ext uri="{FF2B5EF4-FFF2-40B4-BE49-F238E27FC236}">
                <a16:creationId xmlns:a16="http://schemas.microsoft.com/office/drawing/2014/main" id="{CADD0CC3-7246-7399-CADF-D945CD4F5508}"/>
              </a:ext>
            </a:extLst>
          </p:cNvPr>
          <p:cNvSpPr/>
          <p:nvPr/>
        </p:nvSpPr>
        <p:spPr>
          <a:xfrm>
            <a:off x="9061808" y="157347"/>
            <a:ext cx="2558692" cy="829822"/>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b="1" dirty="0">
                <a:solidFill>
                  <a:schemeClr val="bg1"/>
                </a:solidFill>
              </a:rPr>
              <a:t>ERCOT is continuing to triage BYOG </a:t>
            </a:r>
            <a:r>
              <a:rPr lang="en-US" sz="1000" b="1">
                <a:solidFill>
                  <a:schemeClr val="bg1"/>
                </a:solidFill>
              </a:rPr>
              <a:t>and PCLR</a:t>
            </a:r>
            <a:r>
              <a:rPr lang="en-US" sz="1000" b="1" dirty="0">
                <a:solidFill>
                  <a:schemeClr val="bg1"/>
                </a:solidFill>
              </a:rPr>
              <a:t> enhancements</a:t>
            </a:r>
            <a:r>
              <a:rPr lang="en-US" sz="1000" dirty="0">
                <a:solidFill>
                  <a:schemeClr val="bg1"/>
                </a:solidFill>
              </a:rPr>
              <a:t>, assessing technical feasibility and implementation complexity, and will share priorities as the evaluation progresses</a:t>
            </a:r>
          </a:p>
        </p:txBody>
      </p:sp>
      <p:sp>
        <p:nvSpPr>
          <p:cNvPr id="132" name="Rectangle 131">
            <a:extLst>
              <a:ext uri="{FF2B5EF4-FFF2-40B4-BE49-F238E27FC236}">
                <a16:creationId xmlns:a16="http://schemas.microsoft.com/office/drawing/2014/main" id="{D944EBED-9368-2B03-C496-4C757F572447}"/>
              </a:ext>
            </a:extLst>
          </p:cNvPr>
          <p:cNvSpPr/>
          <p:nvPr/>
        </p:nvSpPr>
        <p:spPr>
          <a:xfrm>
            <a:off x="10480788" y="1060175"/>
            <a:ext cx="182880" cy="182880"/>
          </a:xfrm>
          <a:prstGeom prst="rect">
            <a:avLst/>
          </a:prstGeom>
          <a:noFill/>
          <a:ln w="19050" cap="sq">
            <a:solidFill>
              <a:schemeClr val="accent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a:solidFill>
                <a:schemeClr val="bg1"/>
              </a:solidFill>
            </a:endParaRPr>
          </a:p>
        </p:txBody>
      </p:sp>
      <p:sp>
        <p:nvSpPr>
          <p:cNvPr id="133" name="TextBox 132">
            <a:extLst>
              <a:ext uri="{FF2B5EF4-FFF2-40B4-BE49-F238E27FC236}">
                <a16:creationId xmlns:a16="http://schemas.microsoft.com/office/drawing/2014/main" id="{9ACED53E-F6EC-DB7F-0614-2CD97D1B62B8}"/>
              </a:ext>
            </a:extLst>
          </p:cNvPr>
          <p:cNvSpPr txBox="1"/>
          <p:nvPr>
            <p:custDataLst>
              <p:tags r:id="rId53"/>
            </p:custDataLst>
          </p:nvPr>
        </p:nvSpPr>
        <p:spPr>
          <a:xfrm>
            <a:off x="10773635" y="1070824"/>
            <a:ext cx="846865"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a:t>Detailed next</a:t>
            </a:r>
          </a:p>
        </p:txBody>
      </p:sp>
      <p:sp>
        <p:nvSpPr>
          <p:cNvPr id="3" name="Rectangle 2">
            <a:extLst>
              <a:ext uri="{FF2B5EF4-FFF2-40B4-BE49-F238E27FC236}">
                <a16:creationId xmlns:a16="http://schemas.microsoft.com/office/drawing/2014/main" id="{2F3BDDF3-DE48-6710-F724-E1869A3AFFA7}"/>
              </a:ext>
            </a:extLst>
          </p:cNvPr>
          <p:cNvSpPr/>
          <p:nvPr/>
        </p:nvSpPr>
        <p:spPr>
          <a:xfrm>
            <a:off x="506347" y="2807904"/>
            <a:ext cx="11152253" cy="984411"/>
          </a:xfrm>
          <a:prstGeom prst="rect">
            <a:avLst/>
          </a:prstGeom>
          <a:noFill/>
          <a:ln w="19050" cap="sq">
            <a:solidFill>
              <a:schemeClr val="accent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000">
              <a:solidFill>
                <a:schemeClr val="bg1"/>
              </a:solidFill>
            </a:endParaRPr>
          </a:p>
        </p:txBody>
      </p:sp>
      <p:sp>
        <p:nvSpPr>
          <p:cNvPr id="48" name="TrackerNumBlue 5">
            <a:extLst>
              <a:ext uri="{FF2B5EF4-FFF2-40B4-BE49-F238E27FC236}">
                <a16:creationId xmlns:a16="http://schemas.microsoft.com/office/drawing/2014/main" id="{FB399DD6-46D8-4553-3E9B-661D588F814F}"/>
              </a:ext>
            </a:extLst>
          </p:cNvPr>
          <p:cNvSpPr>
            <a:spLocks/>
          </p:cNvSpPr>
          <p:nvPr>
            <p:custDataLst>
              <p:tags r:id="rId54"/>
            </p:custDataLst>
          </p:nvPr>
        </p:nvSpPr>
        <p:spPr>
          <a:xfrm>
            <a:off x="1908259" y="2859879"/>
            <a:ext cx="227404" cy="229624"/>
          </a:xfrm>
          <a:prstGeom prst="ellipse">
            <a:avLst/>
          </a:prstGeom>
          <a:solidFill>
            <a:schemeClr val="accent5"/>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sp>
        <p:nvSpPr>
          <p:cNvPr id="63" name="TextBox 62">
            <a:extLst>
              <a:ext uri="{FF2B5EF4-FFF2-40B4-BE49-F238E27FC236}">
                <a16:creationId xmlns:a16="http://schemas.microsoft.com/office/drawing/2014/main" id="{702AA683-1E97-D01C-3815-0489694971FD}"/>
              </a:ext>
            </a:extLst>
          </p:cNvPr>
          <p:cNvSpPr txBox="1"/>
          <p:nvPr>
            <p:custDataLst>
              <p:tags r:id="rId55"/>
            </p:custDataLst>
          </p:nvPr>
        </p:nvSpPr>
        <p:spPr>
          <a:xfrm>
            <a:off x="1914024" y="1042508"/>
            <a:ext cx="2121268"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dirty="0"/>
              <a:t>Enhancement</a:t>
            </a:r>
          </a:p>
        </p:txBody>
      </p:sp>
      <p:grpSp>
        <p:nvGrpSpPr>
          <p:cNvPr id="80" name="Group 79">
            <a:extLst>
              <a:ext uri="{FF2B5EF4-FFF2-40B4-BE49-F238E27FC236}">
                <a16:creationId xmlns:a16="http://schemas.microsoft.com/office/drawing/2014/main" id="{FD4454E1-9B1F-708A-1021-D44DD38394A2}"/>
              </a:ext>
            </a:extLst>
          </p:cNvPr>
          <p:cNvGrpSpPr/>
          <p:nvPr/>
        </p:nvGrpSpPr>
        <p:grpSpPr>
          <a:xfrm>
            <a:off x="6671840" y="1060175"/>
            <a:ext cx="3698981" cy="182880"/>
            <a:chOff x="7921520" y="1060175"/>
            <a:chExt cx="3698981" cy="182880"/>
          </a:xfrm>
        </p:grpSpPr>
        <p:sp>
          <p:nvSpPr>
            <p:cNvPr id="81" name="TextBox 80">
              <a:extLst>
                <a:ext uri="{FF2B5EF4-FFF2-40B4-BE49-F238E27FC236}">
                  <a16:creationId xmlns:a16="http://schemas.microsoft.com/office/drawing/2014/main" id="{E0168193-486B-1679-0FF7-B8A063AC181D}"/>
                </a:ext>
              </a:extLst>
            </p:cNvPr>
            <p:cNvSpPr txBox="1"/>
            <p:nvPr>
              <p:custDataLst>
                <p:tags r:id="rId56"/>
              </p:custDataLst>
            </p:nvPr>
          </p:nvSpPr>
          <p:spPr>
            <a:xfrm>
              <a:off x="8214367" y="1070824"/>
              <a:ext cx="1547930"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dirty="0"/>
                <a:t>Top 4 near-term priorities</a:t>
              </a:r>
            </a:p>
          </p:txBody>
        </p:sp>
        <p:sp>
          <p:nvSpPr>
            <p:cNvPr id="82" name="TextBox 81">
              <a:extLst>
                <a:ext uri="{FF2B5EF4-FFF2-40B4-BE49-F238E27FC236}">
                  <a16:creationId xmlns:a16="http://schemas.microsoft.com/office/drawing/2014/main" id="{964B2F7E-B35F-8BDC-1F89-AAE6C46E16B5}"/>
                </a:ext>
              </a:extLst>
            </p:cNvPr>
            <p:cNvSpPr txBox="1"/>
            <p:nvPr>
              <p:custDataLst>
                <p:tags r:id="rId57"/>
              </p:custDataLst>
            </p:nvPr>
          </p:nvSpPr>
          <p:spPr>
            <a:xfrm>
              <a:off x="10072571" y="1070824"/>
              <a:ext cx="1547930" cy="16158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050" dirty="0"/>
                <a:t>Top 4 long-term priorities</a:t>
              </a:r>
            </a:p>
          </p:txBody>
        </p:sp>
        <p:sp>
          <p:nvSpPr>
            <p:cNvPr id="83" name="TrackerNumBlue 5">
              <a:extLst>
                <a:ext uri="{FF2B5EF4-FFF2-40B4-BE49-F238E27FC236}">
                  <a16:creationId xmlns:a16="http://schemas.microsoft.com/office/drawing/2014/main" id="{37FB2CAC-036B-7C1F-1D26-F64A4C0202FD}"/>
                </a:ext>
              </a:extLst>
            </p:cNvPr>
            <p:cNvSpPr>
              <a:spLocks/>
            </p:cNvSpPr>
            <p:nvPr>
              <p:custDataLst>
                <p:tags r:id="rId58"/>
              </p:custDataLst>
            </p:nvPr>
          </p:nvSpPr>
          <p:spPr>
            <a:xfrm>
              <a:off x="7921520" y="1060175"/>
              <a:ext cx="182880" cy="182880"/>
            </a:xfrm>
            <a:prstGeom prst="ellipse">
              <a:avLst/>
            </a:prstGeom>
            <a:solidFill>
              <a:schemeClr val="accent5"/>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sp>
          <p:nvSpPr>
            <p:cNvPr id="84" name="TrackerNumBlue 5">
              <a:extLst>
                <a:ext uri="{FF2B5EF4-FFF2-40B4-BE49-F238E27FC236}">
                  <a16:creationId xmlns:a16="http://schemas.microsoft.com/office/drawing/2014/main" id="{CDA50B73-9E02-3C44-F48F-7541D58C8774}"/>
                </a:ext>
              </a:extLst>
            </p:cNvPr>
            <p:cNvSpPr>
              <a:spLocks/>
            </p:cNvSpPr>
            <p:nvPr>
              <p:custDataLst>
                <p:tags r:id="rId59"/>
              </p:custDataLst>
            </p:nvPr>
          </p:nvSpPr>
          <p:spPr>
            <a:xfrm>
              <a:off x="9841368" y="1060175"/>
              <a:ext cx="182880" cy="182880"/>
            </a:xfrm>
            <a:prstGeom prst="ellipse">
              <a:avLst/>
            </a:prstGeom>
            <a:solidFill>
              <a:schemeClr val="accent4"/>
            </a:solidFill>
            <a:ln w="6350" cap="sq"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endParaRPr lang="en-US" sz="1200" dirty="0">
                <a:solidFill>
                  <a:schemeClr val="bg1"/>
                </a:solidFill>
              </a:endParaRPr>
            </a:p>
          </p:txBody>
        </p:sp>
      </p:grpSp>
    </p:spTree>
    <p:extLst>
      <p:ext uri="{BB962C8B-B14F-4D97-AF65-F5344CB8AC3E}">
        <p14:creationId xmlns:p14="http://schemas.microsoft.com/office/powerpoint/2010/main" val="3717307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EBB01C8-61E2-F782-3F85-0D0569DD3B6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4" imgW="404" imgH="403" progId="TCLayout.ActiveDocument.1">
                  <p:embed/>
                </p:oleObj>
              </mc:Choice>
              <mc:Fallback>
                <p:oleObj name="think-cell Slide" r:id="rId44" imgW="404" imgH="403" progId="TCLayout.ActiveDocument.1">
                  <p:embed/>
                  <p:pic>
                    <p:nvPicPr>
                      <p:cNvPr id="5" name="think-cell data - do not delete" hidden="1">
                        <a:extLst>
                          <a:ext uri="{FF2B5EF4-FFF2-40B4-BE49-F238E27FC236}">
                            <a16:creationId xmlns:a16="http://schemas.microsoft.com/office/drawing/2014/main" id="{9EBB01C8-61E2-F782-3F85-0D0569DD3B65}"/>
                          </a:ext>
                        </a:extLst>
                      </p:cNvPr>
                      <p:cNvPicPr/>
                      <p:nvPr/>
                    </p:nvPicPr>
                    <p:blipFill>
                      <a:blip r:embed="rId45"/>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74E7770A-FF41-90C2-64AE-200B09062128}"/>
              </a:ext>
            </a:extLst>
          </p:cNvPr>
          <p:cNvSpPr>
            <a:spLocks noGrp="1"/>
          </p:cNvSpPr>
          <p:nvPr>
            <p:ph type="title"/>
            <p:custDataLst>
              <p:tags r:id="rId2"/>
            </p:custDataLst>
          </p:nvPr>
        </p:nvSpPr>
        <p:spPr>
          <a:xfrm>
            <a:off x="1257300" y="419100"/>
            <a:ext cx="10401300" cy="738664"/>
          </a:xfrm>
        </p:spPr>
        <p:txBody>
          <a:bodyPr vert="horz">
            <a:spAutoFit/>
          </a:bodyPr>
          <a:lstStyle/>
          <a:p>
            <a:r>
              <a:rPr lang="en-US"/>
              <a:t>ERCOT is evaluating three BESS configurations to clarify </a:t>
            </a:r>
            <a:r>
              <a:rPr lang="en-US" err="1"/>
              <a:t>interconn</a:t>
            </a:r>
            <a:r>
              <a:rPr lang="en-US"/>
              <a:t>., modeling, and registration req's for Large Computational Loads </a:t>
            </a:r>
          </a:p>
        </p:txBody>
      </p:sp>
      <p:sp>
        <p:nvSpPr>
          <p:cNvPr id="17" name="TextBox 16">
            <a:extLst>
              <a:ext uri="{FF2B5EF4-FFF2-40B4-BE49-F238E27FC236}">
                <a16:creationId xmlns:a16="http://schemas.microsoft.com/office/drawing/2014/main" id="{8F7B722A-5D95-FB1C-71F1-E74A41F78489}"/>
              </a:ext>
            </a:extLst>
          </p:cNvPr>
          <p:cNvSpPr txBox="1">
            <a:spLocks/>
          </p:cNvSpPr>
          <p:nvPr>
            <p:custDataLst>
              <p:tags r:id="rId3"/>
            </p:custDataLst>
          </p:nvPr>
        </p:nvSpPr>
        <p:spPr>
          <a:xfrm>
            <a:off x="3589460" y="2931305"/>
            <a:ext cx="2068704" cy="18466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UPS (Ride-Through Only)</a:t>
            </a:r>
          </a:p>
        </p:txBody>
      </p:sp>
      <p:cxnSp>
        <p:nvCxnSpPr>
          <p:cNvPr id="18" name="Straight Connector 17">
            <a:extLst>
              <a:ext uri="{FF2B5EF4-FFF2-40B4-BE49-F238E27FC236}">
                <a16:creationId xmlns:a16="http://schemas.microsoft.com/office/drawing/2014/main" id="{7574448F-55AF-42A7-7131-35A8B213BFEF}"/>
              </a:ext>
            </a:extLst>
          </p:cNvPr>
          <p:cNvCxnSpPr>
            <a:cxnSpLocks/>
          </p:cNvCxnSpPr>
          <p:nvPr>
            <p:custDataLst>
              <p:tags r:id="rId4"/>
            </p:custDataLst>
          </p:nvPr>
        </p:nvCxnSpPr>
        <p:spPr>
          <a:xfrm>
            <a:off x="3237317" y="3190420"/>
            <a:ext cx="84212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D151033-7287-2A1A-D715-EDCCBFC1AC7B}"/>
              </a:ext>
            </a:extLst>
          </p:cNvPr>
          <p:cNvSpPr txBox="1">
            <a:spLocks/>
          </p:cNvSpPr>
          <p:nvPr>
            <p:custDataLst>
              <p:tags r:id="rId5"/>
            </p:custDataLst>
          </p:nvPr>
        </p:nvSpPr>
        <p:spPr>
          <a:xfrm>
            <a:off x="6542403" y="2931305"/>
            <a:ext cx="2275574" cy="18466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Parallel BESS w/o grid exports</a:t>
            </a:r>
          </a:p>
        </p:txBody>
      </p:sp>
      <p:sp>
        <p:nvSpPr>
          <p:cNvPr id="21" name="TextBox 20">
            <a:extLst>
              <a:ext uri="{FF2B5EF4-FFF2-40B4-BE49-F238E27FC236}">
                <a16:creationId xmlns:a16="http://schemas.microsoft.com/office/drawing/2014/main" id="{DE772646-F42F-6BEC-50C2-87384CE6E7D6}"/>
              </a:ext>
            </a:extLst>
          </p:cNvPr>
          <p:cNvSpPr txBox="1">
            <a:spLocks/>
          </p:cNvSpPr>
          <p:nvPr>
            <p:custDataLst>
              <p:tags r:id="rId6"/>
            </p:custDataLst>
          </p:nvPr>
        </p:nvSpPr>
        <p:spPr>
          <a:xfrm>
            <a:off x="9486461" y="2931305"/>
            <a:ext cx="2068704" cy="184666"/>
          </a:xfrm>
          <a:prstGeom prst="rect">
            <a:avLst/>
          </a:prstGeom>
        </p:spPr>
        <p:txBody>
          <a:bodyPr vert="horz" wrap="square" lIns="0" tIns="0" rIns="0" bIns="0" rtlCol="0" anchor="b">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Market-participating ESR</a:t>
            </a:r>
          </a:p>
        </p:txBody>
      </p:sp>
      <p:sp>
        <p:nvSpPr>
          <p:cNvPr id="22" name="TextBox 21">
            <a:extLst>
              <a:ext uri="{FF2B5EF4-FFF2-40B4-BE49-F238E27FC236}">
                <a16:creationId xmlns:a16="http://schemas.microsoft.com/office/drawing/2014/main" id="{6CEF1A22-4F5E-D0B2-D741-99D657D581BF}"/>
              </a:ext>
            </a:extLst>
          </p:cNvPr>
          <p:cNvSpPr txBox="1">
            <a:spLocks/>
          </p:cNvSpPr>
          <p:nvPr>
            <p:custDataLst>
              <p:tags r:id="rId7"/>
            </p:custDataLst>
          </p:nvPr>
        </p:nvSpPr>
        <p:spPr>
          <a:xfrm>
            <a:off x="1257300" y="3383959"/>
            <a:ext cx="1540968" cy="184666"/>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Configuration</a:t>
            </a:r>
          </a:p>
        </p:txBody>
      </p:sp>
      <p:sp>
        <p:nvSpPr>
          <p:cNvPr id="30" name="TextBox 29">
            <a:extLst>
              <a:ext uri="{FF2B5EF4-FFF2-40B4-BE49-F238E27FC236}">
                <a16:creationId xmlns:a16="http://schemas.microsoft.com/office/drawing/2014/main" id="{9A767048-EFD0-27FC-E2C9-C87361A18C8A}"/>
              </a:ext>
            </a:extLst>
          </p:cNvPr>
          <p:cNvSpPr txBox="1"/>
          <p:nvPr>
            <p:custDataLst>
              <p:tags r:id="rId8"/>
            </p:custDataLst>
          </p:nvPr>
        </p:nvSpPr>
        <p:spPr>
          <a:xfrm>
            <a:off x="3237317" y="3353181"/>
            <a:ext cx="2605340"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cs typeface="Arial"/>
              </a:rPr>
              <a:t>BESS installed electrically between grid and Large Computational Load</a:t>
            </a:r>
            <a:endParaRPr lang="en-US" sz="1200" b="1">
              <a:cs typeface="Arial"/>
            </a:endParaRPr>
          </a:p>
        </p:txBody>
      </p:sp>
      <p:sp>
        <p:nvSpPr>
          <p:cNvPr id="31" name="TextBox 30">
            <a:extLst>
              <a:ext uri="{FF2B5EF4-FFF2-40B4-BE49-F238E27FC236}">
                <a16:creationId xmlns:a16="http://schemas.microsoft.com/office/drawing/2014/main" id="{390B820C-EF1F-8B67-1FAF-918963350C82}"/>
              </a:ext>
            </a:extLst>
          </p:cNvPr>
          <p:cNvSpPr txBox="1"/>
          <p:nvPr>
            <p:custDataLst>
              <p:tags r:id="rId9"/>
            </p:custDataLst>
          </p:nvPr>
        </p:nvSpPr>
        <p:spPr>
          <a:xfrm>
            <a:off x="6160133" y="3353181"/>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cs typeface="Arial"/>
              </a:rPr>
              <a:t>BESS connected in parallel with the Large Computational Load</a:t>
            </a:r>
            <a:endParaRPr lang="en-US" sz="1200" b="1"/>
          </a:p>
        </p:txBody>
      </p:sp>
      <p:sp>
        <p:nvSpPr>
          <p:cNvPr id="32" name="TextBox 31">
            <a:extLst>
              <a:ext uri="{FF2B5EF4-FFF2-40B4-BE49-F238E27FC236}">
                <a16:creationId xmlns:a16="http://schemas.microsoft.com/office/drawing/2014/main" id="{C406EEEF-926A-D449-5077-9F332DC86140}"/>
              </a:ext>
            </a:extLst>
          </p:cNvPr>
          <p:cNvSpPr txBox="1"/>
          <p:nvPr>
            <p:custDataLst>
              <p:tags r:id="rId10"/>
            </p:custDataLst>
          </p:nvPr>
        </p:nvSpPr>
        <p:spPr>
          <a:xfrm>
            <a:off x="9082948" y="3353181"/>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cs typeface="Arial"/>
              </a:rPr>
              <a:t>BESS connected in parallel with the Large Computational Load</a:t>
            </a:r>
            <a:endParaRPr lang="en-US" sz="1200" b="1"/>
          </a:p>
        </p:txBody>
      </p:sp>
      <p:grpSp>
        <p:nvGrpSpPr>
          <p:cNvPr id="65" name="Group 64">
            <a:extLst>
              <a:ext uri="{FF2B5EF4-FFF2-40B4-BE49-F238E27FC236}">
                <a16:creationId xmlns:a16="http://schemas.microsoft.com/office/drawing/2014/main" id="{EB50375E-A22D-6454-51DC-7E2DED5CEEAD}"/>
              </a:ext>
            </a:extLst>
          </p:cNvPr>
          <p:cNvGrpSpPr/>
          <p:nvPr/>
        </p:nvGrpSpPr>
        <p:grpSpPr>
          <a:xfrm>
            <a:off x="1257300" y="3966085"/>
            <a:ext cx="10401300" cy="369332"/>
            <a:chOff x="1257300" y="2726775"/>
            <a:chExt cx="10401300" cy="369332"/>
          </a:xfrm>
        </p:grpSpPr>
        <p:sp>
          <p:nvSpPr>
            <p:cNvPr id="24" name="TextBox 23">
              <a:extLst>
                <a:ext uri="{FF2B5EF4-FFF2-40B4-BE49-F238E27FC236}">
                  <a16:creationId xmlns:a16="http://schemas.microsoft.com/office/drawing/2014/main" id="{753DBD5A-40B1-ACE6-F248-96E8E3C57DF1}"/>
                </a:ext>
              </a:extLst>
            </p:cNvPr>
            <p:cNvSpPr txBox="1">
              <a:spLocks/>
            </p:cNvSpPr>
            <p:nvPr>
              <p:custDataLst>
                <p:tags r:id="rId39"/>
              </p:custDataLst>
            </p:nvPr>
          </p:nvSpPr>
          <p:spPr>
            <a:xfrm>
              <a:off x="1257300" y="2726775"/>
              <a:ext cx="1540968"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Primary purpose</a:t>
              </a:r>
            </a:p>
          </p:txBody>
        </p:sp>
        <p:sp>
          <p:nvSpPr>
            <p:cNvPr id="33" name="TextBox 32">
              <a:extLst>
                <a:ext uri="{FF2B5EF4-FFF2-40B4-BE49-F238E27FC236}">
                  <a16:creationId xmlns:a16="http://schemas.microsoft.com/office/drawing/2014/main" id="{D1D4759B-34DF-2765-9A8F-26055F06C776}"/>
                </a:ext>
              </a:extLst>
            </p:cNvPr>
            <p:cNvSpPr txBox="1"/>
            <p:nvPr>
              <p:custDataLst>
                <p:tags r:id="rId40"/>
              </p:custDataLst>
            </p:nvPr>
          </p:nvSpPr>
          <p:spPr>
            <a:xfrm>
              <a:off x="3237317" y="2726775"/>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Provide ride-through during grid disturbances</a:t>
              </a:r>
              <a:endParaRPr lang="en-US" sz="1200" b="1"/>
            </a:p>
          </p:txBody>
        </p:sp>
        <p:sp>
          <p:nvSpPr>
            <p:cNvPr id="34" name="TextBox 33">
              <a:extLst>
                <a:ext uri="{FF2B5EF4-FFF2-40B4-BE49-F238E27FC236}">
                  <a16:creationId xmlns:a16="http://schemas.microsoft.com/office/drawing/2014/main" id="{21FEFBED-CB5D-015A-58D8-FF38C30125C4}"/>
                </a:ext>
              </a:extLst>
            </p:cNvPr>
            <p:cNvSpPr txBox="1"/>
            <p:nvPr>
              <p:custDataLst>
                <p:tags r:id="rId41"/>
              </p:custDataLst>
            </p:nvPr>
          </p:nvSpPr>
          <p:spPr>
            <a:xfrm>
              <a:off x="6160133" y="2726775"/>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Provide ride-through, demand response, or both</a:t>
              </a:r>
              <a:endParaRPr lang="en-US" sz="1200" b="1"/>
            </a:p>
          </p:txBody>
        </p:sp>
        <p:sp>
          <p:nvSpPr>
            <p:cNvPr id="35" name="TextBox 34">
              <a:extLst>
                <a:ext uri="{FF2B5EF4-FFF2-40B4-BE49-F238E27FC236}">
                  <a16:creationId xmlns:a16="http://schemas.microsoft.com/office/drawing/2014/main" id="{E3F8775F-53C3-653B-07A4-4C9979634DE9}"/>
                </a:ext>
              </a:extLst>
            </p:cNvPr>
            <p:cNvSpPr txBox="1"/>
            <p:nvPr>
              <p:custDataLst>
                <p:tags r:id="rId42"/>
              </p:custDataLst>
            </p:nvPr>
          </p:nvSpPr>
          <p:spPr>
            <a:xfrm>
              <a:off x="9082948" y="2726775"/>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Provide ride-through while participating in ERCOT markets</a:t>
              </a:r>
              <a:endParaRPr lang="en-US" sz="1200" b="1"/>
            </a:p>
          </p:txBody>
        </p:sp>
      </p:grpSp>
      <p:sp>
        <p:nvSpPr>
          <p:cNvPr id="25" name="TextBox 24">
            <a:extLst>
              <a:ext uri="{FF2B5EF4-FFF2-40B4-BE49-F238E27FC236}">
                <a16:creationId xmlns:a16="http://schemas.microsoft.com/office/drawing/2014/main" id="{72A19BE0-D41C-01D4-C1A4-0B4C00FDC045}"/>
              </a:ext>
            </a:extLst>
          </p:cNvPr>
          <p:cNvSpPr txBox="1">
            <a:spLocks/>
          </p:cNvSpPr>
          <p:nvPr>
            <p:custDataLst>
              <p:tags r:id="rId11"/>
            </p:custDataLst>
          </p:nvPr>
        </p:nvSpPr>
        <p:spPr>
          <a:xfrm>
            <a:off x="1257300" y="4609669"/>
            <a:ext cx="1540968"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Grid exports</a:t>
            </a:r>
          </a:p>
        </p:txBody>
      </p:sp>
      <p:grpSp>
        <p:nvGrpSpPr>
          <p:cNvPr id="39" name="XWhite 39">
            <a:extLst>
              <a:ext uri="{FF2B5EF4-FFF2-40B4-BE49-F238E27FC236}">
                <a16:creationId xmlns:a16="http://schemas.microsoft.com/office/drawing/2014/main" id="{F20E830F-200E-C596-CA16-45AFE474ECAA}"/>
              </a:ext>
            </a:extLst>
          </p:cNvPr>
          <p:cNvGrpSpPr>
            <a:grpSpLocks/>
          </p:cNvGrpSpPr>
          <p:nvPr>
            <p:custDataLst>
              <p:tags r:id="rId12"/>
            </p:custDataLst>
          </p:nvPr>
        </p:nvGrpSpPr>
        <p:grpSpPr>
          <a:xfrm>
            <a:off x="3237317" y="4578989"/>
            <a:ext cx="246026" cy="246026"/>
            <a:chOff x="1016000" y="1016000"/>
            <a:chExt cx="396228" cy="396228"/>
          </a:xfrm>
          <a:solidFill>
            <a:srgbClr val="C00000"/>
          </a:solidFill>
        </p:grpSpPr>
        <p:sp>
          <p:nvSpPr>
            <p:cNvPr id="36" name="Oval 35">
              <a:extLst>
                <a:ext uri="{FF2B5EF4-FFF2-40B4-BE49-F238E27FC236}">
                  <a16:creationId xmlns:a16="http://schemas.microsoft.com/office/drawing/2014/main" id="{4DEF3F60-5874-CBAC-9C33-3BEE15E7E61F}"/>
                </a:ext>
              </a:extLst>
            </p:cNvPr>
            <p:cNvSpPr/>
            <p:nvPr/>
          </p:nvSpPr>
          <p:spPr>
            <a:xfrm>
              <a:off x="1016000" y="1016000"/>
              <a:ext cx="396228" cy="396228"/>
            </a:xfrm>
            <a:prstGeom prst="ellipse">
              <a:avLst/>
            </a:prstGeom>
            <a:grp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8" name="Graphic 37">
              <a:extLst>
                <a:ext uri="{FF2B5EF4-FFF2-40B4-BE49-F238E27FC236}">
                  <a16:creationId xmlns:a16="http://schemas.microsoft.com/office/drawing/2014/main" id="{B3503CC6-C679-9B66-238D-FD37ABEA0200}"/>
                </a:ext>
              </a:extLst>
            </p:cNvPr>
            <p:cNvPicPr>
              <a:picLocks noChangeAspect="1"/>
            </p:cNvPicPr>
            <p:nvPr/>
          </p:nvPicPr>
          <p:blipFill>
            <a:blip>
              <a:extLst>
                <a:ext uri="{96DAC541-7B7A-43D3-8B79-37D633B846F1}">
                  <asvg:svgBlip xmlns:asvg="http://schemas.microsoft.com/office/drawing/2016/SVG/main" r:embed="rId46"/>
                </a:ext>
              </a:extLst>
            </a:blip>
            <a:stretch>
              <a:fillRect/>
            </a:stretch>
          </p:blipFill>
          <p:spPr>
            <a:xfrm>
              <a:off x="1023614" y="1023614"/>
              <a:ext cx="381000" cy="381000"/>
            </a:xfrm>
            <a:prstGeom prst="rect">
              <a:avLst/>
            </a:prstGeom>
          </p:spPr>
        </p:pic>
      </p:grpSp>
      <p:grpSp>
        <p:nvGrpSpPr>
          <p:cNvPr id="41" name="XWhite 39">
            <a:extLst>
              <a:ext uri="{FF2B5EF4-FFF2-40B4-BE49-F238E27FC236}">
                <a16:creationId xmlns:a16="http://schemas.microsoft.com/office/drawing/2014/main" id="{608D6048-47B8-9BD5-CBA0-D118124437D6}"/>
              </a:ext>
            </a:extLst>
          </p:cNvPr>
          <p:cNvGrpSpPr>
            <a:grpSpLocks noChangeAspect="1"/>
          </p:cNvGrpSpPr>
          <p:nvPr>
            <p:custDataLst>
              <p:tags r:id="rId13"/>
            </p:custDataLst>
          </p:nvPr>
        </p:nvGrpSpPr>
        <p:grpSpPr>
          <a:xfrm>
            <a:off x="6160133" y="4578989"/>
            <a:ext cx="246026" cy="246026"/>
            <a:chOff x="1016000" y="1016000"/>
            <a:chExt cx="396228" cy="396228"/>
          </a:xfrm>
          <a:solidFill>
            <a:srgbClr val="C00000"/>
          </a:solidFill>
        </p:grpSpPr>
        <p:sp>
          <p:nvSpPr>
            <p:cNvPr id="42" name="Oval 41">
              <a:extLst>
                <a:ext uri="{FF2B5EF4-FFF2-40B4-BE49-F238E27FC236}">
                  <a16:creationId xmlns:a16="http://schemas.microsoft.com/office/drawing/2014/main" id="{EB867EEC-9E43-C190-7C0F-A75F22DB8ED0}"/>
                </a:ext>
              </a:extLst>
            </p:cNvPr>
            <p:cNvSpPr/>
            <p:nvPr/>
          </p:nvSpPr>
          <p:spPr>
            <a:xfrm>
              <a:off x="1016000" y="1016000"/>
              <a:ext cx="396228" cy="396228"/>
            </a:xfrm>
            <a:prstGeom prst="ellipse">
              <a:avLst/>
            </a:prstGeom>
            <a:grpFill/>
            <a:ln w="635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3" name="Graphic 42">
              <a:extLst>
                <a:ext uri="{FF2B5EF4-FFF2-40B4-BE49-F238E27FC236}">
                  <a16:creationId xmlns:a16="http://schemas.microsoft.com/office/drawing/2014/main" id="{1B0839BC-2AFD-BC9A-75B4-802198356038}"/>
                </a:ext>
              </a:extLst>
            </p:cNvPr>
            <p:cNvPicPr>
              <a:picLocks noChangeAspect="1"/>
            </p:cNvPicPr>
            <p:nvPr/>
          </p:nvPicPr>
          <p:blipFill>
            <a:blip>
              <a:extLst>
                <a:ext uri="{96DAC541-7B7A-43D3-8B79-37D633B846F1}">
                  <asvg:svgBlip xmlns:asvg="http://schemas.microsoft.com/office/drawing/2016/SVG/main" r:embed="rId46"/>
                </a:ext>
              </a:extLst>
            </a:blip>
            <a:stretch>
              <a:fillRect/>
            </a:stretch>
          </p:blipFill>
          <p:spPr>
            <a:xfrm>
              <a:off x="1023614" y="1023614"/>
              <a:ext cx="381000" cy="381000"/>
            </a:xfrm>
            <a:prstGeom prst="rect">
              <a:avLst/>
            </a:prstGeom>
          </p:spPr>
        </p:pic>
      </p:grpSp>
      <p:sp>
        <p:nvSpPr>
          <p:cNvPr id="49" name="TextBox 48">
            <a:extLst>
              <a:ext uri="{FF2B5EF4-FFF2-40B4-BE49-F238E27FC236}">
                <a16:creationId xmlns:a16="http://schemas.microsoft.com/office/drawing/2014/main" id="{CE3B5A61-2AB9-8CA0-43AE-EF2099739288}"/>
              </a:ext>
            </a:extLst>
          </p:cNvPr>
          <p:cNvSpPr txBox="1"/>
          <p:nvPr>
            <p:custDataLst>
              <p:tags r:id="rId14"/>
            </p:custDataLst>
          </p:nvPr>
        </p:nvSpPr>
        <p:spPr>
          <a:xfrm>
            <a:off x="3591943" y="4609669"/>
            <a:ext cx="1599277"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i="1"/>
              <a:t>Not permitted</a:t>
            </a:r>
            <a:endParaRPr lang="en-US" sz="1200" b="1" i="1"/>
          </a:p>
        </p:txBody>
      </p:sp>
      <p:sp>
        <p:nvSpPr>
          <p:cNvPr id="50" name="TextBox 49">
            <a:extLst>
              <a:ext uri="{FF2B5EF4-FFF2-40B4-BE49-F238E27FC236}">
                <a16:creationId xmlns:a16="http://schemas.microsoft.com/office/drawing/2014/main" id="{AB87E2BF-DBC2-8229-4092-08786C94897D}"/>
              </a:ext>
            </a:extLst>
          </p:cNvPr>
          <p:cNvSpPr txBox="1"/>
          <p:nvPr>
            <p:custDataLst>
              <p:tags r:id="rId15"/>
            </p:custDataLst>
          </p:nvPr>
        </p:nvSpPr>
        <p:spPr>
          <a:xfrm>
            <a:off x="6503515" y="4609669"/>
            <a:ext cx="1599277"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i="1"/>
              <a:t>Not permitted</a:t>
            </a:r>
            <a:endParaRPr lang="en-US" sz="1200" b="1" i="1"/>
          </a:p>
        </p:txBody>
      </p:sp>
      <p:sp>
        <p:nvSpPr>
          <p:cNvPr id="51" name="TextBox 50">
            <a:extLst>
              <a:ext uri="{FF2B5EF4-FFF2-40B4-BE49-F238E27FC236}">
                <a16:creationId xmlns:a16="http://schemas.microsoft.com/office/drawing/2014/main" id="{44BEAD76-0280-BF3F-5AB3-4BF9DD5B9EEE}"/>
              </a:ext>
            </a:extLst>
          </p:cNvPr>
          <p:cNvSpPr txBox="1"/>
          <p:nvPr>
            <p:custDataLst>
              <p:tags r:id="rId16"/>
            </p:custDataLst>
          </p:nvPr>
        </p:nvSpPr>
        <p:spPr>
          <a:xfrm>
            <a:off x="9444307" y="4527477"/>
            <a:ext cx="1935126"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i="1"/>
              <a:t>Subject to ESR operating requirements</a:t>
            </a:r>
            <a:endParaRPr lang="en-US" sz="1200" b="1" i="1"/>
          </a:p>
        </p:txBody>
      </p:sp>
      <p:grpSp>
        <p:nvGrpSpPr>
          <p:cNvPr id="63" name="Group 62">
            <a:extLst>
              <a:ext uri="{FF2B5EF4-FFF2-40B4-BE49-F238E27FC236}">
                <a16:creationId xmlns:a16="http://schemas.microsoft.com/office/drawing/2014/main" id="{AAA871F0-1DC1-28E4-9AA4-B903EC9BC4F1}"/>
              </a:ext>
            </a:extLst>
          </p:cNvPr>
          <p:cNvGrpSpPr/>
          <p:nvPr/>
        </p:nvGrpSpPr>
        <p:grpSpPr>
          <a:xfrm>
            <a:off x="1257300" y="5068587"/>
            <a:ext cx="10401300" cy="369332"/>
            <a:chOff x="1257300" y="4047340"/>
            <a:chExt cx="10401300" cy="369332"/>
          </a:xfrm>
        </p:grpSpPr>
        <p:sp>
          <p:nvSpPr>
            <p:cNvPr id="26" name="TextBox 25">
              <a:extLst>
                <a:ext uri="{FF2B5EF4-FFF2-40B4-BE49-F238E27FC236}">
                  <a16:creationId xmlns:a16="http://schemas.microsoft.com/office/drawing/2014/main" id="{28D273D8-18AA-86D1-A9C7-FADE5B401099}"/>
                </a:ext>
              </a:extLst>
            </p:cNvPr>
            <p:cNvSpPr txBox="1">
              <a:spLocks/>
            </p:cNvSpPr>
            <p:nvPr>
              <p:custDataLst>
                <p:tags r:id="rId35"/>
              </p:custDataLst>
            </p:nvPr>
          </p:nvSpPr>
          <p:spPr>
            <a:xfrm>
              <a:off x="1257300" y="4047340"/>
              <a:ext cx="1540968"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Interconnection study process</a:t>
              </a:r>
            </a:p>
          </p:txBody>
        </p:sp>
        <p:sp>
          <p:nvSpPr>
            <p:cNvPr id="52" name="TextBox 51">
              <a:extLst>
                <a:ext uri="{FF2B5EF4-FFF2-40B4-BE49-F238E27FC236}">
                  <a16:creationId xmlns:a16="http://schemas.microsoft.com/office/drawing/2014/main" id="{4B3BE803-A9AB-0F78-BAA9-3F4DA50017CD}"/>
                </a:ext>
              </a:extLst>
            </p:cNvPr>
            <p:cNvSpPr txBox="1"/>
            <p:nvPr>
              <p:custDataLst>
                <p:tags r:id="rId36"/>
              </p:custDataLst>
            </p:nvPr>
          </p:nvSpPr>
          <p:spPr>
            <a:xfrm>
              <a:off x="3237317" y="4047340"/>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Batch</a:t>
              </a:r>
              <a:endParaRPr lang="en-US" sz="1200" b="1"/>
            </a:p>
          </p:txBody>
        </p:sp>
        <p:sp>
          <p:nvSpPr>
            <p:cNvPr id="53" name="TextBox 52">
              <a:extLst>
                <a:ext uri="{FF2B5EF4-FFF2-40B4-BE49-F238E27FC236}">
                  <a16:creationId xmlns:a16="http://schemas.microsoft.com/office/drawing/2014/main" id="{A617D06C-4B3F-3110-FB4E-BFACB0C683C5}"/>
                </a:ext>
              </a:extLst>
            </p:cNvPr>
            <p:cNvSpPr txBox="1"/>
            <p:nvPr>
              <p:custDataLst>
                <p:tags r:id="rId37"/>
              </p:custDataLst>
            </p:nvPr>
          </p:nvSpPr>
          <p:spPr>
            <a:xfrm>
              <a:off x="6160133" y="4047340"/>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Batch and Generation Interconnection or Modification (GIM)</a:t>
              </a:r>
              <a:endParaRPr lang="en-US" sz="1200" b="1"/>
            </a:p>
          </p:txBody>
        </p:sp>
        <p:sp>
          <p:nvSpPr>
            <p:cNvPr id="54" name="TextBox 53">
              <a:extLst>
                <a:ext uri="{FF2B5EF4-FFF2-40B4-BE49-F238E27FC236}">
                  <a16:creationId xmlns:a16="http://schemas.microsoft.com/office/drawing/2014/main" id="{EC493611-8CFD-9A58-56A1-201515A98E6F}"/>
                </a:ext>
              </a:extLst>
            </p:cNvPr>
            <p:cNvSpPr txBox="1"/>
            <p:nvPr>
              <p:custDataLst>
                <p:tags r:id="rId38"/>
              </p:custDataLst>
            </p:nvPr>
          </p:nvSpPr>
          <p:spPr>
            <a:xfrm>
              <a:off x="9082948" y="4047340"/>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Batch and GIM as an ESR</a:t>
              </a:r>
              <a:r>
                <a:rPr lang="en-US" sz="1200" baseline="30000"/>
                <a:t>3</a:t>
              </a:r>
              <a:endParaRPr lang="en-US" sz="1200" b="1"/>
            </a:p>
          </p:txBody>
        </p:sp>
      </p:grpSp>
      <p:grpSp>
        <p:nvGrpSpPr>
          <p:cNvPr id="62" name="Group 61">
            <a:extLst>
              <a:ext uri="{FF2B5EF4-FFF2-40B4-BE49-F238E27FC236}">
                <a16:creationId xmlns:a16="http://schemas.microsoft.com/office/drawing/2014/main" id="{54B4AF60-9034-E43F-A940-E08CCA5DBC7F}"/>
              </a:ext>
            </a:extLst>
          </p:cNvPr>
          <p:cNvGrpSpPr/>
          <p:nvPr/>
        </p:nvGrpSpPr>
        <p:grpSpPr>
          <a:xfrm>
            <a:off x="1257300" y="5681491"/>
            <a:ext cx="10401300" cy="184666"/>
            <a:chOff x="1257300" y="4570891"/>
            <a:chExt cx="10401300" cy="184666"/>
          </a:xfrm>
        </p:grpSpPr>
        <p:sp>
          <p:nvSpPr>
            <p:cNvPr id="27" name="TextBox 26">
              <a:extLst>
                <a:ext uri="{FF2B5EF4-FFF2-40B4-BE49-F238E27FC236}">
                  <a16:creationId xmlns:a16="http://schemas.microsoft.com/office/drawing/2014/main" id="{985C8378-A183-A345-EB6D-0F4ABF59EC6A}"/>
                </a:ext>
              </a:extLst>
            </p:cNvPr>
            <p:cNvSpPr txBox="1">
              <a:spLocks/>
            </p:cNvSpPr>
            <p:nvPr>
              <p:custDataLst>
                <p:tags r:id="rId31"/>
              </p:custDataLst>
            </p:nvPr>
          </p:nvSpPr>
          <p:spPr>
            <a:xfrm>
              <a:off x="1257300" y="4570891"/>
              <a:ext cx="1540968"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ERCOT modeling</a:t>
              </a:r>
            </a:p>
          </p:txBody>
        </p:sp>
        <p:sp>
          <p:nvSpPr>
            <p:cNvPr id="55" name="TextBox 54">
              <a:extLst>
                <a:ext uri="{FF2B5EF4-FFF2-40B4-BE49-F238E27FC236}">
                  <a16:creationId xmlns:a16="http://schemas.microsoft.com/office/drawing/2014/main" id="{8774785E-6597-EDC5-1EEC-F2C192A581E1}"/>
                </a:ext>
              </a:extLst>
            </p:cNvPr>
            <p:cNvSpPr txBox="1"/>
            <p:nvPr>
              <p:custDataLst>
                <p:tags r:id="rId32"/>
              </p:custDataLst>
            </p:nvPr>
          </p:nvSpPr>
          <p:spPr>
            <a:xfrm>
              <a:off x="3237317" y="4570891"/>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Part of the Load</a:t>
              </a:r>
              <a:endParaRPr lang="en-US" sz="1200" b="1"/>
            </a:p>
          </p:txBody>
        </p:sp>
        <p:sp>
          <p:nvSpPr>
            <p:cNvPr id="56" name="TextBox 55">
              <a:extLst>
                <a:ext uri="{FF2B5EF4-FFF2-40B4-BE49-F238E27FC236}">
                  <a16:creationId xmlns:a16="http://schemas.microsoft.com/office/drawing/2014/main" id="{44CBADE9-779E-DD93-6FEE-13135A9B0110}"/>
                </a:ext>
              </a:extLst>
            </p:cNvPr>
            <p:cNvSpPr txBox="1"/>
            <p:nvPr>
              <p:custDataLst>
                <p:tags r:id="rId33"/>
              </p:custDataLst>
            </p:nvPr>
          </p:nvSpPr>
          <p:spPr>
            <a:xfrm>
              <a:off x="6160133" y="4570891"/>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cs typeface="Arial"/>
                </a:rPr>
                <a:t>generator</a:t>
              </a:r>
              <a:endParaRPr lang="en-US" sz="1200" b="1"/>
            </a:p>
          </p:txBody>
        </p:sp>
        <p:sp>
          <p:nvSpPr>
            <p:cNvPr id="57" name="TextBox 56">
              <a:extLst>
                <a:ext uri="{FF2B5EF4-FFF2-40B4-BE49-F238E27FC236}">
                  <a16:creationId xmlns:a16="http://schemas.microsoft.com/office/drawing/2014/main" id="{27F95946-F2DC-78CA-B5A3-DE3DDA48767C}"/>
                </a:ext>
              </a:extLst>
            </p:cNvPr>
            <p:cNvSpPr txBox="1"/>
            <p:nvPr>
              <p:custDataLst>
                <p:tags r:id="rId34"/>
              </p:custDataLst>
            </p:nvPr>
          </p:nvSpPr>
          <p:spPr>
            <a:xfrm>
              <a:off x="9082948" y="4570891"/>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ESR</a:t>
              </a:r>
              <a:r>
                <a:rPr lang="en-US" sz="1200" baseline="30000"/>
                <a:t>3</a:t>
              </a:r>
              <a:endParaRPr lang="en-US" sz="1200" b="1"/>
            </a:p>
          </p:txBody>
        </p:sp>
      </p:grpSp>
      <p:grpSp>
        <p:nvGrpSpPr>
          <p:cNvPr id="61" name="Group 60">
            <a:extLst>
              <a:ext uri="{FF2B5EF4-FFF2-40B4-BE49-F238E27FC236}">
                <a16:creationId xmlns:a16="http://schemas.microsoft.com/office/drawing/2014/main" id="{18A19898-994D-6FB7-2C3B-6A533179570F}"/>
              </a:ext>
            </a:extLst>
          </p:cNvPr>
          <p:cNvGrpSpPr/>
          <p:nvPr/>
        </p:nvGrpSpPr>
        <p:grpSpPr>
          <a:xfrm>
            <a:off x="1257300" y="6109726"/>
            <a:ext cx="10401300" cy="369332"/>
            <a:chOff x="1257300" y="5309885"/>
            <a:chExt cx="10401300" cy="369332"/>
          </a:xfrm>
        </p:grpSpPr>
        <p:sp>
          <p:nvSpPr>
            <p:cNvPr id="28" name="TextBox 27">
              <a:extLst>
                <a:ext uri="{FF2B5EF4-FFF2-40B4-BE49-F238E27FC236}">
                  <a16:creationId xmlns:a16="http://schemas.microsoft.com/office/drawing/2014/main" id="{BC765D46-33C2-010D-263E-E055FC8349B4}"/>
                </a:ext>
              </a:extLst>
            </p:cNvPr>
            <p:cNvSpPr txBox="1">
              <a:spLocks/>
            </p:cNvSpPr>
            <p:nvPr>
              <p:custDataLst>
                <p:tags r:id="rId27"/>
              </p:custDataLst>
            </p:nvPr>
          </p:nvSpPr>
          <p:spPr>
            <a:xfrm>
              <a:off x="1257300" y="5309885"/>
              <a:ext cx="1540968"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Registration</a:t>
              </a:r>
            </a:p>
          </p:txBody>
        </p:sp>
        <p:sp>
          <p:nvSpPr>
            <p:cNvPr id="58" name="TextBox 57">
              <a:extLst>
                <a:ext uri="{FF2B5EF4-FFF2-40B4-BE49-F238E27FC236}">
                  <a16:creationId xmlns:a16="http://schemas.microsoft.com/office/drawing/2014/main" id="{672C6863-4A91-3E72-2817-5A098DDD2282}"/>
                </a:ext>
              </a:extLst>
            </p:cNvPr>
            <p:cNvSpPr txBox="1"/>
            <p:nvPr>
              <p:custDataLst>
                <p:tags r:id="rId28"/>
              </p:custDataLst>
            </p:nvPr>
          </p:nvSpPr>
          <p:spPr>
            <a:xfrm>
              <a:off x="3237317" y="5309885"/>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No additional registration</a:t>
              </a:r>
              <a:endParaRPr lang="en-US" sz="1200" b="1"/>
            </a:p>
          </p:txBody>
        </p:sp>
        <p:sp>
          <p:nvSpPr>
            <p:cNvPr id="59" name="TextBox 58">
              <a:extLst>
                <a:ext uri="{FF2B5EF4-FFF2-40B4-BE49-F238E27FC236}">
                  <a16:creationId xmlns:a16="http://schemas.microsoft.com/office/drawing/2014/main" id="{2DEB12FF-3954-AA18-1F6A-483CFDECE625}"/>
                </a:ext>
              </a:extLst>
            </p:cNvPr>
            <p:cNvSpPr txBox="1"/>
            <p:nvPr>
              <p:custDataLst>
                <p:tags r:id="rId29"/>
              </p:custDataLst>
            </p:nvPr>
          </p:nvSpPr>
          <p:spPr>
            <a:xfrm>
              <a:off x="6160133" y="5309885"/>
              <a:ext cx="2575652" cy="36933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NSG</a:t>
              </a:r>
              <a:r>
                <a:rPr lang="en-US" sz="1200" baseline="30000"/>
                <a:t>1</a:t>
              </a:r>
              <a:r>
                <a:rPr lang="en-US" sz="1200"/>
                <a:t> (when implemented</a:t>
              </a:r>
              <a:r>
                <a:rPr lang="en-US" sz="1200" baseline="30000"/>
                <a:t>4</a:t>
              </a:r>
              <a:r>
                <a:rPr lang="en-US" sz="1200"/>
                <a:t>) or SOTSG</a:t>
              </a:r>
              <a:r>
                <a:rPr lang="en-US" sz="1200" baseline="30000"/>
                <a:t>2</a:t>
              </a:r>
              <a:endParaRPr lang="en-US" sz="1200" b="1"/>
            </a:p>
          </p:txBody>
        </p:sp>
        <p:sp>
          <p:nvSpPr>
            <p:cNvPr id="60" name="TextBox 59">
              <a:extLst>
                <a:ext uri="{FF2B5EF4-FFF2-40B4-BE49-F238E27FC236}">
                  <a16:creationId xmlns:a16="http://schemas.microsoft.com/office/drawing/2014/main" id="{E5CAA4E3-0DB8-CCA3-1957-CE13A9E63129}"/>
                </a:ext>
              </a:extLst>
            </p:cNvPr>
            <p:cNvSpPr txBox="1"/>
            <p:nvPr>
              <p:custDataLst>
                <p:tags r:id="rId30"/>
              </p:custDataLst>
            </p:nvPr>
          </p:nvSpPr>
          <p:spPr>
            <a:xfrm>
              <a:off x="9082948" y="5309885"/>
              <a:ext cx="2575652" cy="184666"/>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ESR</a:t>
              </a:r>
              <a:r>
                <a:rPr lang="en-US" sz="1200" baseline="30000"/>
                <a:t>3</a:t>
              </a:r>
              <a:endParaRPr lang="en-US" sz="1200" b="1"/>
            </a:p>
          </p:txBody>
        </p:sp>
      </p:grpSp>
      <p:cxnSp>
        <p:nvCxnSpPr>
          <p:cNvPr id="67" name="Straight Connector 66">
            <a:extLst>
              <a:ext uri="{FF2B5EF4-FFF2-40B4-BE49-F238E27FC236}">
                <a16:creationId xmlns:a16="http://schemas.microsoft.com/office/drawing/2014/main" id="{E5AAA055-5BF4-86F8-B211-909FB59439EF}"/>
              </a:ext>
            </a:extLst>
          </p:cNvPr>
          <p:cNvCxnSpPr>
            <a:cxnSpLocks/>
          </p:cNvCxnSpPr>
          <p:nvPr>
            <p:custDataLst>
              <p:tags r:id="rId17"/>
            </p:custDataLst>
          </p:nvPr>
        </p:nvCxnSpPr>
        <p:spPr>
          <a:xfrm>
            <a:off x="1257300" y="3844299"/>
            <a:ext cx="10401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E229ED4-2534-7058-7328-36156026FEDB}"/>
              </a:ext>
            </a:extLst>
          </p:cNvPr>
          <p:cNvCxnSpPr>
            <a:cxnSpLocks/>
          </p:cNvCxnSpPr>
          <p:nvPr>
            <p:custDataLst>
              <p:tags r:id="rId18"/>
            </p:custDataLst>
          </p:nvPr>
        </p:nvCxnSpPr>
        <p:spPr>
          <a:xfrm>
            <a:off x="1257300" y="4457203"/>
            <a:ext cx="10401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295542B-46EF-21FA-F342-B8BC358A858D}"/>
              </a:ext>
            </a:extLst>
          </p:cNvPr>
          <p:cNvCxnSpPr>
            <a:cxnSpLocks/>
          </p:cNvCxnSpPr>
          <p:nvPr>
            <p:custDataLst>
              <p:tags r:id="rId19"/>
            </p:custDataLst>
          </p:nvPr>
        </p:nvCxnSpPr>
        <p:spPr>
          <a:xfrm>
            <a:off x="1257300" y="4946801"/>
            <a:ext cx="10401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016C6E6-9924-4F5B-5A39-AF2025F104DC}"/>
              </a:ext>
            </a:extLst>
          </p:cNvPr>
          <p:cNvCxnSpPr>
            <a:cxnSpLocks/>
          </p:cNvCxnSpPr>
          <p:nvPr>
            <p:custDataLst>
              <p:tags r:id="rId20"/>
            </p:custDataLst>
          </p:nvPr>
        </p:nvCxnSpPr>
        <p:spPr>
          <a:xfrm>
            <a:off x="1257300" y="5559705"/>
            <a:ext cx="10401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A3264AA-081A-E967-7C73-0A4DA37EA0E9}"/>
              </a:ext>
            </a:extLst>
          </p:cNvPr>
          <p:cNvCxnSpPr>
            <a:cxnSpLocks/>
          </p:cNvCxnSpPr>
          <p:nvPr>
            <p:custDataLst>
              <p:tags r:id="rId21"/>
            </p:custDataLst>
          </p:nvPr>
        </p:nvCxnSpPr>
        <p:spPr>
          <a:xfrm>
            <a:off x="1257300" y="5987943"/>
            <a:ext cx="10401300"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5" name="TrackerNumBlue 75">
            <a:extLst>
              <a:ext uri="{FF2B5EF4-FFF2-40B4-BE49-F238E27FC236}">
                <a16:creationId xmlns:a16="http://schemas.microsoft.com/office/drawing/2014/main" id="{F2F8124B-1B22-705E-2F17-C2F0E078943A}"/>
              </a:ext>
            </a:extLst>
          </p:cNvPr>
          <p:cNvSpPr/>
          <p:nvPr>
            <p:custDataLst>
              <p:tags r:id="rId22"/>
            </p:custDataLst>
          </p:nvPr>
        </p:nvSpPr>
        <p:spPr>
          <a:xfrm>
            <a:off x="3237317" y="2883968"/>
            <a:ext cx="279340" cy="27934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400" b="1">
                <a:solidFill>
                  <a:schemeClr val="bg1"/>
                </a:solidFill>
              </a:rPr>
              <a:t>1</a:t>
            </a:r>
            <a:endParaRPr lang="en-US" sz="1400" b="1" err="1">
              <a:solidFill>
                <a:schemeClr val="bg1"/>
              </a:solidFill>
            </a:endParaRPr>
          </a:p>
        </p:txBody>
      </p:sp>
      <p:sp>
        <p:nvSpPr>
          <p:cNvPr id="77" name="TrackerNumBlue 75">
            <a:extLst>
              <a:ext uri="{FF2B5EF4-FFF2-40B4-BE49-F238E27FC236}">
                <a16:creationId xmlns:a16="http://schemas.microsoft.com/office/drawing/2014/main" id="{73D1B9EA-A71D-D0FF-DC10-F6AC44C7D5C3}"/>
              </a:ext>
            </a:extLst>
          </p:cNvPr>
          <p:cNvSpPr/>
          <p:nvPr>
            <p:custDataLst>
              <p:tags r:id="rId23"/>
            </p:custDataLst>
          </p:nvPr>
        </p:nvSpPr>
        <p:spPr>
          <a:xfrm>
            <a:off x="6160133" y="2883968"/>
            <a:ext cx="279340" cy="27934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400" b="1">
                <a:solidFill>
                  <a:schemeClr val="bg1"/>
                </a:solidFill>
              </a:rPr>
              <a:t>2</a:t>
            </a:r>
          </a:p>
        </p:txBody>
      </p:sp>
      <p:sp>
        <p:nvSpPr>
          <p:cNvPr id="78" name="TrackerNumBlue 75">
            <a:extLst>
              <a:ext uri="{FF2B5EF4-FFF2-40B4-BE49-F238E27FC236}">
                <a16:creationId xmlns:a16="http://schemas.microsoft.com/office/drawing/2014/main" id="{3DD757D3-DF33-FCFF-0851-2150AD0157A8}"/>
              </a:ext>
            </a:extLst>
          </p:cNvPr>
          <p:cNvSpPr/>
          <p:nvPr>
            <p:custDataLst>
              <p:tags r:id="rId24"/>
            </p:custDataLst>
          </p:nvPr>
        </p:nvSpPr>
        <p:spPr>
          <a:xfrm>
            <a:off x="9082948" y="2883968"/>
            <a:ext cx="279340" cy="279340"/>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1400" b="1">
                <a:solidFill>
                  <a:schemeClr val="bg1"/>
                </a:solidFill>
              </a:rPr>
              <a:t>3</a:t>
            </a:r>
          </a:p>
        </p:txBody>
      </p:sp>
      <p:sp>
        <p:nvSpPr>
          <p:cNvPr id="88" name="5. Source">
            <a:extLst>
              <a:ext uri="{FF2B5EF4-FFF2-40B4-BE49-F238E27FC236}">
                <a16:creationId xmlns:a16="http://schemas.microsoft.com/office/drawing/2014/main" id="{7C55E64F-CEE8-A495-E33A-62F46DD3B2E3}"/>
              </a:ext>
            </a:extLst>
          </p:cNvPr>
          <p:cNvSpPr txBox="1"/>
          <p:nvPr>
            <p:custDataLst>
              <p:tags r:id="rId25"/>
            </p:custDataLst>
          </p:nvPr>
        </p:nvSpPr>
        <p:spPr>
          <a:xfrm>
            <a:off x="506347" y="6569028"/>
            <a:ext cx="10655516"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1. Non-Settled Generation  |  2. </a:t>
            </a:r>
            <a:r>
              <a:rPr lang="en-US"/>
              <a:t>Settlement Only Transmission Self-Generator  |  3. Energy Storage Resource |  4. NPRR1317 and PGRR140</a:t>
            </a:r>
            <a:endParaRPr lang="en-US" noProof="0"/>
          </a:p>
        </p:txBody>
      </p:sp>
      <p:grpSp>
        <p:nvGrpSpPr>
          <p:cNvPr id="92" name="CheckmarkDashWhite 92">
            <a:extLst>
              <a:ext uri="{FF2B5EF4-FFF2-40B4-BE49-F238E27FC236}">
                <a16:creationId xmlns:a16="http://schemas.microsoft.com/office/drawing/2014/main" id="{9EEF0F1F-1D4B-6BD8-9A1F-7A7596514F0E}"/>
              </a:ext>
            </a:extLst>
          </p:cNvPr>
          <p:cNvGrpSpPr>
            <a:grpSpLocks/>
          </p:cNvGrpSpPr>
          <p:nvPr>
            <p:custDataLst>
              <p:tags r:id="rId26"/>
            </p:custDataLst>
          </p:nvPr>
        </p:nvGrpSpPr>
        <p:grpSpPr>
          <a:xfrm>
            <a:off x="9082948" y="4578989"/>
            <a:ext cx="246026" cy="246026"/>
            <a:chOff x="1016000" y="1016000"/>
            <a:chExt cx="396228" cy="396228"/>
          </a:xfrm>
        </p:grpSpPr>
        <p:sp>
          <p:nvSpPr>
            <p:cNvPr id="89" name="Oval 88">
              <a:extLst>
                <a:ext uri="{FF2B5EF4-FFF2-40B4-BE49-F238E27FC236}">
                  <a16:creationId xmlns:a16="http://schemas.microsoft.com/office/drawing/2014/main" id="{4E57AFC8-3223-CCEC-1335-E80035CC21C9}"/>
                </a:ext>
              </a:extLst>
            </p:cNvPr>
            <p:cNvSpPr/>
            <p:nvPr/>
          </p:nvSpPr>
          <p:spPr>
            <a:xfrm>
              <a:off x="1016000" y="1016000"/>
              <a:ext cx="396228" cy="396228"/>
            </a:xfrm>
            <a:prstGeom prst="ellipse">
              <a:avLst/>
            </a:prstGeom>
            <a:solidFill>
              <a:schemeClr val="bg1"/>
            </a:solidFill>
            <a:ln w="6350" cap="sq">
              <a:solidFill>
                <a:schemeClr val="accent1"/>
              </a:solidFill>
              <a:prstDash val="dash"/>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91" name="Graphic 90">
              <a:extLst>
                <a:ext uri="{FF2B5EF4-FFF2-40B4-BE49-F238E27FC236}">
                  <a16:creationId xmlns:a16="http://schemas.microsoft.com/office/drawing/2014/main" id="{45A8A5F7-52E9-E257-606C-AFB2FD8A668D}"/>
                </a:ext>
              </a:extLst>
            </p:cNvPr>
            <p:cNvPicPr>
              <a:picLocks noChangeAspect="1"/>
            </p:cNvPicPr>
            <p:nvPr/>
          </p:nvPicPr>
          <p:blipFill>
            <a:blip>
              <a:extLst>
                <a:ext uri="{96DAC541-7B7A-43D3-8B79-37D633B846F1}">
                  <asvg:svgBlip xmlns:asvg="http://schemas.microsoft.com/office/drawing/2016/SVG/main" r:embed="rId47"/>
                </a:ext>
              </a:extLst>
            </a:blip>
            <a:stretch>
              <a:fillRect/>
            </a:stretch>
          </p:blipFill>
          <p:spPr>
            <a:xfrm>
              <a:off x="1023614" y="1023614"/>
              <a:ext cx="381000" cy="381000"/>
            </a:xfrm>
            <a:prstGeom prst="rect">
              <a:avLst/>
            </a:prstGeom>
          </p:spPr>
        </p:pic>
      </p:grpSp>
      <p:pic>
        <p:nvPicPr>
          <p:cNvPr id="3" name="Picture 2">
            <a:extLst>
              <a:ext uri="{FF2B5EF4-FFF2-40B4-BE49-F238E27FC236}">
                <a16:creationId xmlns:a16="http://schemas.microsoft.com/office/drawing/2014/main" id="{DCC20F3C-E746-DDF3-6F54-17B194EFAAD2}"/>
              </a:ext>
            </a:extLst>
          </p:cNvPr>
          <p:cNvPicPr>
            <a:picLocks/>
          </p:cNvPicPr>
          <p:nvPr/>
        </p:nvPicPr>
        <p:blipFill>
          <a:blip r:embed="rId48"/>
          <a:stretch>
            <a:fillRect/>
          </a:stretch>
        </p:blipFill>
        <p:spPr>
          <a:xfrm>
            <a:off x="3695088" y="1394039"/>
            <a:ext cx="1660111" cy="1477106"/>
          </a:xfrm>
          <a:prstGeom prst="rect">
            <a:avLst/>
          </a:prstGeom>
        </p:spPr>
      </p:pic>
      <p:pic>
        <p:nvPicPr>
          <p:cNvPr id="7" name="Picture 6">
            <a:extLst>
              <a:ext uri="{FF2B5EF4-FFF2-40B4-BE49-F238E27FC236}">
                <a16:creationId xmlns:a16="http://schemas.microsoft.com/office/drawing/2014/main" id="{66421800-D18F-6AE5-466D-F8C61931B43C}"/>
              </a:ext>
            </a:extLst>
          </p:cNvPr>
          <p:cNvPicPr>
            <a:picLocks/>
          </p:cNvPicPr>
          <p:nvPr/>
        </p:nvPicPr>
        <p:blipFill>
          <a:blip r:embed="rId49"/>
          <a:stretch>
            <a:fillRect/>
          </a:stretch>
        </p:blipFill>
        <p:spPr>
          <a:xfrm>
            <a:off x="6617904" y="1394039"/>
            <a:ext cx="1660111" cy="1477106"/>
          </a:xfrm>
          <a:prstGeom prst="rect">
            <a:avLst/>
          </a:prstGeom>
        </p:spPr>
      </p:pic>
      <p:grpSp>
        <p:nvGrpSpPr>
          <p:cNvPr id="12" name="Group 11">
            <a:extLst>
              <a:ext uri="{FF2B5EF4-FFF2-40B4-BE49-F238E27FC236}">
                <a16:creationId xmlns:a16="http://schemas.microsoft.com/office/drawing/2014/main" id="{D8A5513F-E87B-8B97-A634-30CB1F0AC550}"/>
              </a:ext>
            </a:extLst>
          </p:cNvPr>
          <p:cNvGrpSpPr>
            <a:grpSpLocks/>
          </p:cNvGrpSpPr>
          <p:nvPr/>
        </p:nvGrpSpPr>
        <p:grpSpPr>
          <a:xfrm>
            <a:off x="9540719" y="1394039"/>
            <a:ext cx="1660111" cy="1477106"/>
            <a:chOff x="-456714" y="4276268"/>
            <a:chExt cx="2572621" cy="2162632"/>
          </a:xfrm>
        </p:grpSpPr>
        <p:pic>
          <p:nvPicPr>
            <p:cNvPr id="6" name="Picture 5">
              <a:extLst>
                <a:ext uri="{FF2B5EF4-FFF2-40B4-BE49-F238E27FC236}">
                  <a16:creationId xmlns:a16="http://schemas.microsoft.com/office/drawing/2014/main" id="{6D8C62E8-E34E-B66E-D6BE-013C7807EE00}"/>
                </a:ext>
              </a:extLst>
            </p:cNvPr>
            <p:cNvPicPr>
              <a:picLocks/>
            </p:cNvPicPr>
            <p:nvPr/>
          </p:nvPicPr>
          <p:blipFill>
            <a:blip r:embed="rId49"/>
            <a:stretch>
              <a:fillRect/>
            </a:stretch>
          </p:blipFill>
          <p:spPr>
            <a:xfrm>
              <a:off x="-456714" y="4276268"/>
              <a:ext cx="2430568" cy="2162632"/>
            </a:xfrm>
            <a:prstGeom prst="rect">
              <a:avLst/>
            </a:prstGeom>
          </p:spPr>
        </p:pic>
        <p:pic>
          <p:nvPicPr>
            <p:cNvPr id="8" name="Picture 7">
              <a:extLst>
                <a:ext uri="{FF2B5EF4-FFF2-40B4-BE49-F238E27FC236}">
                  <a16:creationId xmlns:a16="http://schemas.microsoft.com/office/drawing/2014/main" id="{E46A2DB8-B673-3304-9AEF-A593F35B3699}"/>
                </a:ext>
              </a:extLst>
            </p:cNvPr>
            <p:cNvPicPr>
              <a:picLocks/>
            </p:cNvPicPr>
            <p:nvPr/>
          </p:nvPicPr>
          <p:blipFill>
            <a:blip r:embed="rId50"/>
            <a:srcRect l="89465" t="60993" r="677" b="22268"/>
            <a:stretch>
              <a:fillRect/>
            </a:stretch>
          </p:blipFill>
          <p:spPr>
            <a:xfrm>
              <a:off x="1278299" y="5636990"/>
              <a:ext cx="837608" cy="422376"/>
            </a:xfrm>
            <a:prstGeom prst="rect">
              <a:avLst/>
            </a:prstGeom>
          </p:spPr>
        </p:pic>
      </p:grpSp>
    </p:spTree>
    <p:extLst>
      <p:ext uri="{BB962C8B-B14F-4D97-AF65-F5344CB8AC3E}">
        <p14:creationId xmlns:p14="http://schemas.microsoft.com/office/powerpoint/2010/main" val="175524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D239799-0FA2-5BC7-CEFD-592B80B331C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404" imgH="403" progId="TCLayout.ActiveDocument.1">
                  <p:embed/>
                </p:oleObj>
              </mc:Choice>
              <mc:Fallback>
                <p:oleObj name="think-cell Slide" r:id="rId28" imgW="404" imgH="403" progId="TCLayout.ActiveDocument.1">
                  <p:embed/>
                  <p:pic>
                    <p:nvPicPr>
                      <p:cNvPr id="5" name="think-cell data - do not delete" hidden="1">
                        <a:extLst>
                          <a:ext uri="{FF2B5EF4-FFF2-40B4-BE49-F238E27FC236}">
                            <a16:creationId xmlns:a16="http://schemas.microsoft.com/office/drawing/2014/main" id="{6D239799-0FA2-5BC7-CEFD-592B80B331C1}"/>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BA783502-CFB5-F269-3253-A54D30EADF6D}"/>
              </a:ext>
            </a:extLst>
          </p:cNvPr>
          <p:cNvSpPr>
            <a:spLocks noGrp="1"/>
          </p:cNvSpPr>
          <p:nvPr>
            <p:ph type="title"/>
            <p:custDataLst>
              <p:tags r:id="rId2"/>
            </p:custDataLst>
          </p:nvPr>
        </p:nvSpPr>
        <p:spPr>
          <a:xfrm>
            <a:off x="1730087" y="431230"/>
            <a:ext cx="9455727" cy="384721"/>
          </a:xfrm>
        </p:spPr>
        <p:txBody>
          <a:bodyPr vert="horz"/>
          <a:lstStyle/>
          <a:p>
            <a:r>
              <a:rPr lang="en-US"/>
              <a:t>Deep-dive: UPS (Ride-Through Only)</a:t>
            </a:r>
          </a:p>
        </p:txBody>
      </p:sp>
      <p:sp>
        <p:nvSpPr>
          <p:cNvPr id="7" name="TrackerNumBlue 75">
            <a:extLst>
              <a:ext uri="{FF2B5EF4-FFF2-40B4-BE49-F238E27FC236}">
                <a16:creationId xmlns:a16="http://schemas.microsoft.com/office/drawing/2014/main" id="{00EDFBA3-5CE9-6299-F4B8-8F9DC846A80F}"/>
              </a:ext>
            </a:extLst>
          </p:cNvPr>
          <p:cNvSpPr/>
          <p:nvPr>
            <p:custDataLst>
              <p:tags r:id="rId3"/>
            </p:custDataLst>
          </p:nvPr>
        </p:nvSpPr>
        <p:spPr>
          <a:xfrm>
            <a:off x="1257300" y="419100"/>
            <a:ext cx="408981" cy="408981"/>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2000" b="1">
                <a:solidFill>
                  <a:schemeClr val="bg1"/>
                </a:solidFill>
              </a:rPr>
              <a:t>1</a:t>
            </a:r>
            <a:endParaRPr lang="en-US" sz="2000" b="1" err="1">
              <a:solidFill>
                <a:schemeClr val="bg1"/>
              </a:solidFill>
            </a:endParaRPr>
          </a:p>
        </p:txBody>
      </p:sp>
      <p:sp>
        <p:nvSpPr>
          <p:cNvPr id="13" name="Oval 12">
            <a:extLst>
              <a:ext uri="{FF2B5EF4-FFF2-40B4-BE49-F238E27FC236}">
                <a16:creationId xmlns:a16="http://schemas.microsoft.com/office/drawing/2014/main" id="{882A802D-5186-75E8-B772-550C53E18967}"/>
              </a:ext>
            </a:extLst>
          </p:cNvPr>
          <p:cNvSpPr/>
          <p:nvPr/>
        </p:nvSpPr>
        <p:spPr>
          <a:xfrm>
            <a:off x="5656978" y="1536926"/>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5" name="Graphic 14">
            <a:extLst>
              <a:ext uri="{FF2B5EF4-FFF2-40B4-BE49-F238E27FC236}">
                <a16:creationId xmlns:a16="http://schemas.microsoft.com/office/drawing/2014/main" id="{AA79D28F-92B5-ADC9-9C4C-2DB664AA4444}"/>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5664592" y="1544540"/>
            <a:ext cx="381000" cy="381000"/>
          </a:xfrm>
          <a:prstGeom prst="rect">
            <a:avLst/>
          </a:prstGeom>
        </p:spPr>
      </p:pic>
      <p:sp>
        <p:nvSpPr>
          <p:cNvPr id="20" name="Subtitle 19">
            <a:extLst>
              <a:ext uri="{FF2B5EF4-FFF2-40B4-BE49-F238E27FC236}">
                <a16:creationId xmlns:a16="http://schemas.microsoft.com/office/drawing/2014/main" id="{762BC23A-8262-46F4-464E-7E7052A3A1BF}"/>
              </a:ext>
            </a:extLst>
          </p:cNvPr>
          <p:cNvSpPr>
            <a:spLocks noGrp="1"/>
          </p:cNvSpPr>
          <p:nvPr>
            <p:ph type="subTitle" idx="1"/>
          </p:nvPr>
        </p:nvSpPr>
        <p:spPr>
          <a:xfrm>
            <a:off x="1257300" y="864105"/>
            <a:ext cx="10401300" cy="246221"/>
          </a:xfrm>
          <a:noFill/>
          <a:ln/>
          <a:extLst>
            <a:ext uri="{909E8E84-426E-40DD-AFC4-6F175D3DCCD1}">
              <a14:hiddenFill xmlns:a14="http://schemas.microsoft.com/office/drawing/2010/main">
                <a:solidFill>
                  <a:srgbClr val="FFFFFF"/>
                </a:solidFill>
              </a14:hiddenFill>
            </a:ext>
          </a:extLst>
        </p:spPr>
        <p:txBody>
          <a:bodyPr>
            <a:spAutoFit/>
          </a:bodyPr>
          <a:lstStyle/>
          <a:p>
            <a:r>
              <a:rPr lang="en-US"/>
              <a:t>BESS operating exclusively as UPS is modeled as part of the Large Load, without separate registration</a:t>
            </a:r>
          </a:p>
        </p:txBody>
      </p:sp>
      <p:sp>
        <p:nvSpPr>
          <p:cNvPr id="26" name="5. Source">
            <a:extLst>
              <a:ext uri="{FF2B5EF4-FFF2-40B4-BE49-F238E27FC236}">
                <a16:creationId xmlns:a16="http://schemas.microsoft.com/office/drawing/2014/main" id="{70246B71-EA98-BE54-03C3-2C2A6B329394}"/>
              </a:ext>
            </a:extLst>
          </p:cNvPr>
          <p:cNvSpPr txBox="1"/>
          <p:nvPr>
            <p:custDataLst>
              <p:tags r:id="rId4"/>
            </p:custDataLst>
          </p:nvPr>
        </p:nvSpPr>
        <p:spPr>
          <a:xfrm>
            <a:off x="506347" y="6569028"/>
            <a:ext cx="10655516"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1. Network Operations Model</a:t>
            </a:r>
          </a:p>
        </p:txBody>
      </p:sp>
      <p:cxnSp>
        <p:nvCxnSpPr>
          <p:cNvPr id="24" name="Straight Connector 23">
            <a:extLst>
              <a:ext uri="{FF2B5EF4-FFF2-40B4-BE49-F238E27FC236}">
                <a16:creationId xmlns:a16="http://schemas.microsoft.com/office/drawing/2014/main" id="{22A509AB-D3D1-C7D5-980A-7242AABB1B7C}"/>
              </a:ext>
            </a:extLst>
          </p:cNvPr>
          <p:cNvCxnSpPr>
            <a:cxnSpLocks/>
          </p:cNvCxnSpPr>
          <p:nvPr>
            <p:custDataLst>
              <p:tags r:id="rId5"/>
            </p:custDataLst>
          </p:nvPr>
        </p:nvCxnSpPr>
        <p:spPr>
          <a:xfrm>
            <a:off x="6292917" y="175186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A5D0EBF7-D74D-8E97-7281-AD6D0C747C2B}"/>
              </a:ext>
            </a:extLst>
          </p:cNvPr>
          <p:cNvGrpSpPr>
            <a:grpSpLocks/>
          </p:cNvGrpSpPr>
          <p:nvPr/>
        </p:nvGrpSpPr>
        <p:grpSpPr>
          <a:xfrm>
            <a:off x="1257300" y="1482518"/>
            <a:ext cx="4159968" cy="269345"/>
            <a:chOff x="1257300" y="1390229"/>
            <a:chExt cx="2753444" cy="269345"/>
          </a:xfrm>
        </p:grpSpPr>
        <p:sp>
          <p:nvSpPr>
            <p:cNvPr id="11" name="TextBox 10">
              <a:extLst>
                <a:ext uri="{FF2B5EF4-FFF2-40B4-BE49-F238E27FC236}">
                  <a16:creationId xmlns:a16="http://schemas.microsoft.com/office/drawing/2014/main" id="{AE4BD3A3-9F4C-C42D-BE70-BDA57BD81807}"/>
                </a:ext>
              </a:extLst>
            </p:cNvPr>
            <p:cNvSpPr txBox="1">
              <a:spLocks/>
            </p:cNvSpPr>
            <p:nvPr>
              <p:custDataLst>
                <p:tags r:id="rId25"/>
              </p:custDataLst>
            </p:nvPr>
          </p:nvSpPr>
          <p:spPr>
            <a:xfrm>
              <a:off x="1257300" y="1390229"/>
              <a:ext cx="2753444"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Description and electrical configuration</a:t>
              </a:r>
            </a:p>
          </p:txBody>
        </p:sp>
        <p:cxnSp>
          <p:nvCxnSpPr>
            <p:cNvPr id="12" name="Straight Connector 11">
              <a:extLst>
                <a:ext uri="{FF2B5EF4-FFF2-40B4-BE49-F238E27FC236}">
                  <a16:creationId xmlns:a16="http://schemas.microsoft.com/office/drawing/2014/main" id="{75449321-206A-7F7C-2FDE-E01880A2107E}"/>
                </a:ext>
              </a:extLst>
            </p:cNvPr>
            <p:cNvCxnSpPr>
              <a:cxnSpLocks/>
            </p:cNvCxnSpPr>
            <p:nvPr>
              <p:custDataLst>
                <p:tags r:id="rId26"/>
              </p:custDataLst>
            </p:nvPr>
          </p:nvCxnSpPr>
          <p:spPr>
            <a:xfrm>
              <a:off x="1257300" y="1659574"/>
              <a:ext cx="2753444"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56" name="TextBox 55">
            <a:extLst>
              <a:ext uri="{FF2B5EF4-FFF2-40B4-BE49-F238E27FC236}">
                <a16:creationId xmlns:a16="http://schemas.microsoft.com/office/drawing/2014/main" id="{0CB1A790-8E62-AC66-FBF7-757EC379EA00}"/>
              </a:ext>
            </a:extLst>
          </p:cNvPr>
          <p:cNvSpPr txBox="1">
            <a:spLocks/>
          </p:cNvSpPr>
          <p:nvPr>
            <p:custDataLst>
              <p:tags r:id="rId6"/>
            </p:custDataLst>
          </p:nvPr>
        </p:nvSpPr>
        <p:spPr>
          <a:xfrm>
            <a:off x="1257300" y="1848090"/>
            <a:ext cx="4159968" cy="246221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cs typeface="Arial"/>
              </a:rPr>
              <a:t>The BESS </a:t>
            </a:r>
            <a:r>
              <a:rPr lang="en-US" sz="1400">
                <a:solidFill>
                  <a:srgbClr val="171A1C"/>
                </a:solidFill>
                <a:latin typeface="Arial"/>
                <a:ea typeface="Calibri"/>
                <a:cs typeface="Arial"/>
              </a:rPr>
              <a:t>is installed</a:t>
            </a:r>
            <a:r>
              <a:rPr lang="en-US" sz="1400">
                <a:cs typeface="Arial"/>
              </a:rPr>
              <a:t> electrically between the grid and the Large Computational Load, providing electrical decoupling and acting as an energy buffer</a:t>
            </a:r>
          </a:p>
          <a:p>
            <a:r>
              <a:rPr lang="en-US" sz="1400"/>
              <a:t>The configuration is designed to:</a:t>
            </a:r>
          </a:p>
          <a:p>
            <a:pPr marL="285750" indent="-285750">
              <a:buFont typeface="Arial" panose="020B0604020202020204" pitchFamily="34" charset="0"/>
              <a:buChar char="•"/>
            </a:pPr>
            <a:r>
              <a:rPr lang="en-US" sz="1400">
                <a:cs typeface="Arial"/>
              </a:rPr>
              <a:t>Protect the Large Computational Load from grid disturbances and support ride-through requirements</a:t>
            </a:r>
          </a:p>
          <a:p>
            <a:pPr marL="285750" indent="-285750">
              <a:buFont typeface="Arial" panose="020B0604020202020204" pitchFamily="34" charset="0"/>
              <a:buChar char="•"/>
            </a:pPr>
            <a:r>
              <a:rPr lang="en-US" sz="1400"/>
              <a:t>Maintain stable load behavior at the POI</a:t>
            </a:r>
          </a:p>
          <a:p>
            <a:pPr marL="285750" indent="-285750">
              <a:buFont typeface="Arial" panose="020B0604020202020204" pitchFamily="34" charset="0"/>
              <a:buChar char="•"/>
            </a:pPr>
            <a:r>
              <a:rPr lang="en-US" sz="1400"/>
              <a:t>Operate exclusively as a UPS, without exporting power to the grid</a:t>
            </a:r>
            <a:endParaRPr lang="en-US" sz="1400" b="1"/>
          </a:p>
        </p:txBody>
      </p:sp>
      <p:cxnSp>
        <p:nvCxnSpPr>
          <p:cNvPr id="60" name="Straight Connector 59">
            <a:extLst>
              <a:ext uri="{FF2B5EF4-FFF2-40B4-BE49-F238E27FC236}">
                <a16:creationId xmlns:a16="http://schemas.microsoft.com/office/drawing/2014/main" id="{5027F865-2F86-D06C-19FF-3E6AFAC33AF1}"/>
              </a:ext>
            </a:extLst>
          </p:cNvPr>
          <p:cNvCxnSpPr>
            <a:cxnSpLocks/>
          </p:cNvCxnSpPr>
          <p:nvPr/>
        </p:nvCxnSpPr>
        <p:spPr>
          <a:xfrm flipH="1">
            <a:off x="5835721" y="1933154"/>
            <a:ext cx="19371" cy="4303259"/>
          </a:xfrm>
          <a:prstGeom prst="line">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CD6F70B2-E710-732D-0BEF-662361EF12A7}"/>
              </a:ext>
            </a:extLst>
          </p:cNvPr>
          <p:cNvSpPr txBox="1">
            <a:spLocks/>
          </p:cNvSpPr>
          <p:nvPr>
            <p:custDataLst>
              <p:tags r:id="rId7"/>
            </p:custDataLst>
          </p:nvPr>
        </p:nvSpPr>
        <p:spPr>
          <a:xfrm>
            <a:off x="6292917" y="1825150"/>
            <a:ext cx="1412953" cy="430887"/>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Interconnection study process</a:t>
            </a:r>
          </a:p>
        </p:txBody>
      </p:sp>
      <p:sp>
        <p:nvSpPr>
          <p:cNvPr id="74" name="TextBox 73">
            <a:extLst>
              <a:ext uri="{FF2B5EF4-FFF2-40B4-BE49-F238E27FC236}">
                <a16:creationId xmlns:a16="http://schemas.microsoft.com/office/drawing/2014/main" id="{F2CE6496-FC69-5A5A-980F-A46849D14A45}"/>
              </a:ext>
            </a:extLst>
          </p:cNvPr>
          <p:cNvSpPr txBox="1">
            <a:spLocks/>
          </p:cNvSpPr>
          <p:nvPr>
            <p:custDataLst>
              <p:tags r:id="rId8"/>
            </p:custDataLst>
          </p:nvPr>
        </p:nvSpPr>
        <p:spPr>
          <a:xfrm>
            <a:off x="8002163" y="1852423"/>
            <a:ext cx="3656437"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Batch process</a:t>
            </a:r>
            <a:endParaRPr lang="en-US" sz="1400" b="1"/>
          </a:p>
        </p:txBody>
      </p:sp>
      <p:grpSp>
        <p:nvGrpSpPr>
          <p:cNvPr id="8" name="Group 7">
            <a:extLst>
              <a:ext uri="{FF2B5EF4-FFF2-40B4-BE49-F238E27FC236}">
                <a16:creationId xmlns:a16="http://schemas.microsoft.com/office/drawing/2014/main" id="{562A32C1-9D35-F5F0-1CD7-43268C246DCB}"/>
              </a:ext>
            </a:extLst>
          </p:cNvPr>
          <p:cNvGrpSpPr/>
          <p:nvPr/>
        </p:nvGrpSpPr>
        <p:grpSpPr>
          <a:xfrm>
            <a:off x="6292917" y="2476918"/>
            <a:ext cx="5365683" cy="1508105"/>
            <a:chOff x="6292917" y="2410588"/>
            <a:chExt cx="5365683" cy="1508105"/>
          </a:xfrm>
        </p:grpSpPr>
        <p:sp>
          <p:nvSpPr>
            <p:cNvPr id="75" name="TextBox 74">
              <a:extLst>
                <a:ext uri="{FF2B5EF4-FFF2-40B4-BE49-F238E27FC236}">
                  <a16:creationId xmlns:a16="http://schemas.microsoft.com/office/drawing/2014/main" id="{AF26B850-574D-DFAB-AD44-8E9071CAE8AA}"/>
                </a:ext>
              </a:extLst>
            </p:cNvPr>
            <p:cNvSpPr txBox="1">
              <a:spLocks/>
            </p:cNvSpPr>
            <p:nvPr>
              <p:custDataLst>
                <p:tags r:id="rId23"/>
              </p:custDataLst>
            </p:nvPr>
          </p:nvSpPr>
          <p:spPr>
            <a:xfrm>
              <a:off x="6292917" y="2410588"/>
              <a:ext cx="141295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Dynamic model</a:t>
              </a:r>
            </a:p>
          </p:txBody>
        </p:sp>
        <p:sp>
          <p:nvSpPr>
            <p:cNvPr id="76" name="TextBox 75">
              <a:extLst>
                <a:ext uri="{FF2B5EF4-FFF2-40B4-BE49-F238E27FC236}">
                  <a16:creationId xmlns:a16="http://schemas.microsoft.com/office/drawing/2014/main" id="{5CE4FEB4-F1F2-EEE6-38F9-3264114C081B}"/>
                </a:ext>
              </a:extLst>
            </p:cNvPr>
            <p:cNvSpPr txBox="1">
              <a:spLocks/>
            </p:cNvSpPr>
            <p:nvPr>
              <p:custDataLst>
                <p:tags r:id="rId24"/>
              </p:custDataLst>
            </p:nvPr>
          </p:nvSpPr>
          <p:spPr>
            <a:xfrm>
              <a:off x="8002163" y="2410588"/>
              <a:ext cx="3656437" cy="1508105"/>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Model accurately representing the Large Load's dynamic characteristics at the POI, including the UPS/BESS. The applicable modeling and performance requirements are described in Planning Guide Section 6.2 and Nodal Operating Guide Sections 2.6 and 2.15 (e.g., LCL Ride-Through Requirements)</a:t>
              </a:r>
              <a:endParaRPr lang="en-US" sz="1400" b="1"/>
            </a:p>
          </p:txBody>
        </p:sp>
      </p:grpSp>
      <p:grpSp>
        <p:nvGrpSpPr>
          <p:cNvPr id="9" name="Group 8">
            <a:extLst>
              <a:ext uri="{FF2B5EF4-FFF2-40B4-BE49-F238E27FC236}">
                <a16:creationId xmlns:a16="http://schemas.microsoft.com/office/drawing/2014/main" id="{7764D35E-C094-4C9B-05BE-46107404AF9A}"/>
              </a:ext>
            </a:extLst>
          </p:cNvPr>
          <p:cNvGrpSpPr/>
          <p:nvPr/>
        </p:nvGrpSpPr>
        <p:grpSpPr>
          <a:xfrm>
            <a:off x="6292917" y="4116983"/>
            <a:ext cx="5365683" cy="430887"/>
            <a:chOff x="6292917" y="3403973"/>
            <a:chExt cx="5365683" cy="430887"/>
          </a:xfrm>
        </p:grpSpPr>
        <p:sp>
          <p:nvSpPr>
            <p:cNvPr id="77" name="TextBox 76">
              <a:extLst>
                <a:ext uri="{FF2B5EF4-FFF2-40B4-BE49-F238E27FC236}">
                  <a16:creationId xmlns:a16="http://schemas.microsoft.com/office/drawing/2014/main" id="{2778CF56-8B49-0340-C342-DF608AFB6E3E}"/>
                </a:ext>
              </a:extLst>
            </p:cNvPr>
            <p:cNvSpPr txBox="1">
              <a:spLocks/>
            </p:cNvSpPr>
            <p:nvPr>
              <p:custDataLst>
                <p:tags r:id="rId21"/>
              </p:custDataLst>
            </p:nvPr>
          </p:nvSpPr>
          <p:spPr>
            <a:xfrm>
              <a:off x="6292917" y="3403973"/>
              <a:ext cx="141295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Stability studies</a:t>
              </a:r>
            </a:p>
          </p:txBody>
        </p:sp>
        <p:sp>
          <p:nvSpPr>
            <p:cNvPr id="78" name="TextBox 77">
              <a:extLst>
                <a:ext uri="{FF2B5EF4-FFF2-40B4-BE49-F238E27FC236}">
                  <a16:creationId xmlns:a16="http://schemas.microsoft.com/office/drawing/2014/main" id="{DF2ACDA2-C581-917B-0BA6-B8FC54755FF9}"/>
                </a:ext>
              </a:extLst>
            </p:cNvPr>
            <p:cNvSpPr txBox="1">
              <a:spLocks/>
            </p:cNvSpPr>
            <p:nvPr>
              <p:custDataLst>
                <p:tags r:id="rId22"/>
              </p:custDataLst>
            </p:nvPr>
          </p:nvSpPr>
          <p:spPr>
            <a:xfrm>
              <a:off x="8002163" y="3403973"/>
              <a:ext cx="3656437"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Stability study performed using the Large Load dynamic model</a:t>
              </a:r>
              <a:endParaRPr lang="en-US" sz="1400" b="1"/>
            </a:p>
          </p:txBody>
        </p:sp>
      </p:grpSp>
      <p:grpSp>
        <p:nvGrpSpPr>
          <p:cNvPr id="6" name="Group 5">
            <a:extLst>
              <a:ext uri="{FF2B5EF4-FFF2-40B4-BE49-F238E27FC236}">
                <a16:creationId xmlns:a16="http://schemas.microsoft.com/office/drawing/2014/main" id="{8E11275B-9BD6-9373-FF0F-36B145C782C7}"/>
              </a:ext>
            </a:extLst>
          </p:cNvPr>
          <p:cNvGrpSpPr/>
          <p:nvPr/>
        </p:nvGrpSpPr>
        <p:grpSpPr>
          <a:xfrm>
            <a:off x="6292917" y="4679830"/>
            <a:ext cx="5365683" cy="646331"/>
            <a:chOff x="6292917" y="4181914"/>
            <a:chExt cx="5365683" cy="646331"/>
          </a:xfrm>
        </p:grpSpPr>
        <p:sp>
          <p:nvSpPr>
            <p:cNvPr id="79" name="TextBox 78">
              <a:extLst>
                <a:ext uri="{FF2B5EF4-FFF2-40B4-BE49-F238E27FC236}">
                  <a16:creationId xmlns:a16="http://schemas.microsoft.com/office/drawing/2014/main" id="{8A7E7019-A2C9-CBAB-E2D1-00DEADEC7A81}"/>
                </a:ext>
              </a:extLst>
            </p:cNvPr>
            <p:cNvSpPr txBox="1">
              <a:spLocks/>
            </p:cNvSpPr>
            <p:nvPr>
              <p:custDataLst>
                <p:tags r:id="rId19"/>
              </p:custDataLst>
            </p:nvPr>
          </p:nvSpPr>
          <p:spPr>
            <a:xfrm>
              <a:off x="6292917" y="4187850"/>
              <a:ext cx="1412953" cy="430887"/>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Planning studies</a:t>
              </a:r>
            </a:p>
          </p:txBody>
        </p:sp>
        <p:sp>
          <p:nvSpPr>
            <p:cNvPr id="80" name="TextBox 79">
              <a:extLst>
                <a:ext uri="{FF2B5EF4-FFF2-40B4-BE49-F238E27FC236}">
                  <a16:creationId xmlns:a16="http://schemas.microsoft.com/office/drawing/2014/main" id="{DCBAA71B-328D-53B1-ACF6-F7DA9D89EC8E}"/>
                </a:ext>
              </a:extLst>
            </p:cNvPr>
            <p:cNvSpPr txBox="1">
              <a:spLocks/>
            </p:cNvSpPr>
            <p:nvPr>
              <p:custDataLst>
                <p:tags r:id="rId20"/>
              </p:custDataLst>
            </p:nvPr>
          </p:nvSpPr>
          <p:spPr>
            <a:xfrm>
              <a:off x="8002163" y="4181914"/>
              <a:ext cx="3656437"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Studied as a Large Computational Load; </a:t>
              </a:r>
              <a:r>
                <a:rPr lang="en-US" sz="1400" err="1"/>
                <a:t>Subsynchronous</a:t>
              </a:r>
              <a:r>
                <a:rPr lang="en-US" sz="1400"/>
                <a:t> Oscillation (SSO) study required if applicable</a:t>
              </a:r>
              <a:endParaRPr lang="en-US" sz="1400" b="1"/>
            </a:p>
          </p:txBody>
        </p:sp>
      </p:grpSp>
      <p:grpSp>
        <p:nvGrpSpPr>
          <p:cNvPr id="3" name="Group 2">
            <a:extLst>
              <a:ext uri="{FF2B5EF4-FFF2-40B4-BE49-F238E27FC236}">
                <a16:creationId xmlns:a16="http://schemas.microsoft.com/office/drawing/2014/main" id="{B7FC30A3-F8BA-56DD-47E4-F1CFC2A8C44E}"/>
              </a:ext>
            </a:extLst>
          </p:cNvPr>
          <p:cNvGrpSpPr/>
          <p:nvPr/>
        </p:nvGrpSpPr>
        <p:grpSpPr>
          <a:xfrm>
            <a:off x="6292917" y="5458121"/>
            <a:ext cx="5365683" cy="430887"/>
            <a:chOff x="6292917" y="4959855"/>
            <a:chExt cx="5365683" cy="430887"/>
          </a:xfrm>
        </p:grpSpPr>
        <p:sp>
          <p:nvSpPr>
            <p:cNvPr id="81" name="TextBox 80">
              <a:extLst>
                <a:ext uri="{FF2B5EF4-FFF2-40B4-BE49-F238E27FC236}">
                  <a16:creationId xmlns:a16="http://schemas.microsoft.com/office/drawing/2014/main" id="{AECCE55B-9917-8B3A-19AB-0D1F3993CA5E}"/>
                </a:ext>
              </a:extLst>
            </p:cNvPr>
            <p:cNvSpPr txBox="1">
              <a:spLocks/>
            </p:cNvSpPr>
            <p:nvPr>
              <p:custDataLst>
                <p:tags r:id="rId17"/>
              </p:custDataLst>
            </p:nvPr>
          </p:nvSpPr>
          <p:spPr>
            <a:xfrm>
              <a:off x="6292917" y="4959855"/>
              <a:ext cx="141295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NOM</a:t>
              </a:r>
              <a:r>
                <a:rPr lang="en-US" sz="1400" b="1" baseline="30000"/>
                <a:t>1</a:t>
              </a:r>
              <a:endParaRPr lang="en-US" sz="1400" b="1"/>
            </a:p>
          </p:txBody>
        </p:sp>
        <p:sp>
          <p:nvSpPr>
            <p:cNvPr id="82" name="TextBox 81">
              <a:extLst>
                <a:ext uri="{FF2B5EF4-FFF2-40B4-BE49-F238E27FC236}">
                  <a16:creationId xmlns:a16="http://schemas.microsoft.com/office/drawing/2014/main" id="{C73CC63C-5694-E906-D362-E8458147F55A}"/>
                </a:ext>
              </a:extLst>
            </p:cNvPr>
            <p:cNvSpPr txBox="1">
              <a:spLocks/>
            </p:cNvSpPr>
            <p:nvPr>
              <p:custDataLst>
                <p:tags r:id="rId18"/>
              </p:custDataLst>
            </p:nvPr>
          </p:nvSpPr>
          <p:spPr>
            <a:xfrm>
              <a:off x="8002163" y="4959855"/>
              <a:ext cx="3656437"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BESS modeled as part of the Large Computational Load</a:t>
              </a:r>
              <a:endParaRPr lang="en-US" sz="1400" b="1"/>
            </a:p>
          </p:txBody>
        </p:sp>
      </p:grpSp>
      <p:grpSp>
        <p:nvGrpSpPr>
          <p:cNvPr id="2" name="Group 1">
            <a:extLst>
              <a:ext uri="{FF2B5EF4-FFF2-40B4-BE49-F238E27FC236}">
                <a16:creationId xmlns:a16="http://schemas.microsoft.com/office/drawing/2014/main" id="{288A9BA9-2915-0F44-837B-5748530ADFC8}"/>
              </a:ext>
            </a:extLst>
          </p:cNvPr>
          <p:cNvGrpSpPr/>
          <p:nvPr/>
        </p:nvGrpSpPr>
        <p:grpSpPr>
          <a:xfrm>
            <a:off x="6292917" y="6020969"/>
            <a:ext cx="5365683" cy="215444"/>
            <a:chOff x="6292917" y="5522352"/>
            <a:chExt cx="5365683" cy="215444"/>
          </a:xfrm>
        </p:grpSpPr>
        <p:sp>
          <p:nvSpPr>
            <p:cNvPr id="83" name="TextBox 82">
              <a:extLst>
                <a:ext uri="{FF2B5EF4-FFF2-40B4-BE49-F238E27FC236}">
                  <a16:creationId xmlns:a16="http://schemas.microsoft.com/office/drawing/2014/main" id="{01D1F232-7B7D-6D21-FAB2-8099F85E1926}"/>
                </a:ext>
              </a:extLst>
            </p:cNvPr>
            <p:cNvSpPr txBox="1">
              <a:spLocks/>
            </p:cNvSpPr>
            <p:nvPr>
              <p:custDataLst>
                <p:tags r:id="rId15"/>
              </p:custDataLst>
            </p:nvPr>
          </p:nvSpPr>
          <p:spPr>
            <a:xfrm>
              <a:off x="6292917" y="5522352"/>
              <a:ext cx="141295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Registration</a:t>
              </a:r>
            </a:p>
          </p:txBody>
        </p:sp>
        <p:sp>
          <p:nvSpPr>
            <p:cNvPr id="84" name="TextBox 83">
              <a:extLst>
                <a:ext uri="{FF2B5EF4-FFF2-40B4-BE49-F238E27FC236}">
                  <a16:creationId xmlns:a16="http://schemas.microsoft.com/office/drawing/2014/main" id="{59663F79-488C-926B-23F5-E3F2AC825E37}"/>
                </a:ext>
              </a:extLst>
            </p:cNvPr>
            <p:cNvSpPr txBox="1">
              <a:spLocks/>
            </p:cNvSpPr>
            <p:nvPr>
              <p:custDataLst>
                <p:tags r:id="rId16"/>
              </p:custDataLst>
            </p:nvPr>
          </p:nvSpPr>
          <p:spPr>
            <a:xfrm>
              <a:off x="8002163" y="5522352"/>
              <a:ext cx="3656437"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No additional registration is required</a:t>
              </a:r>
              <a:endParaRPr lang="en-US" sz="1400" b="1"/>
            </a:p>
          </p:txBody>
        </p:sp>
      </p:grpSp>
      <p:cxnSp>
        <p:nvCxnSpPr>
          <p:cNvPr id="85" name="Straight Connector 84">
            <a:extLst>
              <a:ext uri="{FF2B5EF4-FFF2-40B4-BE49-F238E27FC236}">
                <a16:creationId xmlns:a16="http://schemas.microsoft.com/office/drawing/2014/main" id="{7B3B5F06-CE29-478A-ECC5-2E86BB15461D}"/>
              </a:ext>
            </a:extLst>
          </p:cNvPr>
          <p:cNvCxnSpPr>
            <a:cxnSpLocks/>
          </p:cNvCxnSpPr>
          <p:nvPr>
            <p:custDataLst>
              <p:tags r:id="rId9"/>
            </p:custDataLst>
          </p:nvPr>
        </p:nvCxnSpPr>
        <p:spPr>
          <a:xfrm>
            <a:off x="6292917" y="2410938"/>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8EB8E31-6868-E0DB-B134-194C7CB1FA8C}"/>
              </a:ext>
            </a:extLst>
          </p:cNvPr>
          <p:cNvCxnSpPr>
            <a:cxnSpLocks/>
          </p:cNvCxnSpPr>
          <p:nvPr>
            <p:custDataLst>
              <p:tags r:id="rId10"/>
            </p:custDataLst>
          </p:nvPr>
        </p:nvCxnSpPr>
        <p:spPr>
          <a:xfrm>
            <a:off x="6292917" y="405100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A7A63AB-EC3C-D67C-9DA1-69E0392F3030}"/>
              </a:ext>
            </a:extLst>
          </p:cNvPr>
          <p:cNvCxnSpPr>
            <a:cxnSpLocks/>
          </p:cNvCxnSpPr>
          <p:nvPr>
            <p:custDataLst>
              <p:tags r:id="rId11"/>
            </p:custDataLst>
          </p:nvPr>
        </p:nvCxnSpPr>
        <p:spPr>
          <a:xfrm>
            <a:off x="6292917" y="4613850"/>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05D6082-736F-7D80-40CB-876BB0DBE921}"/>
              </a:ext>
            </a:extLst>
          </p:cNvPr>
          <p:cNvCxnSpPr>
            <a:cxnSpLocks/>
          </p:cNvCxnSpPr>
          <p:nvPr>
            <p:custDataLst>
              <p:tags r:id="rId12"/>
            </p:custDataLst>
          </p:nvPr>
        </p:nvCxnSpPr>
        <p:spPr>
          <a:xfrm>
            <a:off x="6292917" y="5392141"/>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6AB8C92-73AD-EA63-E1BF-0FD7348F310E}"/>
              </a:ext>
            </a:extLst>
          </p:cNvPr>
          <p:cNvCxnSpPr>
            <a:cxnSpLocks/>
          </p:cNvCxnSpPr>
          <p:nvPr>
            <p:custDataLst>
              <p:tags r:id="rId13"/>
            </p:custDataLst>
          </p:nvPr>
        </p:nvCxnSpPr>
        <p:spPr>
          <a:xfrm>
            <a:off x="6292917" y="5954988"/>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5023466F-3EE0-1CEE-F894-14CA862BEAEE}"/>
              </a:ext>
            </a:extLst>
          </p:cNvPr>
          <p:cNvSpPr txBox="1">
            <a:spLocks/>
          </p:cNvSpPr>
          <p:nvPr>
            <p:custDataLst>
              <p:tags r:id="rId14"/>
            </p:custDataLst>
          </p:nvPr>
        </p:nvSpPr>
        <p:spPr>
          <a:xfrm>
            <a:off x="6292917" y="1482518"/>
            <a:ext cx="536568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Proposed ERCOT requirements</a:t>
            </a:r>
          </a:p>
        </p:txBody>
      </p:sp>
      <p:pic>
        <p:nvPicPr>
          <p:cNvPr id="10" name="Picture 9">
            <a:extLst>
              <a:ext uri="{FF2B5EF4-FFF2-40B4-BE49-F238E27FC236}">
                <a16:creationId xmlns:a16="http://schemas.microsoft.com/office/drawing/2014/main" id="{5121FF6F-B2D9-FF2C-928C-A3AF3B590DA0}"/>
              </a:ext>
            </a:extLst>
          </p:cNvPr>
          <p:cNvPicPr>
            <a:picLocks/>
          </p:cNvPicPr>
          <p:nvPr/>
        </p:nvPicPr>
        <p:blipFill>
          <a:blip r:embed="rId31"/>
          <a:stretch>
            <a:fillRect/>
          </a:stretch>
        </p:blipFill>
        <p:spPr>
          <a:xfrm>
            <a:off x="2122000" y="4296727"/>
            <a:ext cx="2430568" cy="2162632"/>
          </a:xfrm>
          <a:prstGeom prst="rect">
            <a:avLst/>
          </a:prstGeom>
        </p:spPr>
      </p:pic>
    </p:spTree>
    <p:extLst>
      <p:ext uri="{BB962C8B-B14F-4D97-AF65-F5344CB8AC3E}">
        <p14:creationId xmlns:p14="http://schemas.microsoft.com/office/powerpoint/2010/main" val="235631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0BE74-F854-3BEE-6A70-36CDBAE48351}"/>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04DD5561-630E-0D64-4DD9-B9203D63328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8" imgW="404" imgH="403" progId="TCLayout.ActiveDocument.1">
                  <p:embed/>
                </p:oleObj>
              </mc:Choice>
              <mc:Fallback>
                <p:oleObj name="think-cell Slide" r:id="rId28" imgW="404" imgH="403" progId="TCLayout.ActiveDocument.1">
                  <p:embed/>
                  <p:pic>
                    <p:nvPicPr>
                      <p:cNvPr id="5" name="Object 6" hidden="1">
                        <a:extLst>
                          <a:ext uri="{FF2B5EF4-FFF2-40B4-BE49-F238E27FC236}">
                            <a16:creationId xmlns:a16="http://schemas.microsoft.com/office/drawing/2014/main" id="{04DD5561-630E-0D64-4DD9-B9203D633281}"/>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1E132068-5625-5EE3-5B46-1B6BD9EA847E}"/>
              </a:ext>
            </a:extLst>
          </p:cNvPr>
          <p:cNvSpPr>
            <a:spLocks noGrp="1"/>
          </p:cNvSpPr>
          <p:nvPr>
            <p:ph type="title"/>
            <p:custDataLst>
              <p:tags r:id="rId2"/>
            </p:custDataLst>
          </p:nvPr>
        </p:nvSpPr>
        <p:spPr>
          <a:xfrm>
            <a:off x="1730087" y="431230"/>
            <a:ext cx="9455727" cy="384721"/>
          </a:xfrm>
        </p:spPr>
        <p:txBody>
          <a:bodyPr vert="horz"/>
          <a:lstStyle/>
          <a:p>
            <a:r>
              <a:rPr lang="en-US"/>
              <a:t>Deep-dive: Parallel BESS w/o grid exports</a:t>
            </a:r>
          </a:p>
        </p:txBody>
      </p:sp>
      <p:sp>
        <p:nvSpPr>
          <p:cNvPr id="7" name="2. Slide Title">
            <a:extLst>
              <a:ext uri="{FF2B5EF4-FFF2-40B4-BE49-F238E27FC236}">
                <a16:creationId xmlns:a16="http://schemas.microsoft.com/office/drawing/2014/main" id="{CCE23EBB-0881-699A-6AE6-78E339888EDF}"/>
              </a:ext>
            </a:extLst>
          </p:cNvPr>
          <p:cNvSpPr/>
          <p:nvPr>
            <p:custDataLst>
              <p:tags r:id="rId3"/>
            </p:custDataLst>
          </p:nvPr>
        </p:nvSpPr>
        <p:spPr>
          <a:xfrm>
            <a:off x="1257300" y="419100"/>
            <a:ext cx="408981" cy="408981"/>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2000" b="1">
                <a:solidFill>
                  <a:schemeClr val="bg1"/>
                </a:solidFill>
              </a:rPr>
              <a:t>2</a:t>
            </a:r>
            <a:endParaRPr lang="en-US" sz="2000" b="1" err="1">
              <a:solidFill>
                <a:schemeClr val="bg1"/>
              </a:solidFill>
            </a:endParaRPr>
          </a:p>
        </p:txBody>
      </p:sp>
      <p:sp>
        <p:nvSpPr>
          <p:cNvPr id="30" name="Oval 29">
            <a:extLst>
              <a:ext uri="{FF2B5EF4-FFF2-40B4-BE49-F238E27FC236}">
                <a16:creationId xmlns:a16="http://schemas.microsoft.com/office/drawing/2014/main" id="{62B20EBD-BAE7-54E0-85EC-76A22EFCBD33}"/>
              </a:ext>
            </a:extLst>
          </p:cNvPr>
          <p:cNvSpPr/>
          <p:nvPr/>
        </p:nvSpPr>
        <p:spPr>
          <a:xfrm>
            <a:off x="5656978" y="1536926"/>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31" name="Graphic 30">
            <a:extLst>
              <a:ext uri="{FF2B5EF4-FFF2-40B4-BE49-F238E27FC236}">
                <a16:creationId xmlns:a16="http://schemas.microsoft.com/office/drawing/2014/main" id="{97C6B6AB-BB2B-9D6B-0474-0EF3E6329246}"/>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5664592" y="1544540"/>
            <a:ext cx="381000" cy="381000"/>
          </a:xfrm>
          <a:prstGeom prst="rect">
            <a:avLst/>
          </a:prstGeom>
        </p:spPr>
      </p:pic>
      <p:cxnSp>
        <p:nvCxnSpPr>
          <p:cNvPr id="33" name="Straight Connector 32">
            <a:extLst>
              <a:ext uri="{FF2B5EF4-FFF2-40B4-BE49-F238E27FC236}">
                <a16:creationId xmlns:a16="http://schemas.microsoft.com/office/drawing/2014/main" id="{3C008562-4825-CE8E-B78F-E0AEBF34D25E}"/>
              </a:ext>
            </a:extLst>
          </p:cNvPr>
          <p:cNvCxnSpPr>
            <a:cxnSpLocks/>
          </p:cNvCxnSpPr>
          <p:nvPr>
            <p:custDataLst>
              <p:tags r:id="rId4"/>
            </p:custDataLst>
          </p:nvPr>
        </p:nvCxnSpPr>
        <p:spPr>
          <a:xfrm>
            <a:off x="6292917" y="175186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51" name="Group 50">
            <a:extLst>
              <a:ext uri="{FF2B5EF4-FFF2-40B4-BE49-F238E27FC236}">
                <a16:creationId xmlns:a16="http://schemas.microsoft.com/office/drawing/2014/main" id="{F8851A1B-8516-7687-2C99-57E89B433F4E}"/>
              </a:ext>
            </a:extLst>
          </p:cNvPr>
          <p:cNvGrpSpPr>
            <a:grpSpLocks/>
          </p:cNvGrpSpPr>
          <p:nvPr/>
        </p:nvGrpSpPr>
        <p:grpSpPr>
          <a:xfrm>
            <a:off x="1257300" y="1482518"/>
            <a:ext cx="4159968" cy="269345"/>
            <a:chOff x="1257300" y="1390229"/>
            <a:chExt cx="2753444" cy="269345"/>
          </a:xfrm>
        </p:grpSpPr>
        <p:sp>
          <p:nvSpPr>
            <p:cNvPr id="52" name="TextBox 51">
              <a:extLst>
                <a:ext uri="{FF2B5EF4-FFF2-40B4-BE49-F238E27FC236}">
                  <a16:creationId xmlns:a16="http://schemas.microsoft.com/office/drawing/2014/main" id="{848A6FB2-F520-BA3E-74B3-06622EB3BEEC}"/>
                </a:ext>
              </a:extLst>
            </p:cNvPr>
            <p:cNvSpPr txBox="1">
              <a:spLocks/>
            </p:cNvSpPr>
            <p:nvPr>
              <p:custDataLst>
                <p:tags r:id="rId25"/>
              </p:custDataLst>
            </p:nvPr>
          </p:nvSpPr>
          <p:spPr>
            <a:xfrm>
              <a:off x="1257300" y="1390229"/>
              <a:ext cx="2753444"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Description and electrical configuration</a:t>
              </a:r>
            </a:p>
          </p:txBody>
        </p:sp>
        <p:cxnSp>
          <p:nvCxnSpPr>
            <p:cNvPr id="53" name="Straight Connector 52">
              <a:extLst>
                <a:ext uri="{FF2B5EF4-FFF2-40B4-BE49-F238E27FC236}">
                  <a16:creationId xmlns:a16="http://schemas.microsoft.com/office/drawing/2014/main" id="{50318DA9-A820-70C2-035F-327BE9FBF77F}"/>
                </a:ext>
              </a:extLst>
            </p:cNvPr>
            <p:cNvCxnSpPr>
              <a:cxnSpLocks/>
            </p:cNvCxnSpPr>
            <p:nvPr>
              <p:custDataLst>
                <p:tags r:id="rId26"/>
              </p:custDataLst>
            </p:nvPr>
          </p:nvCxnSpPr>
          <p:spPr>
            <a:xfrm>
              <a:off x="1257300" y="1659574"/>
              <a:ext cx="2753444"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54" name="TextBox 53">
            <a:extLst>
              <a:ext uri="{FF2B5EF4-FFF2-40B4-BE49-F238E27FC236}">
                <a16:creationId xmlns:a16="http://schemas.microsoft.com/office/drawing/2014/main" id="{74294A48-76C0-9DD0-C568-C0FA4362AA88}"/>
              </a:ext>
            </a:extLst>
          </p:cNvPr>
          <p:cNvSpPr txBox="1">
            <a:spLocks/>
          </p:cNvSpPr>
          <p:nvPr>
            <p:custDataLst>
              <p:tags r:id="rId5"/>
            </p:custDataLst>
          </p:nvPr>
        </p:nvSpPr>
        <p:spPr>
          <a:xfrm>
            <a:off x="1257300" y="1848090"/>
            <a:ext cx="4159968" cy="260071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The BESS is connected in parallel with the Large Computational Load behind the same POI. The configuration supports two applications:</a:t>
            </a:r>
          </a:p>
          <a:p>
            <a:pPr marL="285750" lvl="0" indent="-285750">
              <a:buFont typeface="Arial" panose="020B0604020202020204" pitchFamily="34" charset="0"/>
              <a:buChar char="•"/>
            </a:pPr>
            <a:r>
              <a:rPr lang="en-US" sz="1400" b="1"/>
              <a:t>Ride-through:</a:t>
            </a:r>
            <a:r>
              <a:rPr lang="en-US" sz="1400"/>
              <a:t> The battery supports the Large Computational Load during grid disturbances</a:t>
            </a:r>
          </a:p>
          <a:p>
            <a:pPr marL="285750" lvl="0" indent="-285750">
              <a:buFont typeface="Arial" panose="020B0604020202020204" pitchFamily="34" charset="0"/>
              <a:buChar char="•"/>
            </a:pPr>
            <a:r>
              <a:rPr lang="en-US" sz="1400" b="1"/>
              <a:t>Demand Response:</a:t>
            </a:r>
            <a:r>
              <a:rPr lang="en-US" sz="1400"/>
              <a:t> The battery supplies energy to the co-located Large Computational Load, reducing net grid consumption when appropriate</a:t>
            </a:r>
          </a:p>
          <a:p>
            <a:r>
              <a:rPr lang="en-US" sz="1400"/>
              <a:t>The BESS is not designed to inject active power into the ERCOT grid</a:t>
            </a:r>
          </a:p>
        </p:txBody>
      </p:sp>
      <p:cxnSp>
        <p:nvCxnSpPr>
          <p:cNvPr id="55" name="Straight Connector 54">
            <a:extLst>
              <a:ext uri="{FF2B5EF4-FFF2-40B4-BE49-F238E27FC236}">
                <a16:creationId xmlns:a16="http://schemas.microsoft.com/office/drawing/2014/main" id="{F38EE47C-AB2B-6F59-7E94-9E1352C29E50}"/>
              </a:ext>
            </a:extLst>
          </p:cNvPr>
          <p:cNvCxnSpPr>
            <a:cxnSpLocks/>
          </p:cNvCxnSpPr>
          <p:nvPr/>
        </p:nvCxnSpPr>
        <p:spPr>
          <a:xfrm flipH="1">
            <a:off x="5834695" y="1933154"/>
            <a:ext cx="20397" cy="4505494"/>
          </a:xfrm>
          <a:prstGeom prst="line">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7" name="5. Source">
            <a:extLst>
              <a:ext uri="{FF2B5EF4-FFF2-40B4-BE49-F238E27FC236}">
                <a16:creationId xmlns:a16="http://schemas.microsoft.com/office/drawing/2014/main" id="{64494623-9679-5FC8-2788-7B277B4F22E5}"/>
              </a:ext>
            </a:extLst>
          </p:cNvPr>
          <p:cNvSpPr txBox="1"/>
          <p:nvPr>
            <p:custDataLst>
              <p:tags r:id="rId6"/>
            </p:custDataLst>
          </p:nvPr>
        </p:nvSpPr>
        <p:spPr>
          <a:xfrm>
            <a:off x="506347" y="6569028"/>
            <a:ext cx="10655516"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1. Network Operations Model  |  2. </a:t>
            </a:r>
            <a:r>
              <a:rPr lang="en-US" err="1"/>
              <a:t>Subsynchronous</a:t>
            </a:r>
            <a:r>
              <a:rPr lang="en-US"/>
              <a:t> Oscillation</a:t>
            </a:r>
            <a:endParaRPr lang="en-US" noProof="0"/>
          </a:p>
        </p:txBody>
      </p:sp>
      <p:sp>
        <p:nvSpPr>
          <p:cNvPr id="62" name="Subtitle 19">
            <a:extLst>
              <a:ext uri="{FF2B5EF4-FFF2-40B4-BE49-F238E27FC236}">
                <a16:creationId xmlns:a16="http://schemas.microsoft.com/office/drawing/2014/main" id="{D88AC3C5-2EE8-7147-872F-988B70E2C486}"/>
              </a:ext>
            </a:extLst>
          </p:cNvPr>
          <p:cNvSpPr>
            <a:spLocks noGrp="1"/>
          </p:cNvSpPr>
          <p:nvPr>
            <p:ph type="subTitle" idx="1"/>
          </p:nvPr>
        </p:nvSpPr>
        <p:spPr>
          <a:xfrm>
            <a:off x="1257300" y="864105"/>
            <a:ext cx="10401300" cy="492443"/>
          </a:xfrm>
          <a:noFill/>
          <a:ln/>
          <a:extLst>
            <a:ext uri="{909E8E84-426E-40DD-AFC4-6F175D3DCCD1}">
              <a14:hiddenFill xmlns:a14="http://schemas.microsoft.com/office/drawing/2010/main">
                <a:solidFill>
                  <a:srgbClr val="FFFFFF"/>
                </a:solidFill>
              </a14:hiddenFill>
            </a:ext>
          </a:extLst>
        </p:spPr>
        <p:txBody>
          <a:bodyPr>
            <a:spAutoFit/>
          </a:bodyPr>
          <a:lstStyle/>
          <a:p>
            <a:r>
              <a:rPr lang="en-US"/>
              <a:t>BESS connected in parallel with a Large Computational Load requires separate generation modeling and registration, even without grid exports</a:t>
            </a:r>
          </a:p>
        </p:txBody>
      </p:sp>
      <p:grpSp>
        <p:nvGrpSpPr>
          <p:cNvPr id="66" name="Group 65">
            <a:extLst>
              <a:ext uri="{FF2B5EF4-FFF2-40B4-BE49-F238E27FC236}">
                <a16:creationId xmlns:a16="http://schemas.microsoft.com/office/drawing/2014/main" id="{A13AC2E7-527E-17B5-87B7-64B2B60EF573}"/>
              </a:ext>
            </a:extLst>
          </p:cNvPr>
          <p:cNvGrpSpPr/>
          <p:nvPr/>
        </p:nvGrpSpPr>
        <p:grpSpPr>
          <a:xfrm>
            <a:off x="6292917" y="1848090"/>
            <a:ext cx="5365683" cy="800219"/>
            <a:chOff x="6292917" y="1933154"/>
            <a:chExt cx="5365683" cy="800219"/>
          </a:xfrm>
        </p:grpSpPr>
        <p:sp>
          <p:nvSpPr>
            <p:cNvPr id="88" name="TextBox 87">
              <a:extLst>
                <a:ext uri="{FF2B5EF4-FFF2-40B4-BE49-F238E27FC236}">
                  <a16:creationId xmlns:a16="http://schemas.microsoft.com/office/drawing/2014/main" id="{2CB256E0-FB99-292D-1D97-3D2E827DB6BD}"/>
                </a:ext>
              </a:extLst>
            </p:cNvPr>
            <p:cNvSpPr txBox="1">
              <a:spLocks/>
            </p:cNvSpPr>
            <p:nvPr>
              <p:custDataLst>
                <p:tags r:id="rId23"/>
              </p:custDataLst>
            </p:nvPr>
          </p:nvSpPr>
          <p:spPr>
            <a:xfrm>
              <a:off x="6292917" y="1933154"/>
              <a:ext cx="1412953"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Interconnection study process</a:t>
              </a:r>
            </a:p>
          </p:txBody>
        </p:sp>
        <p:sp>
          <p:nvSpPr>
            <p:cNvPr id="89" name="TextBox 88">
              <a:extLst>
                <a:ext uri="{FF2B5EF4-FFF2-40B4-BE49-F238E27FC236}">
                  <a16:creationId xmlns:a16="http://schemas.microsoft.com/office/drawing/2014/main" id="{C53B9900-3D74-14C1-CB12-1017718C127A}"/>
                </a:ext>
              </a:extLst>
            </p:cNvPr>
            <p:cNvSpPr txBox="1">
              <a:spLocks/>
            </p:cNvSpPr>
            <p:nvPr>
              <p:custDataLst>
                <p:tags r:id="rId24"/>
              </p:custDataLst>
            </p:nvPr>
          </p:nvSpPr>
          <p:spPr>
            <a:xfrm>
              <a:off x="8002163" y="1933154"/>
              <a:ext cx="3656437" cy="80021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300"/>
                <a:t>Batch (for Load) + Generation Interconnection or Modification (GIM) process, as Non-Settled Generation (NSG) when approved or Settlement Only Transmission Self-Generator (SOTSG)</a:t>
              </a:r>
              <a:endParaRPr lang="en-US" sz="1300" b="1"/>
            </a:p>
          </p:txBody>
        </p:sp>
      </p:grpSp>
      <p:grpSp>
        <p:nvGrpSpPr>
          <p:cNvPr id="67" name="Group 66">
            <a:extLst>
              <a:ext uri="{FF2B5EF4-FFF2-40B4-BE49-F238E27FC236}">
                <a16:creationId xmlns:a16="http://schemas.microsoft.com/office/drawing/2014/main" id="{917B733A-B17B-D985-E54F-1FF8A7165554}"/>
              </a:ext>
            </a:extLst>
          </p:cNvPr>
          <p:cNvGrpSpPr/>
          <p:nvPr/>
        </p:nvGrpSpPr>
        <p:grpSpPr>
          <a:xfrm>
            <a:off x="6292917" y="2759442"/>
            <a:ext cx="5365683" cy="1600438"/>
            <a:chOff x="6292917" y="3058067"/>
            <a:chExt cx="5365683" cy="1600438"/>
          </a:xfrm>
        </p:grpSpPr>
        <p:sp>
          <p:nvSpPr>
            <p:cNvPr id="86" name="TextBox 85">
              <a:extLst>
                <a:ext uri="{FF2B5EF4-FFF2-40B4-BE49-F238E27FC236}">
                  <a16:creationId xmlns:a16="http://schemas.microsoft.com/office/drawing/2014/main" id="{46EDFE91-07D0-C68D-169A-62B433297ADF}"/>
                </a:ext>
              </a:extLst>
            </p:cNvPr>
            <p:cNvSpPr txBox="1">
              <a:spLocks/>
            </p:cNvSpPr>
            <p:nvPr>
              <p:custDataLst>
                <p:tags r:id="rId21"/>
              </p:custDataLst>
            </p:nvPr>
          </p:nvSpPr>
          <p:spPr>
            <a:xfrm>
              <a:off x="6292917" y="3058067"/>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Dynamic model</a:t>
              </a:r>
            </a:p>
          </p:txBody>
        </p:sp>
        <p:sp>
          <p:nvSpPr>
            <p:cNvPr id="87" name="TextBox 86">
              <a:extLst>
                <a:ext uri="{FF2B5EF4-FFF2-40B4-BE49-F238E27FC236}">
                  <a16:creationId xmlns:a16="http://schemas.microsoft.com/office/drawing/2014/main" id="{D61A5E4D-AFE1-F355-539C-58F15E20A277}"/>
                </a:ext>
              </a:extLst>
            </p:cNvPr>
            <p:cNvSpPr txBox="1">
              <a:spLocks/>
            </p:cNvSpPr>
            <p:nvPr>
              <p:custDataLst>
                <p:tags r:id="rId22"/>
              </p:custDataLst>
            </p:nvPr>
          </p:nvSpPr>
          <p:spPr>
            <a:xfrm>
              <a:off x="8002163" y="3058067"/>
              <a:ext cx="3656437" cy="160043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300">
                  <a:cs typeface="Arial"/>
                </a:rPr>
                <a:t>Dynamic models and data for the Large Load and BESS are separately needed and should accurately represent their dynamic characteristics at the POI. The applicable modeling/performance requirements are described in Planning Guide Section 6.2 and Nodal Operating Guide Sections 2.6, 2.14, and 2.15 (e.g., AGS-ESR Capability,  LCL Ride-Through Requirements) </a:t>
              </a:r>
              <a:endParaRPr lang="en-US" sz="1300" b="1">
                <a:cs typeface="Arial"/>
              </a:endParaRPr>
            </a:p>
          </p:txBody>
        </p:sp>
      </p:grpSp>
      <p:grpSp>
        <p:nvGrpSpPr>
          <p:cNvPr id="68" name="Group 67">
            <a:extLst>
              <a:ext uri="{FF2B5EF4-FFF2-40B4-BE49-F238E27FC236}">
                <a16:creationId xmlns:a16="http://schemas.microsoft.com/office/drawing/2014/main" id="{43FEC669-77D8-3A5B-79BE-77ABE466BAD4}"/>
              </a:ext>
            </a:extLst>
          </p:cNvPr>
          <p:cNvGrpSpPr/>
          <p:nvPr/>
        </p:nvGrpSpPr>
        <p:grpSpPr>
          <a:xfrm>
            <a:off x="6292917" y="4532569"/>
            <a:ext cx="5365683" cy="646331"/>
            <a:chOff x="6292917" y="4051452"/>
            <a:chExt cx="5365683" cy="646331"/>
          </a:xfrm>
        </p:grpSpPr>
        <p:sp>
          <p:nvSpPr>
            <p:cNvPr id="84" name="TextBox 83">
              <a:extLst>
                <a:ext uri="{FF2B5EF4-FFF2-40B4-BE49-F238E27FC236}">
                  <a16:creationId xmlns:a16="http://schemas.microsoft.com/office/drawing/2014/main" id="{95FDF806-8F20-1D27-C2C6-E0FF9E4CB0C5}"/>
                </a:ext>
              </a:extLst>
            </p:cNvPr>
            <p:cNvSpPr txBox="1">
              <a:spLocks/>
            </p:cNvSpPr>
            <p:nvPr>
              <p:custDataLst>
                <p:tags r:id="rId19"/>
              </p:custDataLst>
            </p:nvPr>
          </p:nvSpPr>
          <p:spPr>
            <a:xfrm>
              <a:off x="6292917" y="4051452"/>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Stability studies</a:t>
              </a:r>
            </a:p>
          </p:txBody>
        </p:sp>
        <p:sp>
          <p:nvSpPr>
            <p:cNvPr id="85" name="TextBox 84">
              <a:extLst>
                <a:ext uri="{FF2B5EF4-FFF2-40B4-BE49-F238E27FC236}">
                  <a16:creationId xmlns:a16="http://schemas.microsoft.com/office/drawing/2014/main" id="{B00BD872-F959-8D09-B8BD-6AEF66B8996D}"/>
                </a:ext>
              </a:extLst>
            </p:cNvPr>
            <p:cNvSpPr txBox="1">
              <a:spLocks/>
            </p:cNvSpPr>
            <p:nvPr>
              <p:custDataLst>
                <p:tags r:id="rId20"/>
              </p:custDataLst>
            </p:nvPr>
          </p:nvSpPr>
          <p:spPr>
            <a:xfrm>
              <a:off x="8002163" y="4051452"/>
              <a:ext cx="3656437"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Stability study using both Large Load and BESS dynamic models, including associated control systems</a:t>
              </a:r>
              <a:endParaRPr lang="en-US" sz="1400" b="1"/>
            </a:p>
          </p:txBody>
        </p:sp>
      </p:grpSp>
      <p:grpSp>
        <p:nvGrpSpPr>
          <p:cNvPr id="69" name="Group 68">
            <a:extLst>
              <a:ext uri="{FF2B5EF4-FFF2-40B4-BE49-F238E27FC236}">
                <a16:creationId xmlns:a16="http://schemas.microsoft.com/office/drawing/2014/main" id="{773F7F86-B445-EF9E-2916-ECCEB8CD5B42}"/>
              </a:ext>
            </a:extLst>
          </p:cNvPr>
          <p:cNvGrpSpPr/>
          <p:nvPr/>
        </p:nvGrpSpPr>
        <p:grpSpPr>
          <a:xfrm>
            <a:off x="6292917" y="5228478"/>
            <a:ext cx="5365683" cy="215444"/>
            <a:chOff x="6292917" y="4829393"/>
            <a:chExt cx="5365683" cy="215444"/>
          </a:xfrm>
        </p:grpSpPr>
        <p:sp>
          <p:nvSpPr>
            <p:cNvPr id="82" name="TextBox 81">
              <a:extLst>
                <a:ext uri="{FF2B5EF4-FFF2-40B4-BE49-F238E27FC236}">
                  <a16:creationId xmlns:a16="http://schemas.microsoft.com/office/drawing/2014/main" id="{EFDCCB23-CEAE-CFB8-C046-E3F61D29E26C}"/>
                </a:ext>
              </a:extLst>
            </p:cNvPr>
            <p:cNvSpPr txBox="1">
              <a:spLocks/>
            </p:cNvSpPr>
            <p:nvPr>
              <p:custDataLst>
                <p:tags r:id="rId17"/>
              </p:custDataLst>
            </p:nvPr>
          </p:nvSpPr>
          <p:spPr>
            <a:xfrm>
              <a:off x="6292917" y="4829393"/>
              <a:ext cx="1473524"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Planning studies</a:t>
              </a:r>
            </a:p>
          </p:txBody>
        </p:sp>
        <p:sp>
          <p:nvSpPr>
            <p:cNvPr id="83" name="TextBox 82">
              <a:extLst>
                <a:ext uri="{FF2B5EF4-FFF2-40B4-BE49-F238E27FC236}">
                  <a16:creationId xmlns:a16="http://schemas.microsoft.com/office/drawing/2014/main" id="{2423BF1C-E539-BF4F-2D53-0EFE1A65BEA8}"/>
                </a:ext>
              </a:extLst>
            </p:cNvPr>
            <p:cNvSpPr txBox="1">
              <a:spLocks/>
            </p:cNvSpPr>
            <p:nvPr>
              <p:custDataLst>
                <p:tags r:id="rId18"/>
              </p:custDataLst>
            </p:nvPr>
          </p:nvSpPr>
          <p:spPr>
            <a:xfrm>
              <a:off x="8002163" y="4829393"/>
              <a:ext cx="3656437"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SSO</a:t>
              </a:r>
              <a:r>
                <a:rPr lang="en-US" sz="1400" baseline="30000"/>
                <a:t>2</a:t>
              </a:r>
              <a:r>
                <a:rPr lang="en-US" sz="1400"/>
                <a:t> study required, if applicable</a:t>
              </a:r>
              <a:endParaRPr lang="en-US" sz="1400" b="1"/>
            </a:p>
          </p:txBody>
        </p:sp>
      </p:grpSp>
      <p:grpSp>
        <p:nvGrpSpPr>
          <p:cNvPr id="70" name="Group 69">
            <a:extLst>
              <a:ext uri="{FF2B5EF4-FFF2-40B4-BE49-F238E27FC236}">
                <a16:creationId xmlns:a16="http://schemas.microsoft.com/office/drawing/2014/main" id="{24FB7C4C-DF7A-20FE-C818-4E55B23EE652}"/>
              </a:ext>
            </a:extLst>
          </p:cNvPr>
          <p:cNvGrpSpPr/>
          <p:nvPr/>
        </p:nvGrpSpPr>
        <p:grpSpPr>
          <a:xfrm>
            <a:off x="6292917" y="5493500"/>
            <a:ext cx="5365683" cy="215444"/>
            <a:chOff x="6292917" y="5607334"/>
            <a:chExt cx="5365683" cy="215444"/>
          </a:xfrm>
        </p:grpSpPr>
        <p:sp>
          <p:nvSpPr>
            <p:cNvPr id="80" name="TextBox 79">
              <a:extLst>
                <a:ext uri="{FF2B5EF4-FFF2-40B4-BE49-F238E27FC236}">
                  <a16:creationId xmlns:a16="http://schemas.microsoft.com/office/drawing/2014/main" id="{CB18F828-242F-94A2-1D74-C4B1DFD37F24}"/>
                </a:ext>
              </a:extLst>
            </p:cNvPr>
            <p:cNvSpPr txBox="1">
              <a:spLocks/>
            </p:cNvSpPr>
            <p:nvPr>
              <p:custDataLst>
                <p:tags r:id="rId15"/>
              </p:custDataLst>
            </p:nvPr>
          </p:nvSpPr>
          <p:spPr>
            <a:xfrm>
              <a:off x="6292917" y="5607334"/>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NOM</a:t>
              </a:r>
              <a:r>
                <a:rPr lang="en-US" sz="1400" b="1" baseline="30000"/>
                <a:t>1</a:t>
              </a:r>
              <a:endParaRPr lang="en-US" sz="1400" b="1"/>
            </a:p>
          </p:txBody>
        </p:sp>
        <p:sp>
          <p:nvSpPr>
            <p:cNvPr id="81" name="TextBox 80">
              <a:extLst>
                <a:ext uri="{FF2B5EF4-FFF2-40B4-BE49-F238E27FC236}">
                  <a16:creationId xmlns:a16="http://schemas.microsoft.com/office/drawing/2014/main" id="{1A3A5678-B8D1-31F3-5789-731DD21B4365}"/>
                </a:ext>
              </a:extLst>
            </p:cNvPr>
            <p:cNvSpPr txBox="1">
              <a:spLocks/>
            </p:cNvSpPr>
            <p:nvPr>
              <p:custDataLst>
                <p:tags r:id="rId16"/>
              </p:custDataLst>
            </p:nvPr>
          </p:nvSpPr>
          <p:spPr>
            <a:xfrm>
              <a:off x="8002163" y="5607334"/>
              <a:ext cx="3656437"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BESS modeled as a generator</a:t>
              </a:r>
              <a:endParaRPr lang="en-US" sz="1400" b="1"/>
            </a:p>
          </p:txBody>
        </p:sp>
      </p:grpSp>
      <p:grpSp>
        <p:nvGrpSpPr>
          <p:cNvPr id="72" name="Group 71">
            <a:extLst>
              <a:ext uri="{FF2B5EF4-FFF2-40B4-BE49-F238E27FC236}">
                <a16:creationId xmlns:a16="http://schemas.microsoft.com/office/drawing/2014/main" id="{AD74EAE4-0627-ECBE-9465-C26082E90929}"/>
              </a:ext>
            </a:extLst>
          </p:cNvPr>
          <p:cNvGrpSpPr/>
          <p:nvPr/>
        </p:nvGrpSpPr>
        <p:grpSpPr>
          <a:xfrm>
            <a:off x="6292917" y="5758522"/>
            <a:ext cx="5365683" cy="646331"/>
            <a:chOff x="6292917" y="6169831"/>
            <a:chExt cx="5365683" cy="646331"/>
          </a:xfrm>
        </p:grpSpPr>
        <p:sp>
          <p:nvSpPr>
            <p:cNvPr id="78" name="TextBox 77">
              <a:extLst>
                <a:ext uri="{FF2B5EF4-FFF2-40B4-BE49-F238E27FC236}">
                  <a16:creationId xmlns:a16="http://schemas.microsoft.com/office/drawing/2014/main" id="{CC6ECDA9-C9C0-1AEC-01F8-59673C6756F3}"/>
                </a:ext>
              </a:extLst>
            </p:cNvPr>
            <p:cNvSpPr txBox="1">
              <a:spLocks/>
            </p:cNvSpPr>
            <p:nvPr>
              <p:custDataLst>
                <p:tags r:id="rId13"/>
              </p:custDataLst>
            </p:nvPr>
          </p:nvSpPr>
          <p:spPr>
            <a:xfrm>
              <a:off x="6292917" y="6169831"/>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Registration</a:t>
              </a:r>
            </a:p>
          </p:txBody>
        </p:sp>
        <p:sp>
          <p:nvSpPr>
            <p:cNvPr id="79" name="TextBox 78">
              <a:extLst>
                <a:ext uri="{FF2B5EF4-FFF2-40B4-BE49-F238E27FC236}">
                  <a16:creationId xmlns:a16="http://schemas.microsoft.com/office/drawing/2014/main" id="{259314DE-C414-7A23-57D7-13699EC7D5B0}"/>
                </a:ext>
              </a:extLst>
            </p:cNvPr>
            <p:cNvSpPr txBox="1">
              <a:spLocks/>
            </p:cNvSpPr>
            <p:nvPr>
              <p:custDataLst>
                <p:tags r:id="rId14"/>
              </p:custDataLst>
            </p:nvPr>
          </p:nvSpPr>
          <p:spPr>
            <a:xfrm>
              <a:off x="8002163" y="6169831"/>
              <a:ext cx="3656437"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NSG when implemented or SOTSG; SOTSG registration is not available if a Generation Resource is co-located behind the same POI</a:t>
              </a:r>
              <a:endParaRPr lang="en-US" sz="1400" b="1"/>
            </a:p>
          </p:txBody>
        </p:sp>
      </p:grpSp>
      <p:cxnSp>
        <p:nvCxnSpPr>
          <p:cNvPr id="73" name="Straight Connector 72">
            <a:extLst>
              <a:ext uri="{FF2B5EF4-FFF2-40B4-BE49-F238E27FC236}">
                <a16:creationId xmlns:a16="http://schemas.microsoft.com/office/drawing/2014/main" id="{D7AF7F8D-0D24-69A5-C6FF-4CAC22C58B38}"/>
              </a:ext>
            </a:extLst>
          </p:cNvPr>
          <p:cNvCxnSpPr>
            <a:cxnSpLocks/>
          </p:cNvCxnSpPr>
          <p:nvPr>
            <p:custDataLst>
              <p:tags r:id="rId7"/>
            </p:custDataLst>
          </p:nvPr>
        </p:nvCxnSpPr>
        <p:spPr>
          <a:xfrm>
            <a:off x="6292917" y="273465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259B432D-35C5-CD32-DF68-EC97C2C83025}"/>
              </a:ext>
            </a:extLst>
          </p:cNvPr>
          <p:cNvCxnSpPr>
            <a:cxnSpLocks/>
          </p:cNvCxnSpPr>
          <p:nvPr>
            <p:custDataLst>
              <p:tags r:id="rId8"/>
            </p:custDataLst>
          </p:nvPr>
        </p:nvCxnSpPr>
        <p:spPr>
          <a:xfrm>
            <a:off x="6292917" y="5203689"/>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BE38A001-CB6F-B0C7-EF19-9DCA785322D1}"/>
              </a:ext>
            </a:extLst>
          </p:cNvPr>
          <p:cNvCxnSpPr>
            <a:cxnSpLocks/>
          </p:cNvCxnSpPr>
          <p:nvPr>
            <p:custDataLst>
              <p:tags r:id="rId9"/>
            </p:custDataLst>
          </p:nvPr>
        </p:nvCxnSpPr>
        <p:spPr>
          <a:xfrm>
            <a:off x="6292917" y="5468711"/>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B3D9C80-63A4-3FC6-D3C7-A746CB3439C0}"/>
              </a:ext>
            </a:extLst>
          </p:cNvPr>
          <p:cNvCxnSpPr>
            <a:cxnSpLocks/>
          </p:cNvCxnSpPr>
          <p:nvPr>
            <p:custDataLst>
              <p:tags r:id="rId10"/>
            </p:custDataLst>
          </p:nvPr>
        </p:nvCxnSpPr>
        <p:spPr>
          <a:xfrm>
            <a:off x="6292917" y="573373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98766FA2-47B8-8384-6694-9AACC349B59B}"/>
              </a:ext>
            </a:extLst>
          </p:cNvPr>
          <p:cNvSpPr txBox="1">
            <a:spLocks/>
          </p:cNvSpPr>
          <p:nvPr>
            <p:custDataLst>
              <p:tags r:id="rId11"/>
            </p:custDataLst>
          </p:nvPr>
        </p:nvSpPr>
        <p:spPr>
          <a:xfrm>
            <a:off x="6292917" y="1482518"/>
            <a:ext cx="536568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Proposed ERCOT requirements</a:t>
            </a:r>
          </a:p>
        </p:txBody>
      </p:sp>
      <p:pic>
        <p:nvPicPr>
          <p:cNvPr id="3" name="Picture 2">
            <a:extLst>
              <a:ext uri="{FF2B5EF4-FFF2-40B4-BE49-F238E27FC236}">
                <a16:creationId xmlns:a16="http://schemas.microsoft.com/office/drawing/2014/main" id="{921DA99E-ED91-31AC-F766-0209BEE83E3C}"/>
              </a:ext>
            </a:extLst>
          </p:cNvPr>
          <p:cNvPicPr>
            <a:picLocks/>
          </p:cNvPicPr>
          <p:nvPr/>
        </p:nvPicPr>
        <p:blipFill>
          <a:blip r:embed="rId31"/>
          <a:stretch>
            <a:fillRect/>
          </a:stretch>
        </p:blipFill>
        <p:spPr>
          <a:xfrm>
            <a:off x="2529204" y="4225106"/>
            <a:ext cx="2430568" cy="2162632"/>
          </a:xfrm>
          <a:prstGeom prst="rect">
            <a:avLst/>
          </a:prstGeom>
        </p:spPr>
      </p:pic>
      <p:cxnSp>
        <p:nvCxnSpPr>
          <p:cNvPr id="8" name="Straight Connector 7">
            <a:extLst>
              <a:ext uri="{FF2B5EF4-FFF2-40B4-BE49-F238E27FC236}">
                <a16:creationId xmlns:a16="http://schemas.microsoft.com/office/drawing/2014/main" id="{BC442430-824E-7662-00D1-16F5F6A2AEC4}"/>
              </a:ext>
            </a:extLst>
          </p:cNvPr>
          <p:cNvCxnSpPr>
            <a:cxnSpLocks/>
          </p:cNvCxnSpPr>
          <p:nvPr>
            <p:custDataLst>
              <p:tags r:id="rId12"/>
            </p:custDataLst>
          </p:nvPr>
        </p:nvCxnSpPr>
        <p:spPr>
          <a:xfrm>
            <a:off x="6292917" y="4507780"/>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62754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9512A-357E-F169-72E5-9B6786C6F8C0}"/>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E743244A-B1F7-755A-5273-81C584870F2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404" imgH="403" progId="TCLayout.ActiveDocument.1">
                  <p:embed/>
                </p:oleObj>
              </mc:Choice>
              <mc:Fallback>
                <p:oleObj name="think-cell Slide" r:id="rId29" imgW="404" imgH="403" progId="TCLayout.ActiveDocument.1">
                  <p:embed/>
                  <p:pic>
                    <p:nvPicPr>
                      <p:cNvPr id="5" name="Object 6" hidden="1">
                        <a:extLst>
                          <a:ext uri="{FF2B5EF4-FFF2-40B4-BE49-F238E27FC236}">
                            <a16:creationId xmlns:a16="http://schemas.microsoft.com/office/drawing/2014/main" id="{E743244A-B1F7-755A-5273-81C584870F22}"/>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EB9A94BB-CDA2-13B6-5037-2C19692D30B5}"/>
              </a:ext>
            </a:extLst>
          </p:cNvPr>
          <p:cNvSpPr>
            <a:spLocks noGrp="1"/>
          </p:cNvSpPr>
          <p:nvPr>
            <p:ph type="title"/>
            <p:custDataLst>
              <p:tags r:id="rId2"/>
            </p:custDataLst>
          </p:nvPr>
        </p:nvSpPr>
        <p:spPr>
          <a:xfrm>
            <a:off x="1730087" y="431230"/>
            <a:ext cx="9455727" cy="384721"/>
          </a:xfrm>
        </p:spPr>
        <p:txBody>
          <a:bodyPr vert="horz"/>
          <a:lstStyle/>
          <a:p>
            <a:r>
              <a:rPr lang="en-US"/>
              <a:t>Deep-dive: Market-participating ESR</a:t>
            </a:r>
          </a:p>
        </p:txBody>
      </p:sp>
      <p:sp>
        <p:nvSpPr>
          <p:cNvPr id="7" name="2. Slide Title">
            <a:extLst>
              <a:ext uri="{FF2B5EF4-FFF2-40B4-BE49-F238E27FC236}">
                <a16:creationId xmlns:a16="http://schemas.microsoft.com/office/drawing/2014/main" id="{2FA0CE62-5CBA-77CC-405F-3E4DC04AF0F2}"/>
              </a:ext>
            </a:extLst>
          </p:cNvPr>
          <p:cNvSpPr/>
          <p:nvPr>
            <p:custDataLst>
              <p:tags r:id="rId3"/>
            </p:custDataLst>
          </p:nvPr>
        </p:nvSpPr>
        <p:spPr>
          <a:xfrm>
            <a:off x="1257300" y="419100"/>
            <a:ext cx="408981" cy="408981"/>
          </a:xfrm>
          <a:prstGeom prst="ellipse">
            <a:avLst/>
          </a:prstGeom>
          <a:solidFill>
            <a:schemeClr val="accent1"/>
          </a:solidFill>
          <a:ln w="6350" cap="sq" cmpd="sng" algn="ctr">
            <a:noFill/>
            <a:prstDash val="solid"/>
            <a:miter lim="800000"/>
          </a:ln>
          <a:effectLst/>
          <a:extLst>
            <a:ext uri="{91240B29-F687-4F45-9708-019B960494DF}">
              <a14:hiddenLine xmlns:a14="http://schemas.microsoft.com/office/drawing/2010/main" w="6350" cap="sq" cmpd="sng" algn="ctr">
                <a:solidFill>
                  <a:schemeClr val="accent1"/>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algn="ctr">
              <a:spcBef>
                <a:spcPts val="300"/>
              </a:spcBef>
              <a:spcAft>
                <a:spcPts val="300"/>
              </a:spcAft>
            </a:pPr>
            <a:r>
              <a:rPr lang="en-US" sz="2000" b="1">
                <a:solidFill>
                  <a:schemeClr val="bg1"/>
                </a:solidFill>
              </a:rPr>
              <a:t>3</a:t>
            </a:r>
          </a:p>
        </p:txBody>
      </p:sp>
      <p:sp>
        <p:nvSpPr>
          <p:cNvPr id="3" name="Oval 2">
            <a:extLst>
              <a:ext uri="{FF2B5EF4-FFF2-40B4-BE49-F238E27FC236}">
                <a16:creationId xmlns:a16="http://schemas.microsoft.com/office/drawing/2014/main" id="{CB6728CF-1C98-9E35-54D0-2E5D8C9C876A}"/>
              </a:ext>
            </a:extLst>
          </p:cNvPr>
          <p:cNvSpPr/>
          <p:nvPr/>
        </p:nvSpPr>
        <p:spPr>
          <a:xfrm>
            <a:off x="5656978" y="1536926"/>
            <a:ext cx="396228" cy="396228"/>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6" name="Graphic 5">
            <a:extLst>
              <a:ext uri="{FF2B5EF4-FFF2-40B4-BE49-F238E27FC236}">
                <a16:creationId xmlns:a16="http://schemas.microsoft.com/office/drawing/2014/main" id="{A4DDCB7E-1759-3243-1CA4-B9DE5EFEDA5A}"/>
              </a:ext>
            </a:extLst>
          </p:cNvPr>
          <p:cNvPicPr>
            <a:picLocks noChangeAspect="1"/>
          </p:cNvPicPr>
          <p:nvPr/>
        </p:nvPicPr>
        <p:blipFill>
          <a:blip>
            <a:extLst>
              <a:ext uri="{96DAC541-7B7A-43D3-8B79-37D633B846F1}">
                <asvg:svgBlip xmlns:asvg="http://schemas.microsoft.com/office/drawing/2016/SVG/main" r:embed="rId31"/>
              </a:ext>
            </a:extLst>
          </a:blip>
          <a:stretch>
            <a:fillRect/>
          </a:stretch>
        </p:blipFill>
        <p:spPr>
          <a:xfrm>
            <a:off x="5664592" y="1544540"/>
            <a:ext cx="381000" cy="381000"/>
          </a:xfrm>
          <a:prstGeom prst="rect">
            <a:avLst/>
          </a:prstGeom>
        </p:spPr>
      </p:pic>
      <p:sp>
        <p:nvSpPr>
          <p:cNvPr id="8" name="TextBox 7">
            <a:extLst>
              <a:ext uri="{FF2B5EF4-FFF2-40B4-BE49-F238E27FC236}">
                <a16:creationId xmlns:a16="http://schemas.microsoft.com/office/drawing/2014/main" id="{F0B8DD2C-38C0-8D32-A76C-4C5F4E41A415}"/>
              </a:ext>
            </a:extLst>
          </p:cNvPr>
          <p:cNvSpPr txBox="1">
            <a:spLocks/>
          </p:cNvSpPr>
          <p:nvPr>
            <p:custDataLst>
              <p:tags r:id="rId4"/>
            </p:custDataLst>
          </p:nvPr>
        </p:nvSpPr>
        <p:spPr>
          <a:xfrm>
            <a:off x="6292917" y="1482518"/>
            <a:ext cx="5365683"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Proposed ERCOT requirements</a:t>
            </a:r>
          </a:p>
        </p:txBody>
      </p:sp>
      <p:cxnSp>
        <p:nvCxnSpPr>
          <p:cNvPr id="9" name="Straight Connector 8">
            <a:extLst>
              <a:ext uri="{FF2B5EF4-FFF2-40B4-BE49-F238E27FC236}">
                <a16:creationId xmlns:a16="http://schemas.microsoft.com/office/drawing/2014/main" id="{DCF18F9F-9B33-B7FE-699F-9AAD910F2B44}"/>
              </a:ext>
            </a:extLst>
          </p:cNvPr>
          <p:cNvCxnSpPr>
            <a:cxnSpLocks/>
          </p:cNvCxnSpPr>
          <p:nvPr>
            <p:custDataLst>
              <p:tags r:id="rId5"/>
            </p:custDataLst>
          </p:nvPr>
        </p:nvCxnSpPr>
        <p:spPr>
          <a:xfrm>
            <a:off x="6292917" y="1751863"/>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48" name="Group 47">
            <a:extLst>
              <a:ext uri="{FF2B5EF4-FFF2-40B4-BE49-F238E27FC236}">
                <a16:creationId xmlns:a16="http://schemas.microsoft.com/office/drawing/2014/main" id="{5550F6D2-5B15-7817-00D8-8D17DB5A8E99}"/>
              </a:ext>
            </a:extLst>
          </p:cNvPr>
          <p:cNvGrpSpPr/>
          <p:nvPr/>
        </p:nvGrpSpPr>
        <p:grpSpPr>
          <a:xfrm>
            <a:off x="6292917" y="1848090"/>
            <a:ext cx="5365683" cy="430887"/>
            <a:chOff x="6292917" y="1848090"/>
            <a:chExt cx="5365683" cy="430887"/>
          </a:xfrm>
        </p:grpSpPr>
        <p:sp>
          <p:nvSpPr>
            <p:cNvPr id="10" name="TextBox 9">
              <a:extLst>
                <a:ext uri="{FF2B5EF4-FFF2-40B4-BE49-F238E27FC236}">
                  <a16:creationId xmlns:a16="http://schemas.microsoft.com/office/drawing/2014/main" id="{3C4ECE1C-6C04-95E3-BC54-EE34D221A780}"/>
                </a:ext>
              </a:extLst>
            </p:cNvPr>
            <p:cNvSpPr txBox="1">
              <a:spLocks/>
            </p:cNvSpPr>
            <p:nvPr>
              <p:custDataLst>
                <p:tags r:id="rId25"/>
              </p:custDataLst>
            </p:nvPr>
          </p:nvSpPr>
          <p:spPr>
            <a:xfrm>
              <a:off x="6292917" y="1848090"/>
              <a:ext cx="1412953"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Interconnection study process</a:t>
              </a:r>
            </a:p>
          </p:txBody>
        </p:sp>
        <p:sp>
          <p:nvSpPr>
            <p:cNvPr id="11" name="TextBox 10">
              <a:extLst>
                <a:ext uri="{FF2B5EF4-FFF2-40B4-BE49-F238E27FC236}">
                  <a16:creationId xmlns:a16="http://schemas.microsoft.com/office/drawing/2014/main" id="{80D9D360-0F31-47DD-56DB-E4E784ACEA05}"/>
                </a:ext>
              </a:extLst>
            </p:cNvPr>
            <p:cNvSpPr txBox="1">
              <a:spLocks/>
            </p:cNvSpPr>
            <p:nvPr>
              <p:custDataLst>
                <p:tags r:id="rId26"/>
              </p:custDataLst>
            </p:nvPr>
          </p:nvSpPr>
          <p:spPr>
            <a:xfrm>
              <a:off x="8002163" y="1848090"/>
              <a:ext cx="3656437" cy="43088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Batch (for Load) + Generation Interconnection or Modification (GIM) process as an ESR</a:t>
              </a:r>
              <a:endParaRPr lang="en-US" sz="1400" b="1"/>
            </a:p>
          </p:txBody>
        </p:sp>
      </p:grpSp>
      <p:grpSp>
        <p:nvGrpSpPr>
          <p:cNvPr id="47" name="Group 46">
            <a:extLst>
              <a:ext uri="{FF2B5EF4-FFF2-40B4-BE49-F238E27FC236}">
                <a16:creationId xmlns:a16="http://schemas.microsoft.com/office/drawing/2014/main" id="{6B66A2AD-A89B-06EA-40E3-1BF19F312622}"/>
              </a:ext>
            </a:extLst>
          </p:cNvPr>
          <p:cNvGrpSpPr/>
          <p:nvPr/>
        </p:nvGrpSpPr>
        <p:grpSpPr>
          <a:xfrm>
            <a:off x="6292917" y="2320603"/>
            <a:ext cx="5365683" cy="1723549"/>
            <a:chOff x="6292917" y="2410588"/>
            <a:chExt cx="5365683" cy="1723549"/>
          </a:xfrm>
        </p:grpSpPr>
        <p:sp>
          <p:nvSpPr>
            <p:cNvPr id="12" name="TextBox 11">
              <a:extLst>
                <a:ext uri="{FF2B5EF4-FFF2-40B4-BE49-F238E27FC236}">
                  <a16:creationId xmlns:a16="http://schemas.microsoft.com/office/drawing/2014/main" id="{B1E5AE22-3182-654D-4DBF-793F463C4890}"/>
                </a:ext>
              </a:extLst>
            </p:cNvPr>
            <p:cNvSpPr txBox="1">
              <a:spLocks/>
            </p:cNvSpPr>
            <p:nvPr>
              <p:custDataLst>
                <p:tags r:id="rId23"/>
              </p:custDataLst>
            </p:nvPr>
          </p:nvSpPr>
          <p:spPr>
            <a:xfrm>
              <a:off x="6292917" y="2410588"/>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Dynamic model</a:t>
              </a:r>
            </a:p>
          </p:txBody>
        </p:sp>
        <p:sp>
          <p:nvSpPr>
            <p:cNvPr id="13" name="TextBox 12">
              <a:extLst>
                <a:ext uri="{FF2B5EF4-FFF2-40B4-BE49-F238E27FC236}">
                  <a16:creationId xmlns:a16="http://schemas.microsoft.com/office/drawing/2014/main" id="{699D1339-5274-92F1-CF8D-CEB8B833B189}"/>
                </a:ext>
              </a:extLst>
            </p:cNvPr>
            <p:cNvSpPr txBox="1">
              <a:spLocks/>
            </p:cNvSpPr>
            <p:nvPr>
              <p:custDataLst>
                <p:tags r:id="rId24"/>
              </p:custDataLst>
            </p:nvPr>
          </p:nvSpPr>
          <p:spPr>
            <a:xfrm>
              <a:off x="8002163" y="2410588"/>
              <a:ext cx="3656437" cy="172354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Dynamic data for the Large Computational Load and ESR are needed. The model should accurately represent their dynamic characteristics at the POI. The applicable modeling and performance requirements are described in Planning Guide Section 6.2 and Nodal Operating Guide Sections 2.6, 2.14, and 2.15</a:t>
              </a:r>
              <a:endParaRPr lang="en-US" sz="1400" b="1"/>
            </a:p>
          </p:txBody>
        </p:sp>
      </p:grpSp>
      <p:grpSp>
        <p:nvGrpSpPr>
          <p:cNvPr id="46" name="Group 45">
            <a:extLst>
              <a:ext uri="{FF2B5EF4-FFF2-40B4-BE49-F238E27FC236}">
                <a16:creationId xmlns:a16="http://schemas.microsoft.com/office/drawing/2014/main" id="{2EFC5008-F4A7-2EFA-AA9D-BDD68EF973AC}"/>
              </a:ext>
            </a:extLst>
          </p:cNvPr>
          <p:cNvGrpSpPr/>
          <p:nvPr/>
        </p:nvGrpSpPr>
        <p:grpSpPr>
          <a:xfrm>
            <a:off x="6292917" y="4085778"/>
            <a:ext cx="5365683" cy="646331"/>
            <a:chOff x="6292917" y="3403973"/>
            <a:chExt cx="5365683" cy="646331"/>
          </a:xfrm>
        </p:grpSpPr>
        <p:sp>
          <p:nvSpPr>
            <p:cNvPr id="14" name="TextBox 13">
              <a:extLst>
                <a:ext uri="{FF2B5EF4-FFF2-40B4-BE49-F238E27FC236}">
                  <a16:creationId xmlns:a16="http://schemas.microsoft.com/office/drawing/2014/main" id="{60518DDC-807A-C74A-5E01-ACFAC3132A79}"/>
                </a:ext>
              </a:extLst>
            </p:cNvPr>
            <p:cNvSpPr txBox="1">
              <a:spLocks/>
            </p:cNvSpPr>
            <p:nvPr>
              <p:custDataLst>
                <p:tags r:id="rId21"/>
              </p:custDataLst>
            </p:nvPr>
          </p:nvSpPr>
          <p:spPr>
            <a:xfrm>
              <a:off x="6292917" y="3403973"/>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Stability studies</a:t>
              </a:r>
            </a:p>
          </p:txBody>
        </p:sp>
        <p:sp>
          <p:nvSpPr>
            <p:cNvPr id="15" name="TextBox 14">
              <a:extLst>
                <a:ext uri="{FF2B5EF4-FFF2-40B4-BE49-F238E27FC236}">
                  <a16:creationId xmlns:a16="http://schemas.microsoft.com/office/drawing/2014/main" id="{197A3E99-985C-1BBD-B2C5-0696BE4300F0}"/>
                </a:ext>
              </a:extLst>
            </p:cNvPr>
            <p:cNvSpPr txBox="1">
              <a:spLocks/>
            </p:cNvSpPr>
            <p:nvPr>
              <p:custDataLst>
                <p:tags r:id="rId22"/>
              </p:custDataLst>
            </p:nvPr>
          </p:nvSpPr>
          <p:spPr>
            <a:xfrm>
              <a:off x="8002163" y="3403973"/>
              <a:ext cx="3656437" cy="64633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Stability study using both Large Load and ESR dynamic models, including associated control systems</a:t>
              </a:r>
              <a:endParaRPr lang="en-US" sz="1400" b="1"/>
            </a:p>
          </p:txBody>
        </p:sp>
      </p:grpSp>
      <p:grpSp>
        <p:nvGrpSpPr>
          <p:cNvPr id="45" name="Group 44">
            <a:extLst>
              <a:ext uri="{FF2B5EF4-FFF2-40B4-BE49-F238E27FC236}">
                <a16:creationId xmlns:a16="http://schemas.microsoft.com/office/drawing/2014/main" id="{8453113B-4C12-3064-8356-8203F1239778}"/>
              </a:ext>
            </a:extLst>
          </p:cNvPr>
          <p:cNvGrpSpPr/>
          <p:nvPr/>
        </p:nvGrpSpPr>
        <p:grpSpPr>
          <a:xfrm>
            <a:off x="6292917" y="4773735"/>
            <a:ext cx="5365683" cy="215444"/>
            <a:chOff x="6292917" y="4181914"/>
            <a:chExt cx="5365683" cy="215444"/>
          </a:xfrm>
        </p:grpSpPr>
        <p:sp>
          <p:nvSpPr>
            <p:cNvPr id="16" name="TextBox 15">
              <a:extLst>
                <a:ext uri="{FF2B5EF4-FFF2-40B4-BE49-F238E27FC236}">
                  <a16:creationId xmlns:a16="http://schemas.microsoft.com/office/drawing/2014/main" id="{AA82C328-9340-5D68-039D-A54F44C076FE}"/>
                </a:ext>
              </a:extLst>
            </p:cNvPr>
            <p:cNvSpPr txBox="1">
              <a:spLocks/>
            </p:cNvSpPr>
            <p:nvPr>
              <p:custDataLst>
                <p:tags r:id="rId19"/>
              </p:custDataLst>
            </p:nvPr>
          </p:nvSpPr>
          <p:spPr>
            <a:xfrm>
              <a:off x="6292917" y="4181914"/>
              <a:ext cx="1503426"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Planning studies</a:t>
              </a:r>
            </a:p>
          </p:txBody>
        </p:sp>
        <p:sp>
          <p:nvSpPr>
            <p:cNvPr id="17" name="TextBox 16">
              <a:extLst>
                <a:ext uri="{FF2B5EF4-FFF2-40B4-BE49-F238E27FC236}">
                  <a16:creationId xmlns:a16="http://schemas.microsoft.com/office/drawing/2014/main" id="{3B2DD305-F51B-C526-2807-76542657190F}"/>
                </a:ext>
              </a:extLst>
            </p:cNvPr>
            <p:cNvSpPr txBox="1">
              <a:spLocks/>
            </p:cNvSpPr>
            <p:nvPr>
              <p:custDataLst>
                <p:tags r:id="rId20"/>
              </p:custDataLst>
            </p:nvPr>
          </p:nvSpPr>
          <p:spPr>
            <a:xfrm>
              <a:off x="8002163" y="4181914"/>
              <a:ext cx="3656437"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Studied as a co-located ESR</a:t>
              </a:r>
              <a:endParaRPr lang="en-US" sz="1400" b="1"/>
            </a:p>
          </p:txBody>
        </p:sp>
      </p:grpSp>
      <p:grpSp>
        <p:nvGrpSpPr>
          <p:cNvPr id="44" name="Group 43">
            <a:extLst>
              <a:ext uri="{FF2B5EF4-FFF2-40B4-BE49-F238E27FC236}">
                <a16:creationId xmlns:a16="http://schemas.microsoft.com/office/drawing/2014/main" id="{26C7CD36-2799-1E4E-4CC4-48DF1745BCDD}"/>
              </a:ext>
            </a:extLst>
          </p:cNvPr>
          <p:cNvGrpSpPr/>
          <p:nvPr/>
        </p:nvGrpSpPr>
        <p:grpSpPr>
          <a:xfrm>
            <a:off x="6292917" y="5030805"/>
            <a:ext cx="5365683" cy="215444"/>
            <a:chOff x="6292917" y="4959855"/>
            <a:chExt cx="5365683" cy="215444"/>
          </a:xfrm>
        </p:grpSpPr>
        <p:sp>
          <p:nvSpPr>
            <p:cNvPr id="18" name="TextBox 17">
              <a:extLst>
                <a:ext uri="{FF2B5EF4-FFF2-40B4-BE49-F238E27FC236}">
                  <a16:creationId xmlns:a16="http://schemas.microsoft.com/office/drawing/2014/main" id="{A708BC98-BC15-1F4A-E208-98809958FAD3}"/>
                </a:ext>
              </a:extLst>
            </p:cNvPr>
            <p:cNvSpPr txBox="1">
              <a:spLocks/>
            </p:cNvSpPr>
            <p:nvPr>
              <p:custDataLst>
                <p:tags r:id="rId17"/>
              </p:custDataLst>
            </p:nvPr>
          </p:nvSpPr>
          <p:spPr>
            <a:xfrm>
              <a:off x="6292917" y="4959855"/>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NOM</a:t>
              </a:r>
              <a:r>
                <a:rPr lang="en-US" sz="1400" b="1" baseline="30000"/>
                <a:t>1</a:t>
              </a:r>
              <a:endParaRPr lang="en-US" sz="1400" b="1"/>
            </a:p>
          </p:txBody>
        </p:sp>
        <p:sp>
          <p:nvSpPr>
            <p:cNvPr id="19" name="TextBox 18">
              <a:extLst>
                <a:ext uri="{FF2B5EF4-FFF2-40B4-BE49-F238E27FC236}">
                  <a16:creationId xmlns:a16="http://schemas.microsoft.com/office/drawing/2014/main" id="{BD632EF2-3F60-E6DB-2BC5-6FB92A352BAE}"/>
                </a:ext>
              </a:extLst>
            </p:cNvPr>
            <p:cNvSpPr txBox="1">
              <a:spLocks/>
            </p:cNvSpPr>
            <p:nvPr>
              <p:custDataLst>
                <p:tags r:id="rId18"/>
              </p:custDataLst>
            </p:nvPr>
          </p:nvSpPr>
          <p:spPr>
            <a:xfrm>
              <a:off x="8002163" y="4959855"/>
              <a:ext cx="3656437"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BESS modeled as an ESR</a:t>
              </a:r>
              <a:endParaRPr lang="en-US" sz="1400" b="1"/>
            </a:p>
          </p:txBody>
        </p:sp>
      </p:grpSp>
      <p:grpSp>
        <p:nvGrpSpPr>
          <p:cNvPr id="43" name="Group 42">
            <a:extLst>
              <a:ext uri="{FF2B5EF4-FFF2-40B4-BE49-F238E27FC236}">
                <a16:creationId xmlns:a16="http://schemas.microsoft.com/office/drawing/2014/main" id="{D16CFD02-EC13-1A01-A470-A092E17EF83E}"/>
              </a:ext>
            </a:extLst>
          </p:cNvPr>
          <p:cNvGrpSpPr/>
          <p:nvPr/>
        </p:nvGrpSpPr>
        <p:grpSpPr>
          <a:xfrm>
            <a:off x="6292917" y="5287871"/>
            <a:ext cx="5365683" cy="1077218"/>
            <a:chOff x="6292917" y="5522352"/>
            <a:chExt cx="5365683" cy="1077218"/>
          </a:xfrm>
        </p:grpSpPr>
        <p:sp>
          <p:nvSpPr>
            <p:cNvPr id="20" name="TextBox 19">
              <a:extLst>
                <a:ext uri="{FF2B5EF4-FFF2-40B4-BE49-F238E27FC236}">
                  <a16:creationId xmlns:a16="http://schemas.microsoft.com/office/drawing/2014/main" id="{2CDDDAEB-59C2-0108-1342-F481328115B5}"/>
                </a:ext>
              </a:extLst>
            </p:cNvPr>
            <p:cNvSpPr txBox="1">
              <a:spLocks/>
            </p:cNvSpPr>
            <p:nvPr>
              <p:custDataLst>
                <p:tags r:id="rId15"/>
              </p:custDataLst>
            </p:nvPr>
          </p:nvSpPr>
          <p:spPr>
            <a:xfrm>
              <a:off x="6292917" y="5522352"/>
              <a:ext cx="1412953" cy="21544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Registration</a:t>
              </a:r>
            </a:p>
          </p:txBody>
        </p:sp>
        <p:sp>
          <p:nvSpPr>
            <p:cNvPr id="21" name="TextBox 20">
              <a:extLst>
                <a:ext uri="{FF2B5EF4-FFF2-40B4-BE49-F238E27FC236}">
                  <a16:creationId xmlns:a16="http://schemas.microsoft.com/office/drawing/2014/main" id="{36BD14DB-D6F2-91E8-261D-DC3EF74D98C3}"/>
                </a:ext>
              </a:extLst>
            </p:cNvPr>
            <p:cNvSpPr txBox="1">
              <a:spLocks/>
            </p:cNvSpPr>
            <p:nvPr>
              <p:custDataLst>
                <p:tags r:id="rId16"/>
              </p:custDataLst>
            </p:nvPr>
          </p:nvSpPr>
          <p:spPr>
            <a:xfrm>
              <a:off x="8002163" y="5522352"/>
              <a:ext cx="3656437" cy="1077218"/>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a:t>ESR registration required; ESR cannot receive Wholesale Storage Load (WSL) treatment within a Private Use Network (PUN); market-available MW and SOC capability must be derated</a:t>
              </a:r>
              <a:endParaRPr lang="en-US" sz="1400" b="1"/>
            </a:p>
          </p:txBody>
        </p:sp>
      </p:grpSp>
      <p:cxnSp>
        <p:nvCxnSpPr>
          <p:cNvPr id="22" name="Straight Connector 21">
            <a:extLst>
              <a:ext uri="{FF2B5EF4-FFF2-40B4-BE49-F238E27FC236}">
                <a16:creationId xmlns:a16="http://schemas.microsoft.com/office/drawing/2014/main" id="{45856704-7ABC-FBD3-E527-34196B0B1DFD}"/>
              </a:ext>
            </a:extLst>
          </p:cNvPr>
          <p:cNvCxnSpPr>
            <a:cxnSpLocks/>
          </p:cNvCxnSpPr>
          <p:nvPr>
            <p:custDataLst>
              <p:tags r:id="rId6"/>
            </p:custDataLst>
          </p:nvPr>
        </p:nvCxnSpPr>
        <p:spPr>
          <a:xfrm>
            <a:off x="6292917" y="2299790"/>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4A0109F-A993-C80F-440F-0DC0D00166E1}"/>
              </a:ext>
            </a:extLst>
          </p:cNvPr>
          <p:cNvCxnSpPr>
            <a:cxnSpLocks/>
          </p:cNvCxnSpPr>
          <p:nvPr>
            <p:custDataLst>
              <p:tags r:id="rId7"/>
            </p:custDataLst>
          </p:nvPr>
        </p:nvCxnSpPr>
        <p:spPr>
          <a:xfrm>
            <a:off x="6292917" y="4064965"/>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7FA314F-0968-0BC1-431A-0FE7B50A63BB}"/>
              </a:ext>
            </a:extLst>
          </p:cNvPr>
          <p:cNvCxnSpPr>
            <a:cxnSpLocks/>
          </p:cNvCxnSpPr>
          <p:nvPr>
            <p:custDataLst>
              <p:tags r:id="rId8"/>
            </p:custDataLst>
          </p:nvPr>
        </p:nvCxnSpPr>
        <p:spPr>
          <a:xfrm>
            <a:off x="6292917" y="4752922"/>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2539E44-B3FD-A56B-F75D-349DBBF3CA4A}"/>
              </a:ext>
            </a:extLst>
          </p:cNvPr>
          <p:cNvCxnSpPr>
            <a:cxnSpLocks/>
          </p:cNvCxnSpPr>
          <p:nvPr>
            <p:custDataLst>
              <p:tags r:id="rId9"/>
            </p:custDataLst>
          </p:nvPr>
        </p:nvCxnSpPr>
        <p:spPr>
          <a:xfrm>
            <a:off x="6292917" y="5009992"/>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6C7E9FD-9FD0-7522-7464-33086ED819B5}"/>
              </a:ext>
            </a:extLst>
          </p:cNvPr>
          <p:cNvCxnSpPr>
            <a:cxnSpLocks/>
          </p:cNvCxnSpPr>
          <p:nvPr>
            <p:custDataLst>
              <p:tags r:id="rId10"/>
            </p:custDataLst>
          </p:nvPr>
        </p:nvCxnSpPr>
        <p:spPr>
          <a:xfrm>
            <a:off x="6292917" y="5267062"/>
            <a:ext cx="5365683"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31360135-611B-B55F-D7CD-FD26DBF79EE0}"/>
              </a:ext>
            </a:extLst>
          </p:cNvPr>
          <p:cNvGrpSpPr>
            <a:grpSpLocks/>
          </p:cNvGrpSpPr>
          <p:nvPr/>
        </p:nvGrpSpPr>
        <p:grpSpPr>
          <a:xfrm>
            <a:off x="1257300" y="1482518"/>
            <a:ext cx="4159968" cy="269345"/>
            <a:chOff x="1257300" y="1390229"/>
            <a:chExt cx="2753444" cy="269345"/>
          </a:xfrm>
        </p:grpSpPr>
        <p:sp>
          <p:nvSpPr>
            <p:cNvPr id="28" name="TextBox 27">
              <a:extLst>
                <a:ext uri="{FF2B5EF4-FFF2-40B4-BE49-F238E27FC236}">
                  <a16:creationId xmlns:a16="http://schemas.microsoft.com/office/drawing/2014/main" id="{50F30BCF-E50C-FA65-E339-8B4FDCB711F0}"/>
                </a:ext>
              </a:extLst>
            </p:cNvPr>
            <p:cNvSpPr txBox="1">
              <a:spLocks/>
            </p:cNvSpPr>
            <p:nvPr>
              <p:custDataLst>
                <p:tags r:id="rId13"/>
              </p:custDataLst>
            </p:nvPr>
          </p:nvSpPr>
          <p:spPr>
            <a:xfrm>
              <a:off x="1257300" y="1390229"/>
              <a:ext cx="2753444" cy="215444"/>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Description and electrical configuration</a:t>
              </a:r>
            </a:p>
          </p:txBody>
        </p:sp>
        <p:cxnSp>
          <p:nvCxnSpPr>
            <p:cNvPr id="29" name="Straight Connector 28">
              <a:extLst>
                <a:ext uri="{FF2B5EF4-FFF2-40B4-BE49-F238E27FC236}">
                  <a16:creationId xmlns:a16="http://schemas.microsoft.com/office/drawing/2014/main" id="{DB954C87-B356-72EB-B248-E904736EFA77}"/>
                </a:ext>
              </a:extLst>
            </p:cNvPr>
            <p:cNvCxnSpPr>
              <a:cxnSpLocks/>
            </p:cNvCxnSpPr>
            <p:nvPr>
              <p:custDataLst>
                <p:tags r:id="rId14"/>
              </p:custDataLst>
            </p:nvPr>
          </p:nvCxnSpPr>
          <p:spPr>
            <a:xfrm>
              <a:off x="1257300" y="1659574"/>
              <a:ext cx="2753444"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0AB0FEA4-B97A-22A6-C20C-28A9DDB43A9D}"/>
              </a:ext>
            </a:extLst>
          </p:cNvPr>
          <p:cNvSpPr txBox="1">
            <a:spLocks/>
          </p:cNvSpPr>
          <p:nvPr>
            <p:custDataLst>
              <p:tags r:id="rId11"/>
            </p:custDataLst>
          </p:nvPr>
        </p:nvSpPr>
        <p:spPr>
          <a:xfrm>
            <a:off x="1257300" y="1848090"/>
            <a:ext cx="4159968" cy="2600712"/>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dirty="0"/>
              <a:t>The BESS is connected in parallel with the Large Computational Load and registered as an Energy Storage Resource (ESR).The configuration is designed to support both:</a:t>
            </a:r>
          </a:p>
          <a:p>
            <a:pPr marL="285750" lvl="0" indent="-285750">
              <a:buFont typeface="Arial" panose="020B0604020202020204" pitchFamily="34" charset="0"/>
              <a:buChar char="•"/>
            </a:pPr>
            <a:r>
              <a:rPr lang="en-US" sz="1400" b="1" dirty="0"/>
              <a:t>Ride-through:</a:t>
            </a:r>
            <a:r>
              <a:rPr lang="en-US" sz="1400" dirty="0"/>
              <a:t> The battery provides support to the Large Computational Load during grid disturbances</a:t>
            </a:r>
          </a:p>
          <a:p>
            <a:pPr marL="285750" lvl="0" indent="-285750">
              <a:buFont typeface="Arial" panose="020B0604020202020204" pitchFamily="34" charset="0"/>
              <a:buChar char="•"/>
            </a:pPr>
            <a:r>
              <a:rPr lang="en-US" sz="1400" b="1" dirty="0"/>
              <a:t>Market participation:</a:t>
            </a:r>
            <a:r>
              <a:rPr lang="en-US" sz="1400" dirty="0"/>
              <a:t> The battery participates in ERCOT markets as a registered ESR</a:t>
            </a:r>
          </a:p>
          <a:p>
            <a:r>
              <a:rPr lang="en-US" sz="1400" dirty="0"/>
              <a:t>The MW and State of Charge (SOC) capability made available to ERCOT markets must be derated</a:t>
            </a:r>
          </a:p>
        </p:txBody>
      </p:sp>
      <p:cxnSp>
        <p:nvCxnSpPr>
          <p:cNvPr id="31" name="Straight Connector 30">
            <a:extLst>
              <a:ext uri="{FF2B5EF4-FFF2-40B4-BE49-F238E27FC236}">
                <a16:creationId xmlns:a16="http://schemas.microsoft.com/office/drawing/2014/main" id="{2C9798E6-3EC3-5F7B-A21B-7A0AF25BCF44}"/>
              </a:ext>
            </a:extLst>
          </p:cNvPr>
          <p:cNvCxnSpPr>
            <a:stCxn id="3" idx="4"/>
          </p:cNvCxnSpPr>
          <p:nvPr/>
        </p:nvCxnSpPr>
        <p:spPr>
          <a:xfrm flipH="1">
            <a:off x="5835721" y="1933154"/>
            <a:ext cx="19371" cy="4303259"/>
          </a:xfrm>
          <a:prstGeom prst="line">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3" name="5. Source">
            <a:extLst>
              <a:ext uri="{FF2B5EF4-FFF2-40B4-BE49-F238E27FC236}">
                <a16:creationId xmlns:a16="http://schemas.microsoft.com/office/drawing/2014/main" id="{19E9ED28-F6C8-FE73-A719-4C8F48C399B5}"/>
              </a:ext>
            </a:extLst>
          </p:cNvPr>
          <p:cNvSpPr txBox="1"/>
          <p:nvPr>
            <p:custDataLst>
              <p:tags r:id="rId12"/>
            </p:custDataLst>
          </p:nvPr>
        </p:nvSpPr>
        <p:spPr>
          <a:xfrm>
            <a:off x="506347" y="6569028"/>
            <a:ext cx="10655516"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noProof="0"/>
              <a:t>1. Network Operations Model</a:t>
            </a:r>
          </a:p>
        </p:txBody>
      </p:sp>
      <p:sp>
        <p:nvSpPr>
          <p:cNvPr id="38" name="Subtitle 19">
            <a:extLst>
              <a:ext uri="{FF2B5EF4-FFF2-40B4-BE49-F238E27FC236}">
                <a16:creationId xmlns:a16="http://schemas.microsoft.com/office/drawing/2014/main" id="{3945783C-FEA5-714C-C3F4-82370C07B4EC}"/>
              </a:ext>
            </a:extLst>
          </p:cNvPr>
          <p:cNvSpPr>
            <a:spLocks noGrp="1"/>
          </p:cNvSpPr>
          <p:nvPr>
            <p:ph type="subTitle" idx="1"/>
          </p:nvPr>
        </p:nvSpPr>
        <p:spPr>
          <a:xfrm>
            <a:off x="1257300" y="864105"/>
            <a:ext cx="10401300" cy="492443"/>
          </a:xfrm>
          <a:noFill/>
          <a:ln/>
          <a:extLst>
            <a:ext uri="{909E8E84-426E-40DD-AFC4-6F175D3DCCD1}">
              <a14:hiddenFill xmlns:a14="http://schemas.microsoft.com/office/drawing/2010/main">
                <a:solidFill>
                  <a:srgbClr val="FFFFFF"/>
                </a:solidFill>
              </a14:hiddenFill>
            </a:ext>
          </a:extLst>
        </p:spPr>
        <p:txBody>
          <a:bodyPr>
            <a:spAutoFit/>
          </a:bodyPr>
          <a:lstStyle/>
          <a:p>
            <a:r>
              <a:rPr lang="en-US"/>
              <a:t>The battery operates alongside the Large Computational Load while participating in ERCOT markets, subject to applicable modeling, ride-through, and available-capacity requirements</a:t>
            </a:r>
          </a:p>
        </p:txBody>
      </p:sp>
      <p:grpSp>
        <p:nvGrpSpPr>
          <p:cNvPr id="36" name="Group 35">
            <a:extLst>
              <a:ext uri="{FF2B5EF4-FFF2-40B4-BE49-F238E27FC236}">
                <a16:creationId xmlns:a16="http://schemas.microsoft.com/office/drawing/2014/main" id="{16196AE0-1391-CB28-948C-628366D7AED0}"/>
              </a:ext>
            </a:extLst>
          </p:cNvPr>
          <p:cNvGrpSpPr>
            <a:grpSpLocks/>
          </p:cNvGrpSpPr>
          <p:nvPr/>
        </p:nvGrpSpPr>
        <p:grpSpPr>
          <a:xfrm>
            <a:off x="2122000" y="4541139"/>
            <a:ext cx="2430568" cy="2162632"/>
            <a:chOff x="-456714" y="4276268"/>
            <a:chExt cx="2572621" cy="2162632"/>
          </a:xfrm>
        </p:grpSpPr>
        <p:pic>
          <p:nvPicPr>
            <p:cNvPr id="32" name="Picture 31">
              <a:extLst>
                <a:ext uri="{FF2B5EF4-FFF2-40B4-BE49-F238E27FC236}">
                  <a16:creationId xmlns:a16="http://schemas.microsoft.com/office/drawing/2014/main" id="{8E80AAD9-925F-5786-3D81-41A2F89CF4B8}"/>
                </a:ext>
              </a:extLst>
            </p:cNvPr>
            <p:cNvPicPr>
              <a:picLocks/>
            </p:cNvPicPr>
            <p:nvPr/>
          </p:nvPicPr>
          <p:blipFill>
            <a:blip r:embed="rId32"/>
            <a:stretch>
              <a:fillRect/>
            </a:stretch>
          </p:blipFill>
          <p:spPr>
            <a:xfrm>
              <a:off x="-456714" y="4276268"/>
              <a:ext cx="2430568" cy="2162632"/>
            </a:xfrm>
            <a:prstGeom prst="rect">
              <a:avLst/>
            </a:prstGeom>
          </p:spPr>
        </p:pic>
        <p:pic>
          <p:nvPicPr>
            <p:cNvPr id="35" name="Picture 34">
              <a:extLst>
                <a:ext uri="{FF2B5EF4-FFF2-40B4-BE49-F238E27FC236}">
                  <a16:creationId xmlns:a16="http://schemas.microsoft.com/office/drawing/2014/main" id="{5AB25DA3-EBFE-8368-FB01-2AFA07FFC1BB}"/>
                </a:ext>
              </a:extLst>
            </p:cNvPr>
            <p:cNvPicPr>
              <a:picLocks/>
            </p:cNvPicPr>
            <p:nvPr/>
          </p:nvPicPr>
          <p:blipFill>
            <a:blip r:embed="rId33"/>
            <a:srcRect l="89465" t="60993" r="677" b="22268"/>
            <a:stretch>
              <a:fillRect/>
            </a:stretch>
          </p:blipFill>
          <p:spPr>
            <a:xfrm>
              <a:off x="1278299" y="5636990"/>
              <a:ext cx="837608" cy="422376"/>
            </a:xfrm>
            <a:prstGeom prst="rect">
              <a:avLst/>
            </a:prstGeom>
          </p:spPr>
        </p:pic>
      </p:grpSp>
    </p:spTree>
    <p:extLst>
      <p:ext uri="{BB962C8B-B14F-4D97-AF65-F5344CB8AC3E}">
        <p14:creationId xmlns:p14="http://schemas.microsoft.com/office/powerpoint/2010/main" val="2210597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AC9B6-2B61-F08D-B0F1-B554ADE6FB70}"/>
            </a:ext>
          </a:extLst>
        </p:cNvPr>
        <p:cNvGrpSpPr/>
        <p:nvPr/>
      </p:nvGrpSpPr>
      <p:grpSpPr>
        <a:xfrm>
          <a:off x="0" y="0"/>
          <a:ext cx="0" cy="0"/>
          <a:chOff x="0" y="0"/>
          <a:chExt cx="0" cy="0"/>
        </a:xfrm>
      </p:grpSpPr>
      <p:graphicFrame>
        <p:nvGraphicFramePr>
          <p:cNvPr id="7" name="Object 1" hidden="1">
            <a:extLst>
              <a:ext uri="{FF2B5EF4-FFF2-40B4-BE49-F238E27FC236}">
                <a16:creationId xmlns:a16="http://schemas.microsoft.com/office/drawing/2014/main" id="{39C2A4EC-9A6E-B2CB-377A-C9EF14276F3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7" name="Object 1" hidden="1">
                        <a:extLst>
                          <a:ext uri="{FF2B5EF4-FFF2-40B4-BE49-F238E27FC236}">
                            <a16:creationId xmlns:a16="http://schemas.microsoft.com/office/drawing/2014/main" id="{39C2A4EC-9A6E-B2CB-377A-C9EF14276F3C}"/>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CBB2D6D-18EB-BF99-8116-6FCF2B016F8C}"/>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2" name="Rectangle 1" hidden="1">
            <a:extLst>
              <a:ext uri="{FF2B5EF4-FFF2-40B4-BE49-F238E27FC236}">
                <a16:creationId xmlns:a16="http://schemas.microsoft.com/office/drawing/2014/main" id="{7C861A58-2259-EFD1-DA12-AA809B013FD9}"/>
              </a:ext>
            </a:extLst>
          </p:cNvPr>
          <p:cNvSpPr/>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latin typeface="Arial" panose="020B0604020202020204" pitchFamily="34" charset="0"/>
            </a:endParaRPr>
          </a:p>
        </p:txBody>
      </p:sp>
      <p:sp>
        <p:nvSpPr>
          <p:cNvPr id="3" name="Rectangle 2" hidden="1">
            <a:extLst>
              <a:ext uri="{FF2B5EF4-FFF2-40B4-BE49-F238E27FC236}">
                <a16:creationId xmlns:a16="http://schemas.microsoft.com/office/drawing/2014/main" id="{D1B057CE-E752-CAA2-67FC-A567B601A860}"/>
              </a:ext>
            </a:extLst>
          </p:cNvPr>
          <p:cNvSpPr/>
          <p:nvPr/>
        </p:nvSpPr>
        <p:spPr>
          <a:xfrm>
            <a:off x="0" y="0"/>
            <a:ext cx="158750" cy="15875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2400" b="1">
              <a:latin typeface="Arial" panose="020B0604020202020204" pitchFamily="34" charset="0"/>
              <a:ea typeface="+mj-ea"/>
              <a:cs typeface="+mj-cs"/>
            </a:endParaRPr>
          </a:p>
        </p:txBody>
      </p:sp>
      <p:sp>
        <p:nvSpPr>
          <p:cNvPr id="6" name="Text Placeholder 2">
            <a:hlinkClick r:id="rId14" action="ppaction://hlinksldjump"/>
            <a:extLst>
              <a:ext uri="{FF2B5EF4-FFF2-40B4-BE49-F238E27FC236}">
                <a16:creationId xmlns:a16="http://schemas.microsoft.com/office/drawing/2014/main" id="{D825B380-4AAC-8B17-FD24-4EAE37BF59D3}"/>
              </a:ext>
            </a:extLst>
          </p:cNvPr>
          <p:cNvSpPr>
            <a:spLocks noGrp="1"/>
          </p:cNvSpPr>
          <p:nvPr>
            <p:custDataLst>
              <p:tags r:id="rId2"/>
            </p:custDataLst>
          </p:nvPr>
        </p:nvSpPr>
        <p:spPr bwMode="auto">
          <a:xfrm>
            <a:off x="5595938" y="1728788"/>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1. Antitrust admonition</a:t>
            </a:r>
            <a:endParaRPr kumimoji="0" lang="en-US" altLang="en-US" i="0" u="none" strike="noStrike" kern="1200" cap="none" spc="0" normalizeH="0" noProof="0">
              <a:ln>
                <a:noFill/>
              </a:ln>
              <a:effectLst/>
              <a:uLnTx/>
              <a:uFillTx/>
              <a:latin typeface="Arial"/>
            </a:endParaRPr>
          </a:p>
        </p:txBody>
      </p:sp>
      <p:sp>
        <p:nvSpPr>
          <p:cNvPr id="40" name="Text Placeholder 2">
            <a:hlinkClick r:id="rId15" action="ppaction://hlinksldjump"/>
            <a:extLst>
              <a:ext uri="{FF2B5EF4-FFF2-40B4-BE49-F238E27FC236}">
                <a16:creationId xmlns:a16="http://schemas.microsoft.com/office/drawing/2014/main" id="{6E8FEA91-18DC-0133-F561-BCE568178CDC}"/>
              </a:ext>
            </a:extLst>
          </p:cNvPr>
          <p:cNvSpPr>
            <a:spLocks noGrp="1"/>
          </p:cNvSpPr>
          <p:nvPr>
            <p:custDataLst>
              <p:tags r:id="rId3"/>
            </p:custDataLst>
          </p:nvPr>
        </p:nvSpPr>
        <p:spPr bwMode="auto">
          <a:xfrm>
            <a:off x="5595938" y="2368549"/>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kumimoji="0" lang="en-US" altLang="en-US" i="0" u="none" strike="noStrike" kern="1200" cap="none" spc="0" normalizeH="0" noProof="0">
                <a:ln>
                  <a:noFill/>
                </a:ln>
                <a:effectLst/>
                <a:uLnTx/>
                <a:uFillTx/>
                <a:latin typeface="Arial"/>
              </a:rPr>
              <a:t>2. </a:t>
            </a:r>
            <a:r>
              <a:rPr lang="en-US"/>
              <a:t>PUCT 58481 Discussion</a:t>
            </a:r>
            <a:endParaRPr kumimoji="0" lang="en-US" altLang="en-US" i="0" u="none" strike="noStrike" kern="1200" cap="none" spc="0" normalizeH="0" noProof="0">
              <a:ln>
                <a:noFill/>
              </a:ln>
              <a:effectLst/>
              <a:uLnTx/>
              <a:uFillTx/>
              <a:latin typeface="Arial"/>
            </a:endParaRPr>
          </a:p>
        </p:txBody>
      </p:sp>
      <p:sp>
        <p:nvSpPr>
          <p:cNvPr id="52" name="Text Placeholder 2">
            <a:hlinkClick r:id="rId16" action="ppaction://hlinksldjump"/>
            <a:extLst>
              <a:ext uri="{FF2B5EF4-FFF2-40B4-BE49-F238E27FC236}">
                <a16:creationId xmlns:a16="http://schemas.microsoft.com/office/drawing/2014/main" id="{2EA90640-4746-D9B6-7079-58266105E5DB}"/>
              </a:ext>
            </a:extLst>
          </p:cNvPr>
          <p:cNvSpPr>
            <a:spLocks noGrp="1"/>
          </p:cNvSpPr>
          <p:nvPr>
            <p:custDataLst>
              <p:tags r:id="rId4"/>
            </p:custDataLst>
          </p:nvPr>
        </p:nvSpPr>
        <p:spPr bwMode="auto">
          <a:xfrm>
            <a:off x="5595939" y="3009900"/>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t>3. Pre-Batch Portal Process Discussion (LIOO)</a:t>
            </a:r>
            <a:endParaRPr kumimoji="0" lang="en-US" altLang="en-US" i="0" u="none" strike="noStrike" kern="1200" cap="none" spc="0" normalizeH="0" noProof="0">
              <a:ln>
                <a:noFill/>
              </a:ln>
              <a:effectLst/>
              <a:uLnTx/>
              <a:uFillTx/>
              <a:latin typeface="Arial"/>
            </a:endParaRPr>
          </a:p>
        </p:txBody>
      </p:sp>
      <p:sp>
        <p:nvSpPr>
          <p:cNvPr id="54" name="Text Placeholder 2">
            <a:hlinkClick r:id="rId17" action="ppaction://hlinksldjump"/>
            <a:extLst>
              <a:ext uri="{FF2B5EF4-FFF2-40B4-BE49-F238E27FC236}">
                <a16:creationId xmlns:a16="http://schemas.microsoft.com/office/drawing/2014/main" id="{33E8062D-7A90-88ED-A177-7261231C137D}"/>
              </a:ext>
            </a:extLst>
          </p:cNvPr>
          <p:cNvSpPr>
            <a:spLocks noGrp="1"/>
          </p:cNvSpPr>
          <p:nvPr>
            <p:custDataLst>
              <p:tags r:id="rId5"/>
            </p:custDataLst>
          </p:nvPr>
        </p:nvSpPr>
        <p:spPr bwMode="auto">
          <a:xfrm>
            <a:off x="5595938" y="3649663"/>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4</a:t>
            </a:r>
            <a:r>
              <a:rPr kumimoji="0" lang="en-US" altLang="en-US" i="0" u="none" strike="noStrike" kern="1200" cap="none" spc="0" normalizeH="0" noProof="0">
                <a:ln>
                  <a:noFill/>
                </a:ln>
                <a:effectLst/>
                <a:uLnTx/>
                <a:uFillTx/>
                <a:latin typeface="Arial"/>
              </a:rPr>
              <a:t>. </a:t>
            </a:r>
            <a:r>
              <a:rPr lang="en-US"/>
              <a:t>Other Batch details</a:t>
            </a:r>
            <a:endParaRPr kumimoji="0" lang="en-US" altLang="en-US" i="0" u="none" strike="noStrike" kern="1200" cap="none" spc="0" normalizeH="0" noProof="0">
              <a:ln>
                <a:noFill/>
              </a:ln>
              <a:effectLst/>
              <a:uLnTx/>
              <a:uFillTx/>
              <a:latin typeface="Arial"/>
            </a:endParaRPr>
          </a:p>
        </p:txBody>
      </p:sp>
      <p:sp>
        <p:nvSpPr>
          <p:cNvPr id="452" name="Text Placeholder 2">
            <a:hlinkClick r:id="rId18" action="ppaction://hlinksldjump"/>
            <a:extLst>
              <a:ext uri="{FF2B5EF4-FFF2-40B4-BE49-F238E27FC236}">
                <a16:creationId xmlns:a16="http://schemas.microsoft.com/office/drawing/2014/main" id="{3CCBD88B-3082-3887-314E-F97337E465DA}"/>
              </a:ext>
            </a:extLst>
          </p:cNvPr>
          <p:cNvSpPr>
            <a:spLocks noGrp="1"/>
          </p:cNvSpPr>
          <p:nvPr>
            <p:custDataLst>
              <p:tags r:id="rId6"/>
            </p:custDataLst>
          </p:nvPr>
        </p:nvSpPr>
        <p:spPr bwMode="auto">
          <a:xfrm>
            <a:off x="5595938" y="4289425"/>
            <a:ext cx="6062663" cy="6397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6850"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a:latin typeface="Arial"/>
              </a:rPr>
              <a:t>5</a:t>
            </a:r>
            <a:r>
              <a:rPr kumimoji="0" lang="en-US" altLang="en-US" i="0" u="none" strike="noStrike" kern="1200" cap="none" spc="0" normalizeH="0" noProof="0">
                <a:ln>
                  <a:noFill/>
                </a:ln>
                <a:effectLst/>
                <a:uLnTx/>
                <a:uFillTx/>
                <a:latin typeface="Arial"/>
              </a:rPr>
              <a:t>. </a:t>
            </a:r>
            <a:r>
              <a:rPr lang="en-US"/>
              <a:t>Batch Large Load Reporting/Transparency</a:t>
            </a:r>
            <a:endParaRPr kumimoji="0" lang="en-US" altLang="en-US" i="0" u="none" strike="noStrike" kern="1200" cap="none" spc="0" normalizeH="0" noProof="0">
              <a:ln>
                <a:noFill/>
              </a:ln>
              <a:effectLst/>
              <a:uLnTx/>
              <a:uFillTx/>
              <a:latin typeface="Arial"/>
            </a:endParaRPr>
          </a:p>
        </p:txBody>
      </p:sp>
      <p:sp>
        <p:nvSpPr>
          <p:cNvPr id="450" name="Text Placeholder 2">
            <a:hlinkClick r:id="rId19" action="ppaction://hlinksldjump"/>
            <a:extLst>
              <a:ext uri="{FF2B5EF4-FFF2-40B4-BE49-F238E27FC236}">
                <a16:creationId xmlns:a16="http://schemas.microsoft.com/office/drawing/2014/main" id="{51AA420B-CD7E-EB5B-4915-303C3E05676B}"/>
              </a:ext>
            </a:extLst>
          </p:cNvPr>
          <p:cNvSpPr>
            <a:spLocks noGrp="1"/>
          </p:cNvSpPr>
          <p:nvPr>
            <p:custDataLst>
              <p:tags r:id="rId7"/>
            </p:custDataLst>
          </p:nvPr>
        </p:nvSpPr>
        <p:spPr bwMode="auto">
          <a:xfrm>
            <a:off x="5595938" y="4929188"/>
            <a:ext cx="6062663" cy="6413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80963" tIns="198438"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635">
              <a:spcBef>
                <a:spcPct val="0"/>
              </a:spcBef>
              <a:spcAft>
                <a:spcPct val="0"/>
              </a:spcAft>
              <a:defRPr/>
            </a:pPr>
            <a:r>
              <a:rPr lang="en-US" altLang="en-US">
                <a:latin typeface="Arial"/>
              </a:rPr>
              <a:t>6. </a:t>
            </a:r>
            <a:r>
              <a:rPr lang="en-US"/>
              <a:t>BYOG/PCLR Enhancement Discussion</a:t>
            </a:r>
          </a:p>
        </p:txBody>
      </p:sp>
      <p:sp>
        <p:nvSpPr>
          <p:cNvPr id="17" name="Text Placeholder 2">
            <a:extLst>
              <a:ext uri="{FF2B5EF4-FFF2-40B4-BE49-F238E27FC236}">
                <a16:creationId xmlns:a16="http://schemas.microsoft.com/office/drawing/2014/main" id="{904EDF1D-1836-B901-77FA-AC1D9F9EC479}"/>
              </a:ext>
            </a:extLst>
          </p:cNvPr>
          <p:cNvSpPr>
            <a:spLocks noGrp="1"/>
          </p:cNvSpPr>
          <p:nvPr>
            <p:custDataLst>
              <p:tags r:id="rId8"/>
            </p:custDataLst>
          </p:nvPr>
        </p:nvSpPr>
        <p:spPr bwMode="auto">
          <a:xfrm>
            <a:off x="5595938" y="5570538"/>
            <a:ext cx="6062663" cy="639763"/>
          </a:xfrm>
          <a:prstGeom prst="rect">
            <a:avLst/>
          </a:prstGeom>
          <a:solidFill>
            <a:schemeClr val="accent1"/>
          </a:solidFill>
          <a:ln>
            <a:noFill/>
          </a:ln>
          <a:effectLst/>
        </p:spPr>
        <p:txBody>
          <a:bodyPr vert="horz" wrap="none" lIns="80963" tIns="196850" rIns="0" bIns="198438" rtlCol="0" anchor="ctr">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381952">
              <a:spcBef>
                <a:spcPct val="0"/>
              </a:spcBef>
              <a:spcAft>
                <a:spcPct val="0"/>
              </a:spcAft>
              <a:defRPr/>
            </a:pPr>
            <a:r>
              <a:rPr lang="en-US" altLang="en-US" b="1" dirty="0">
                <a:solidFill>
                  <a:schemeClr val="bg1"/>
                </a:solidFill>
              </a:rPr>
              <a:t>7. </a:t>
            </a:r>
            <a:r>
              <a:rPr lang="en-US" b="1" dirty="0">
                <a:solidFill>
                  <a:schemeClr val="bg1"/>
                </a:solidFill>
              </a:rPr>
              <a:t>Adjourn and wrap up</a:t>
            </a:r>
            <a:endParaRPr lang="en-US" altLang="en-US" b="1" dirty="0">
              <a:solidFill>
                <a:schemeClr val="bg1"/>
              </a:solidFill>
            </a:endParaRPr>
          </a:p>
        </p:txBody>
      </p:sp>
      <p:sp>
        <p:nvSpPr>
          <p:cNvPr id="38" name="Slide Number Placeholder 5">
            <a:extLst>
              <a:ext uri="{FF2B5EF4-FFF2-40B4-BE49-F238E27FC236}">
                <a16:creationId xmlns:a16="http://schemas.microsoft.com/office/drawing/2014/main" id="{71BC71B3-69F7-C3A3-6F61-B36B60CA9DE5}"/>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29</a:t>
            </a:fld>
            <a:endParaRPr lang="en-US"/>
          </a:p>
        </p:txBody>
      </p:sp>
      <p:sp>
        <p:nvSpPr>
          <p:cNvPr id="8" name="1. On-page tracker">
            <a:extLst>
              <a:ext uri="{FF2B5EF4-FFF2-40B4-BE49-F238E27FC236}">
                <a16:creationId xmlns:a16="http://schemas.microsoft.com/office/drawing/2014/main" id="{A687BFB3-34F2-9BDE-3B0E-2AE29955592A}"/>
              </a:ext>
            </a:extLst>
          </p:cNvPr>
          <p:cNvSpPr>
            <a:spLocks noGrp="1"/>
          </p:cNvSpPr>
          <p:nvPr>
            <p:ph type="body" sz="quarter" idx="10"/>
            <p:custDataLst>
              <p:tags r:id="rId9"/>
            </p:custDataLst>
          </p:nvPr>
        </p:nvSpPr>
        <p:spPr/>
        <p:txBody>
          <a:bodyPr/>
          <a:lstStyle/>
          <a:p>
            <a:endParaRPr lang="en-US"/>
          </a:p>
        </p:txBody>
      </p:sp>
      <p:sp>
        <p:nvSpPr>
          <p:cNvPr id="19" name="TextBox 18">
            <a:extLst>
              <a:ext uri="{FF2B5EF4-FFF2-40B4-BE49-F238E27FC236}">
                <a16:creationId xmlns:a16="http://schemas.microsoft.com/office/drawing/2014/main" id="{FDDDA0B3-584D-F100-3843-691FB3EB3D54}"/>
              </a:ext>
            </a:extLst>
          </p:cNvPr>
          <p:cNvSpPr txBox="1"/>
          <p:nvPr/>
        </p:nvSpPr>
        <p:spPr>
          <a:xfrm>
            <a:off x="495300" y="1729345"/>
            <a:ext cx="3276600" cy="49244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3200" b="1">
                <a:ea typeface="+mj-ea"/>
                <a:cs typeface="+mj-cs"/>
              </a:rPr>
              <a:t>On the agenda </a:t>
            </a:r>
          </a:p>
        </p:txBody>
      </p:sp>
      <p:pic>
        <p:nvPicPr>
          <p:cNvPr id="487" name="Picture 486">
            <a:extLst>
              <a:ext uri="{FF2B5EF4-FFF2-40B4-BE49-F238E27FC236}">
                <a16:creationId xmlns:a16="http://schemas.microsoft.com/office/drawing/2014/main" id="{F9BD2F77-FC8D-A194-5B89-0F50CCE47AB2}"/>
              </a:ext>
            </a:extLst>
          </p:cNvPr>
          <p:cNvPicPr>
            <a:picLocks noChangeAspect="1"/>
          </p:cNvPicPr>
          <p:nvPr/>
        </p:nvPicPr>
        <p:blipFill>
          <a:blip r:embed="rId20"/>
          <a:srcRect l="36999"/>
          <a:stretch>
            <a:fillRect/>
          </a:stretch>
        </p:blipFill>
        <p:spPr>
          <a:xfrm>
            <a:off x="1" y="2938653"/>
            <a:ext cx="5267325" cy="3928872"/>
          </a:xfrm>
          <a:custGeom>
            <a:avLst/>
            <a:gdLst>
              <a:gd name="csX0" fmla="*/ 0 w 5267325"/>
              <a:gd name="csY0" fmla="*/ 0 h 3928872"/>
              <a:gd name="csX1" fmla="*/ 5267325 w 5267325"/>
              <a:gd name="csY1" fmla="*/ 0 h 3928872"/>
              <a:gd name="csX2" fmla="*/ 5267325 w 5267325"/>
              <a:gd name="csY2" fmla="*/ 3928872 h 3928872"/>
              <a:gd name="csX3" fmla="*/ 0 w 5267325"/>
              <a:gd name="csY3" fmla="*/ 3928872 h 3928872"/>
            </a:gdLst>
            <a:ahLst/>
            <a:cxnLst>
              <a:cxn ang="0">
                <a:pos x="csX0" y="csY0"/>
              </a:cxn>
              <a:cxn ang="0">
                <a:pos x="csX1" y="csY1"/>
              </a:cxn>
              <a:cxn ang="0">
                <a:pos x="csX2" y="csY2"/>
              </a:cxn>
              <a:cxn ang="0">
                <a:pos x="csX3" y="csY3"/>
              </a:cxn>
            </a:cxnLst>
            <a:rect l="l" t="t" r="r" b="b"/>
            <a:pathLst>
              <a:path w="5267325" h="3928872">
                <a:moveTo>
                  <a:pt x="0" y="0"/>
                </a:moveTo>
                <a:lnTo>
                  <a:pt x="5267325" y="0"/>
                </a:lnTo>
                <a:lnTo>
                  <a:pt x="5267325" y="3928872"/>
                </a:lnTo>
                <a:lnTo>
                  <a:pt x="0" y="3928872"/>
                </a:lnTo>
                <a:close/>
              </a:path>
            </a:pathLst>
          </a:custGeom>
        </p:spPr>
      </p:pic>
      <p:grpSp>
        <p:nvGrpSpPr>
          <p:cNvPr id="10" name="Group 4" descr="Confidential document label">
            <a:extLst>
              <a:ext uri="{FF2B5EF4-FFF2-40B4-BE49-F238E27FC236}">
                <a16:creationId xmlns:a16="http://schemas.microsoft.com/office/drawing/2014/main" id="{BFE812BD-8670-B9D2-D914-698872F9181E}"/>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08673B6F-636E-E0A0-EB70-B4AECA83DB5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0B65C628-6629-7CBA-2118-F27ECFC5FC5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068940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3" hidden="1">
            <a:extLst>
              <a:ext uri="{FF2B5EF4-FFF2-40B4-BE49-F238E27FC236}">
                <a16:creationId xmlns:a16="http://schemas.microsoft.com/office/drawing/2014/main" id="{280B7D00-9F2C-5679-0998-3DE23003AE2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5" progId="TCLayout.ActiveDocument.1">
                  <p:embed/>
                </p:oleObj>
              </mc:Choice>
              <mc:Fallback>
                <p:oleObj name="think-cell Slide" r:id="rId5" imgW="404" imgH="405" progId="TCLayout.ActiveDocument.1">
                  <p:embed/>
                  <p:pic>
                    <p:nvPicPr>
                      <p:cNvPr id="5" name="Object 3" hidden="1">
                        <a:extLst>
                          <a:ext uri="{FF2B5EF4-FFF2-40B4-BE49-F238E27FC236}">
                            <a16:creationId xmlns:a16="http://schemas.microsoft.com/office/drawing/2014/main" id="{280B7D00-9F2C-5679-0998-3DE23003AE2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2. Slide Title">
            <a:extLst>
              <a:ext uri="{FF2B5EF4-FFF2-40B4-BE49-F238E27FC236}">
                <a16:creationId xmlns:a16="http://schemas.microsoft.com/office/drawing/2014/main" id="{C9975E7E-42A7-4675-C32E-598EB1E8AEB3}"/>
              </a:ext>
            </a:extLst>
          </p:cNvPr>
          <p:cNvSpPr>
            <a:spLocks noGrp="1"/>
          </p:cNvSpPr>
          <p:nvPr>
            <p:ph type="title"/>
            <p:custDataLst>
              <p:tags r:id="rId2"/>
            </p:custDataLst>
          </p:nvPr>
        </p:nvSpPr>
        <p:spPr>
          <a:xfrm>
            <a:off x="506347" y="2690336"/>
            <a:ext cx="2514600" cy="1477328"/>
          </a:xfrm>
        </p:spPr>
        <p:txBody>
          <a:bodyPr vert="horz">
            <a:spAutoFit/>
          </a:bodyPr>
          <a:lstStyle/>
          <a:p>
            <a:r>
              <a:rPr lang="en-US" sz="3200" dirty="0"/>
              <a:t>Thank you – Discussion of next steps</a:t>
            </a:r>
          </a:p>
        </p:txBody>
      </p:sp>
      <p:sp>
        <p:nvSpPr>
          <p:cNvPr id="15" name="TextBox 14">
            <a:extLst>
              <a:ext uri="{FF2B5EF4-FFF2-40B4-BE49-F238E27FC236}">
                <a16:creationId xmlns:a16="http://schemas.microsoft.com/office/drawing/2014/main" id="{29FD2B5F-A14C-75AA-59F9-6DFA550C75B7}"/>
              </a:ext>
            </a:extLst>
          </p:cNvPr>
          <p:cNvSpPr txBox="1">
            <a:spLocks/>
          </p:cNvSpPr>
          <p:nvPr>
            <p:custDataLst>
              <p:tags r:id="rId3"/>
            </p:custDataLst>
          </p:nvPr>
        </p:nvSpPr>
        <p:spPr>
          <a:xfrm>
            <a:off x="4247080" y="1409217"/>
            <a:ext cx="6972300" cy="4039567"/>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342900" lvl="0" indent="-342900">
              <a:buFont typeface="Arial" panose="020B0604020202020204" pitchFamily="34" charset="0"/>
              <a:buChar char="•"/>
            </a:pPr>
            <a:r>
              <a:rPr lang="en-US" sz="2000" u="sng" dirty="0"/>
              <a:t>Next Workshop in November</a:t>
            </a:r>
          </a:p>
          <a:p>
            <a:pPr marL="571500" lvl="1" indent="-342900">
              <a:buFont typeface="Courier New" panose="02070309020205020404" pitchFamily="49" charset="0"/>
              <a:buChar char="o"/>
            </a:pPr>
            <a:r>
              <a:rPr lang="en-US" sz="2000" dirty="0"/>
              <a:t>Up for discussion- potentially after LLWG Nov 19 (same as today)</a:t>
            </a:r>
            <a:endParaRPr lang="en-US" dirty="0"/>
          </a:p>
          <a:p>
            <a:pPr marL="342900" indent="-342900">
              <a:buFont typeface="Arial" panose="020B0604020202020204" pitchFamily="34" charset="0"/>
              <a:buChar char="•"/>
            </a:pPr>
            <a:endParaRPr lang="en-US" sz="2000" u="sng" dirty="0"/>
          </a:p>
          <a:p>
            <a:pPr marL="342900" indent="-342900">
              <a:buFont typeface="Arial" panose="020B0604020202020204" pitchFamily="34" charset="0"/>
              <a:buChar char="•"/>
            </a:pPr>
            <a:r>
              <a:rPr lang="en-US" sz="2000" u="sng" dirty="0"/>
              <a:t>Revision Requests under consideration</a:t>
            </a:r>
            <a:endParaRPr lang="en-US" u="sng" dirty="0"/>
          </a:p>
          <a:p>
            <a:pPr marL="571500" lvl="1" indent="-342900">
              <a:buFont typeface="Courier New" panose="02070309020205020404" pitchFamily="49" charset="0"/>
              <a:buChar char="o"/>
            </a:pPr>
            <a:r>
              <a:rPr lang="en-US" sz="2000" dirty="0"/>
              <a:t>Batch 1+ Revision Request for on-ramp and commitments for Batch Study (Large Load submissions, </a:t>
            </a:r>
            <a:r>
              <a:rPr lang="en-US" sz="2000"/>
              <a:t>eligibility, financial security, </a:t>
            </a:r>
            <a:r>
              <a:rPr lang="en-US" sz="2000" err="1"/>
              <a:t>etc</a:t>
            </a:r>
            <a:r>
              <a:rPr lang="en-US" sz="2000" dirty="0"/>
              <a:t>)</a:t>
            </a:r>
            <a:endParaRPr lang="en-US" dirty="0"/>
          </a:p>
          <a:p>
            <a:pPr marL="571500" lvl="1" indent="-342900">
              <a:buFont typeface="Courier New" panose="02070309020205020404" pitchFamily="49" charset="0"/>
              <a:buChar char="o"/>
            </a:pPr>
            <a:r>
              <a:rPr lang="en-US" sz="2000" dirty="0"/>
              <a:t>Current related issues needing other Revision Requests:</a:t>
            </a:r>
            <a:endParaRPr lang="en-US" dirty="0"/>
          </a:p>
          <a:p>
            <a:pPr marL="785813" lvl="2" indent="-342900">
              <a:buFont typeface="Arial" panose="020B0604020202020204" pitchFamily="34" charset="0"/>
              <a:buChar char="-"/>
            </a:pPr>
            <a:r>
              <a:rPr lang="en-US" sz="2000" dirty="0"/>
              <a:t>75MW-&gt; 50MW transition of NERC definition </a:t>
            </a:r>
            <a:endParaRPr lang="en-US" dirty="0"/>
          </a:p>
          <a:p>
            <a:pPr marL="785495" lvl="2" indent="-342900">
              <a:buFont typeface="Arial" panose="020B0604020202020204" pitchFamily="34" charset="0"/>
              <a:buChar char="-"/>
            </a:pPr>
            <a:r>
              <a:rPr lang="en-US" sz="2000" dirty="0"/>
              <a:t>Process for Large Load changes (ownership, load type, </a:t>
            </a:r>
            <a:r>
              <a:rPr lang="en-US" sz="2000" dirty="0" err="1"/>
              <a:t>etc</a:t>
            </a:r>
            <a:r>
              <a:rPr lang="en-US" sz="2000" dirty="0"/>
              <a:t>)</a:t>
            </a:r>
            <a:endParaRPr lang="en-US" sz="2800" dirty="0">
              <a:cs typeface="Arial"/>
            </a:endParaRPr>
          </a:p>
        </p:txBody>
      </p:sp>
    </p:spTree>
    <p:extLst>
      <p:ext uri="{BB962C8B-B14F-4D97-AF65-F5344CB8AC3E}">
        <p14:creationId xmlns:p14="http://schemas.microsoft.com/office/powerpoint/2010/main" val="34589208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D3B85-7DB7-B3D4-4DA6-D8DC610F6025}"/>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6E242FEB-F8E8-9904-01B9-93035A1A5C2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7" imgW="360" imgH="360" progId="TCLayout.ActiveDocument.1">
                  <p:embed/>
                </p:oleObj>
              </mc:Choice>
              <mc:Fallback>
                <p:oleObj name="think-cell Slide" r:id="rId137" imgW="360" imgH="360" progId="TCLayout.ActiveDocument.1">
                  <p:embed/>
                  <p:pic>
                    <p:nvPicPr>
                      <p:cNvPr id="5" name="Object 6" hidden="1">
                        <a:extLst>
                          <a:ext uri="{FF2B5EF4-FFF2-40B4-BE49-F238E27FC236}">
                            <a16:creationId xmlns:a16="http://schemas.microsoft.com/office/drawing/2014/main" id="{6E242FEB-F8E8-9904-01B9-93035A1A5C29}"/>
                          </a:ext>
                        </a:extLst>
                      </p:cNvPr>
                      <p:cNvPicPr/>
                      <p:nvPr/>
                    </p:nvPicPr>
                    <p:blipFill>
                      <a:blip r:embed="rId13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F684EF58-CBEC-72E0-C373-6375ED74820C}"/>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dirty="0">
                <a:solidFill>
                  <a:schemeClr val="accent1"/>
                </a:solidFill>
              </a:rPr>
              <a:t>Batch processes: </a:t>
            </a:r>
            <a:r>
              <a:rPr lang="en-US" dirty="0"/>
              <a:t>Priority BYOG enhancements (</a:t>
            </a:r>
            <a:r>
              <a:rPr lang="en-US"/>
              <a:t>from Workshop #2)</a:t>
            </a:r>
          </a:p>
        </p:txBody>
      </p:sp>
      <p:sp>
        <p:nvSpPr>
          <p:cNvPr id="15" name="TextBox 14">
            <a:extLst>
              <a:ext uri="{FF2B5EF4-FFF2-40B4-BE49-F238E27FC236}">
                <a16:creationId xmlns:a16="http://schemas.microsoft.com/office/drawing/2014/main" id="{28A6F7D6-7011-7602-54C6-ACC8ABDF60AA}"/>
              </a:ext>
            </a:extLst>
          </p:cNvPr>
          <p:cNvSpPr txBox="1">
            <a:spLocks/>
          </p:cNvSpPr>
          <p:nvPr>
            <p:custDataLst>
              <p:tags r:id="rId3"/>
            </p:custDataLst>
          </p:nvPr>
        </p:nvSpPr>
        <p:spPr>
          <a:xfrm>
            <a:off x="400683" y="1211263"/>
            <a:ext cx="1037593" cy="202406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Q9: Select the four highest priority BYOG enhancements that you would like ERCOT to work on in the </a:t>
            </a:r>
            <a:r>
              <a:rPr lang="en-US" sz="1200" b="1" u="sng"/>
              <a:t>NEAR TERM</a:t>
            </a:r>
            <a:r>
              <a:rPr lang="en-US" sz="1200" b="1"/>
              <a:t>, </a:t>
            </a:r>
            <a:r>
              <a:rPr lang="en-US" sz="1200"/>
              <a:t># of selections</a:t>
            </a:r>
          </a:p>
        </p:txBody>
      </p:sp>
      <p:grpSp>
        <p:nvGrpSpPr>
          <p:cNvPr id="112" name="Group 3" descr="Confidential document label">
            <a:extLst>
              <a:ext uri="{FF2B5EF4-FFF2-40B4-BE49-F238E27FC236}">
                <a16:creationId xmlns:a16="http://schemas.microsoft.com/office/drawing/2014/main" id="{4E514040-EBF0-2788-0765-646B4D44C400}"/>
              </a:ext>
              <a:ext uri="{C183D7F6-B498-43B3-948B-1728B52AA6E4}">
                <adec:decorative xmlns:adec="http://schemas.microsoft.com/office/drawing/2017/decorative" val="0"/>
              </a:ext>
            </a:extLst>
          </p:cNvPr>
          <p:cNvGrpSpPr/>
          <p:nvPr/>
        </p:nvGrpSpPr>
        <p:grpSpPr bwMode="ltGray">
          <a:xfrm>
            <a:off x="-91688" y="457199"/>
            <a:ext cx="1162970" cy="358775"/>
            <a:chOff x="-91688" y="6362698"/>
            <a:chExt cx="1162970" cy="358775"/>
          </a:xfrm>
        </p:grpSpPr>
        <p:sp>
          <p:nvSpPr>
            <p:cNvPr id="151" name="Rectangle 150">
              <a:extLst>
                <a:ext uri="{FF2B5EF4-FFF2-40B4-BE49-F238E27FC236}">
                  <a16:creationId xmlns:a16="http://schemas.microsoft.com/office/drawing/2014/main" id="{9DBA60DB-E529-6ABB-16A3-6CA7A411D1A4}"/>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2" name="TextBox 151">
              <a:extLst>
                <a:ext uri="{FF2B5EF4-FFF2-40B4-BE49-F238E27FC236}">
                  <a16:creationId xmlns:a16="http://schemas.microsoft.com/office/drawing/2014/main" id="{21C02742-5BC5-6F0D-308C-ADDC99EB2385}"/>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
        <p:nvSpPr>
          <p:cNvPr id="3" name="5. Source">
            <a:extLst>
              <a:ext uri="{FF2B5EF4-FFF2-40B4-BE49-F238E27FC236}">
                <a16:creationId xmlns:a16="http://schemas.microsoft.com/office/drawing/2014/main" id="{A8D30DAE-9253-8BE8-590C-07B4A68B3B93}"/>
              </a:ext>
            </a:extLst>
          </p:cNvPr>
          <p:cNvSpPr txBox="1"/>
          <p:nvPr>
            <p:custDataLst>
              <p:tags r:id="rId4"/>
            </p:custDataLst>
          </p:nvPr>
        </p:nvSpPr>
        <p:spPr>
          <a:xfrm>
            <a:off x="506347" y="6587598"/>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None/>
            </a:pPr>
            <a:r>
              <a:rPr lang="en-US">
                <a:solidFill>
                  <a:srgbClr val="FF0000"/>
                </a:solidFill>
              </a:rPr>
              <a:t> </a:t>
            </a:r>
          </a:p>
        </p:txBody>
      </p:sp>
      <p:graphicFrame>
        <p:nvGraphicFramePr>
          <p:cNvPr id="35" name="Chart 34">
            <a:extLst>
              <a:ext uri="{FF2B5EF4-FFF2-40B4-BE49-F238E27FC236}">
                <a16:creationId xmlns:a16="http://schemas.microsoft.com/office/drawing/2014/main" id="{B286B153-4D9E-B324-3CCB-4914F6ACB1C5}"/>
              </a:ext>
            </a:extLst>
          </p:cNvPr>
          <p:cNvGraphicFramePr/>
          <p:nvPr>
            <p:custDataLst>
              <p:tags r:id="rId5"/>
            </p:custDataLst>
          </p:nvPr>
        </p:nvGraphicFramePr>
        <p:xfrm>
          <a:off x="1576388" y="1431925"/>
          <a:ext cx="10331450" cy="1914525"/>
        </p:xfrm>
        <a:graphic>
          <a:graphicData uri="http://schemas.openxmlformats.org/drawingml/2006/chart">
            <c:chart xmlns:c="http://schemas.openxmlformats.org/drawingml/2006/chart" xmlns:r="http://schemas.openxmlformats.org/officeDocument/2006/relationships" r:id="rId139"/>
          </a:graphicData>
        </a:graphic>
      </p:graphicFrame>
      <p:sp>
        <p:nvSpPr>
          <p:cNvPr id="178" name="Text Placeholder 4">
            <a:extLst>
              <a:ext uri="{FF2B5EF4-FFF2-40B4-BE49-F238E27FC236}">
                <a16:creationId xmlns:a16="http://schemas.microsoft.com/office/drawing/2014/main" id="{51A7FB2F-71B3-71A3-A787-47D51738036E}"/>
              </a:ext>
            </a:extLst>
          </p:cNvPr>
          <p:cNvSpPr>
            <a:spLocks noGrp="1"/>
          </p:cNvSpPr>
          <p:nvPr>
            <p:custDataLst>
              <p:tags r:id="rId6"/>
            </p:custDataLst>
          </p:nvPr>
        </p:nvSpPr>
        <p:spPr bwMode="gray">
          <a:xfrm>
            <a:off x="2441575"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2F7FAEE-1791-43BD-9EFC-6B4164ED39A0}"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91" name="Text Placeholder 4">
            <a:extLst>
              <a:ext uri="{FF2B5EF4-FFF2-40B4-BE49-F238E27FC236}">
                <a16:creationId xmlns:a16="http://schemas.microsoft.com/office/drawing/2014/main" id="{4C1F3293-4EFE-461D-940D-7EE66BAE31C5}"/>
              </a:ext>
            </a:extLst>
          </p:cNvPr>
          <p:cNvSpPr>
            <a:spLocks noGrp="1"/>
          </p:cNvSpPr>
          <p:nvPr>
            <p:custDataLst>
              <p:tags r:id="rId7"/>
            </p:custDataLst>
          </p:nvPr>
        </p:nvSpPr>
        <p:spPr bwMode="gray">
          <a:xfrm>
            <a:off x="3671888" y="273050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57B7490-7F5D-405E-A4A9-4A596F0661CC}"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17" name="Text Placeholder 4">
            <a:extLst>
              <a:ext uri="{FF2B5EF4-FFF2-40B4-BE49-F238E27FC236}">
                <a16:creationId xmlns:a16="http://schemas.microsoft.com/office/drawing/2014/main" id="{4C1F3293-4EFE-461D-940D-7EE66BAE31C5}"/>
              </a:ext>
            </a:extLst>
          </p:cNvPr>
          <p:cNvSpPr>
            <a:spLocks noGrp="1"/>
          </p:cNvSpPr>
          <p:nvPr>
            <p:custDataLst>
              <p:tags r:id="rId8"/>
            </p:custDataLst>
          </p:nvPr>
        </p:nvSpPr>
        <p:spPr bwMode="gray">
          <a:xfrm>
            <a:off x="4237038" y="28733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5F339FF-17E3-47D9-AD8E-36C91BE6E184}"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170" name="Text Placeholder 4">
            <a:extLst>
              <a:ext uri="{FF2B5EF4-FFF2-40B4-BE49-F238E27FC236}">
                <a16:creationId xmlns:a16="http://schemas.microsoft.com/office/drawing/2014/main" id="{B1E857CA-6634-E5FA-F3CB-352CB0CB102D}"/>
              </a:ext>
            </a:extLst>
          </p:cNvPr>
          <p:cNvSpPr>
            <a:spLocks noGrp="1"/>
          </p:cNvSpPr>
          <p:nvPr>
            <p:custDataLst>
              <p:tags r:id="rId9"/>
            </p:custDataLst>
          </p:nvPr>
        </p:nvSpPr>
        <p:spPr bwMode="gray">
          <a:xfrm>
            <a:off x="4035425"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6DE126E-C3E8-425D-8BCC-591E3A380C64}"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18" name="Text Placeholder 4">
            <a:extLst>
              <a:ext uri="{FF2B5EF4-FFF2-40B4-BE49-F238E27FC236}">
                <a16:creationId xmlns:a16="http://schemas.microsoft.com/office/drawing/2014/main" id="{4C1F3293-4EFE-461D-940D-7EE66BAE31C5}"/>
              </a:ext>
            </a:extLst>
          </p:cNvPr>
          <p:cNvSpPr>
            <a:spLocks noGrp="1"/>
          </p:cNvSpPr>
          <p:nvPr>
            <p:custDataLst>
              <p:tags r:id="rId10"/>
            </p:custDataLst>
          </p:nvPr>
        </p:nvSpPr>
        <p:spPr bwMode="gray">
          <a:xfrm>
            <a:off x="4700588" y="270192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90DE5EA-1ADC-4600-8228-DEAB38E87C29}"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585" name="Text Placeholder 4">
            <a:extLst>
              <a:ext uri="{FF2B5EF4-FFF2-40B4-BE49-F238E27FC236}">
                <a16:creationId xmlns:a16="http://schemas.microsoft.com/office/drawing/2014/main" id="{6936E423-2B2C-81DB-0734-B1DB5ED6FB77}"/>
              </a:ext>
            </a:extLst>
          </p:cNvPr>
          <p:cNvSpPr>
            <a:spLocks noGrp="1"/>
          </p:cNvSpPr>
          <p:nvPr>
            <p:custDataLst>
              <p:tags r:id="rId11"/>
            </p:custDataLst>
          </p:nvPr>
        </p:nvSpPr>
        <p:spPr bwMode="gray">
          <a:xfrm>
            <a:off x="5265738" y="215423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5E5874D-2DF5-4591-A5F6-79BBFB8577DC}" type="datetime'''''''''''''''''''''''''''''''''''1'''''''''''">
              <a:rPr lang="en-US" altLang="en-US" sz="1200" smtClean="0">
                <a:effectLst/>
                <a:cs typeface="+mn-cs"/>
              </a:rPr>
              <a:pPr lvl="0" algn="ctr">
                <a:spcBef>
                  <a:spcPct val="0"/>
                </a:spcBef>
                <a:spcAft>
                  <a:spcPct val="0"/>
                </a:spcAft>
              </a:pPr>
              <a:t>1</a:t>
            </a:fld>
            <a:endParaRPr lang="en-US" sz="1200">
              <a:cs typeface="+mn-cs"/>
            </a:endParaRPr>
          </a:p>
        </p:txBody>
      </p:sp>
      <p:sp>
        <p:nvSpPr>
          <p:cNvPr id="44" name="Text Placeholder 4">
            <a:extLst>
              <a:ext uri="{FF2B5EF4-FFF2-40B4-BE49-F238E27FC236}">
                <a16:creationId xmlns:a16="http://schemas.microsoft.com/office/drawing/2014/main" id="{D4954EC0-5147-46CB-9C9C-9668AA9F3816}"/>
              </a:ext>
            </a:extLst>
          </p:cNvPr>
          <p:cNvSpPr>
            <a:spLocks noGrp="1"/>
          </p:cNvSpPr>
          <p:nvPr>
            <p:custDataLst>
              <p:tags r:id="rId12"/>
            </p:custDataLst>
          </p:nvPr>
        </p:nvSpPr>
        <p:spPr bwMode="gray">
          <a:xfrm>
            <a:off x="5265738"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8F16362-45F9-44DC-92F3-84FAEB497E2F}"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593" name="Text Placeholder 4">
            <a:extLst>
              <a:ext uri="{FF2B5EF4-FFF2-40B4-BE49-F238E27FC236}">
                <a16:creationId xmlns:a16="http://schemas.microsoft.com/office/drawing/2014/main" id="{4C1F3293-4EFE-461D-940D-7EE66BAE31C5}"/>
              </a:ext>
            </a:extLst>
          </p:cNvPr>
          <p:cNvSpPr>
            <a:spLocks noGrp="1"/>
          </p:cNvSpPr>
          <p:nvPr>
            <p:custDataLst>
              <p:tags r:id="rId13"/>
            </p:custDataLst>
          </p:nvPr>
        </p:nvSpPr>
        <p:spPr bwMode="gray">
          <a:xfrm>
            <a:off x="5829300" y="215423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92ED26B-40CF-4B78-B64E-8BC6D9BA3309}" type="datetime'''''''''''1'''''''''''''''''''''''''">
              <a:rPr lang="en-US" altLang="en-US" sz="1200" smtClean="0">
                <a:effectLst/>
                <a:cs typeface="+mn-cs"/>
              </a:rPr>
              <a:pPr lvl="0" algn="ctr">
                <a:spcBef>
                  <a:spcPct val="0"/>
                </a:spcBef>
                <a:spcAft>
                  <a:spcPct val="0"/>
                </a:spcAft>
              </a:pPr>
              <a:t>1</a:t>
            </a:fld>
            <a:endParaRPr lang="en-US" sz="1200">
              <a:cs typeface="+mn-cs"/>
            </a:endParaRPr>
          </a:p>
        </p:txBody>
      </p:sp>
      <p:sp>
        <p:nvSpPr>
          <p:cNvPr id="619" name="Text Placeholder 4">
            <a:extLst>
              <a:ext uri="{FF2B5EF4-FFF2-40B4-BE49-F238E27FC236}">
                <a16:creationId xmlns:a16="http://schemas.microsoft.com/office/drawing/2014/main" id="{4C1F3293-4EFE-461D-940D-7EE66BAE31C5}"/>
              </a:ext>
            </a:extLst>
          </p:cNvPr>
          <p:cNvSpPr>
            <a:spLocks noGrp="1"/>
          </p:cNvSpPr>
          <p:nvPr>
            <p:custDataLst>
              <p:tags r:id="rId14"/>
            </p:custDataLst>
          </p:nvPr>
        </p:nvSpPr>
        <p:spPr bwMode="gray">
          <a:xfrm>
            <a:off x="5829300" y="26733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BCCEF70-E39A-4531-BEEC-70A6D39FCE81}"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20" name="Text Placeholder 4">
            <a:extLst>
              <a:ext uri="{FF2B5EF4-FFF2-40B4-BE49-F238E27FC236}">
                <a16:creationId xmlns:a16="http://schemas.microsoft.com/office/drawing/2014/main" id="{4C1F3293-4EFE-461D-940D-7EE66BAE31C5}"/>
              </a:ext>
            </a:extLst>
          </p:cNvPr>
          <p:cNvSpPr>
            <a:spLocks noGrp="1"/>
          </p:cNvSpPr>
          <p:nvPr>
            <p:custDataLst>
              <p:tags r:id="rId15"/>
            </p:custDataLst>
          </p:nvPr>
        </p:nvSpPr>
        <p:spPr bwMode="gray">
          <a:xfrm>
            <a:off x="6496050" y="290353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D180F82-F650-4837-8315-A8E7D1063052}"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48" name="Text Placeholder 4">
            <a:extLst>
              <a:ext uri="{FF2B5EF4-FFF2-40B4-BE49-F238E27FC236}">
                <a16:creationId xmlns:a16="http://schemas.microsoft.com/office/drawing/2014/main" id="{C6F62060-50F7-0D0C-AC2C-A25DFE42CE04}"/>
              </a:ext>
            </a:extLst>
          </p:cNvPr>
          <p:cNvSpPr>
            <a:spLocks noGrp="1"/>
          </p:cNvSpPr>
          <p:nvPr>
            <p:custDataLst>
              <p:tags r:id="rId16"/>
            </p:custDataLst>
          </p:nvPr>
        </p:nvSpPr>
        <p:spPr bwMode="gray">
          <a:xfrm>
            <a:off x="6294438"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0C3F7FF-4C5C-4064-9281-4C95701F19A0}"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21" name="Text Placeholder 4">
            <a:extLst>
              <a:ext uri="{FF2B5EF4-FFF2-40B4-BE49-F238E27FC236}">
                <a16:creationId xmlns:a16="http://schemas.microsoft.com/office/drawing/2014/main" id="{4C1F3293-4EFE-461D-940D-7EE66BAE31C5}"/>
              </a:ext>
            </a:extLst>
          </p:cNvPr>
          <p:cNvSpPr>
            <a:spLocks noGrp="1"/>
          </p:cNvSpPr>
          <p:nvPr>
            <p:custDataLst>
              <p:tags r:id="rId17"/>
            </p:custDataLst>
          </p:nvPr>
        </p:nvSpPr>
        <p:spPr bwMode="gray">
          <a:xfrm>
            <a:off x="7061200" y="27590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9D1A0C1-76B9-47B5-8890-0E05376D134E}"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595" name="Text Placeholder 4">
            <a:extLst>
              <a:ext uri="{FF2B5EF4-FFF2-40B4-BE49-F238E27FC236}">
                <a16:creationId xmlns:a16="http://schemas.microsoft.com/office/drawing/2014/main" id="{4C1F3293-4EFE-461D-940D-7EE66BAE31C5}"/>
              </a:ext>
            </a:extLst>
          </p:cNvPr>
          <p:cNvSpPr>
            <a:spLocks noGrp="1"/>
          </p:cNvSpPr>
          <p:nvPr>
            <p:custDataLst>
              <p:tags r:id="rId18"/>
            </p:custDataLst>
          </p:nvPr>
        </p:nvSpPr>
        <p:spPr bwMode="gray">
          <a:xfrm>
            <a:off x="7524750" y="2327275"/>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8FBA9B3-C8F3-497D-B372-6B45BE3348B3}" type="datetime'''''''''''''''''''''''''''''''''''''''''''1'''''''''''''''''''">
              <a:rPr lang="en-US" altLang="en-US" sz="1200" smtClean="0">
                <a:effectLst/>
                <a:cs typeface="+mn-cs"/>
              </a:rPr>
              <a:pPr lvl="0" algn="ctr">
                <a:spcBef>
                  <a:spcPct val="0"/>
                </a:spcBef>
                <a:spcAft>
                  <a:spcPct val="0"/>
                </a:spcAft>
              </a:pPr>
              <a:t>1</a:t>
            </a:fld>
            <a:endParaRPr lang="en-US" sz="1200">
              <a:cs typeface="+mn-cs"/>
            </a:endParaRPr>
          </a:p>
        </p:txBody>
      </p:sp>
      <p:sp>
        <p:nvSpPr>
          <p:cNvPr id="622" name="Text Placeholder 4">
            <a:extLst>
              <a:ext uri="{FF2B5EF4-FFF2-40B4-BE49-F238E27FC236}">
                <a16:creationId xmlns:a16="http://schemas.microsoft.com/office/drawing/2014/main" id="{4C1F3293-4EFE-461D-940D-7EE66BAE31C5}"/>
              </a:ext>
            </a:extLst>
          </p:cNvPr>
          <p:cNvSpPr>
            <a:spLocks noGrp="1"/>
          </p:cNvSpPr>
          <p:nvPr>
            <p:custDataLst>
              <p:tags r:id="rId19"/>
            </p:custDataLst>
          </p:nvPr>
        </p:nvSpPr>
        <p:spPr bwMode="gray">
          <a:xfrm>
            <a:off x="7626350" y="27590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F237FAC-5247-4C2D-8FEE-C44A47C4EB3E}"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99" name="Text Placeholder 4">
            <a:extLst>
              <a:ext uri="{FF2B5EF4-FFF2-40B4-BE49-F238E27FC236}">
                <a16:creationId xmlns:a16="http://schemas.microsoft.com/office/drawing/2014/main" id="{2BF49290-459F-D290-FFFE-4488E779A12F}"/>
              </a:ext>
            </a:extLst>
          </p:cNvPr>
          <p:cNvSpPr>
            <a:spLocks noGrp="1"/>
          </p:cNvSpPr>
          <p:nvPr>
            <p:custDataLst>
              <p:tags r:id="rId20"/>
            </p:custDataLst>
          </p:nvPr>
        </p:nvSpPr>
        <p:spPr bwMode="gray">
          <a:xfrm>
            <a:off x="8089900" y="296068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D35F03F-AAFD-419C-8CBF-4670F79F7EEE}"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23" name="Text Placeholder 4">
            <a:extLst>
              <a:ext uri="{FF2B5EF4-FFF2-40B4-BE49-F238E27FC236}">
                <a16:creationId xmlns:a16="http://schemas.microsoft.com/office/drawing/2014/main" id="{4C1F3293-4EFE-461D-940D-7EE66BAE31C5}"/>
              </a:ext>
            </a:extLst>
          </p:cNvPr>
          <p:cNvSpPr>
            <a:spLocks noGrp="1"/>
          </p:cNvSpPr>
          <p:nvPr>
            <p:custDataLst>
              <p:tags r:id="rId21"/>
            </p:custDataLst>
          </p:nvPr>
        </p:nvSpPr>
        <p:spPr bwMode="gray">
          <a:xfrm>
            <a:off x="8755063" y="290353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F318654-E216-4C25-99E7-0606B575078B}"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6" name="Text Placeholder 4">
            <a:extLst>
              <a:ext uri="{FF2B5EF4-FFF2-40B4-BE49-F238E27FC236}">
                <a16:creationId xmlns:a16="http://schemas.microsoft.com/office/drawing/2014/main" id="{7D12AC38-691B-8442-0F9B-E45C5B7184BF}"/>
              </a:ext>
            </a:extLst>
          </p:cNvPr>
          <p:cNvSpPr>
            <a:spLocks noGrp="1"/>
          </p:cNvSpPr>
          <p:nvPr>
            <p:custDataLst>
              <p:tags r:id="rId22"/>
            </p:custDataLst>
          </p:nvPr>
        </p:nvSpPr>
        <p:spPr bwMode="gray">
          <a:xfrm>
            <a:off x="8553450" y="2960688"/>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5C6C6C7-FC1B-44CE-8AA2-18FFB79AFB8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8" name="Text Placeholder 4">
            <a:extLst>
              <a:ext uri="{FF2B5EF4-FFF2-40B4-BE49-F238E27FC236}">
                <a16:creationId xmlns:a16="http://schemas.microsoft.com/office/drawing/2014/main" id="{01A454AA-082A-03E4-B314-92214B69DE2E}"/>
              </a:ext>
            </a:extLst>
          </p:cNvPr>
          <p:cNvSpPr>
            <a:spLocks noGrp="1"/>
          </p:cNvSpPr>
          <p:nvPr>
            <p:custDataLst>
              <p:tags r:id="rId23"/>
            </p:custDataLst>
          </p:nvPr>
        </p:nvSpPr>
        <p:spPr bwMode="gray">
          <a:xfrm>
            <a:off x="9118600"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C68437-DC91-4F53-B3CC-F54F655ACB0D}"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24" name="Text Placeholder 4">
            <a:extLst>
              <a:ext uri="{FF2B5EF4-FFF2-40B4-BE49-F238E27FC236}">
                <a16:creationId xmlns:a16="http://schemas.microsoft.com/office/drawing/2014/main" id="{4C1F3293-4EFE-461D-940D-7EE66BAE31C5}"/>
              </a:ext>
            </a:extLst>
          </p:cNvPr>
          <p:cNvSpPr>
            <a:spLocks noGrp="1"/>
          </p:cNvSpPr>
          <p:nvPr>
            <p:custDataLst>
              <p:tags r:id="rId24"/>
            </p:custDataLst>
          </p:nvPr>
        </p:nvSpPr>
        <p:spPr bwMode="gray">
          <a:xfrm>
            <a:off x="9885363" y="284480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492852C-D3D9-426F-B596-20975E596A62}"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0" name="Text Placeholder 4">
            <a:extLst>
              <a:ext uri="{FF2B5EF4-FFF2-40B4-BE49-F238E27FC236}">
                <a16:creationId xmlns:a16="http://schemas.microsoft.com/office/drawing/2014/main" id="{24D280EC-A3A5-C330-6BB4-8F9058510DC1}"/>
              </a:ext>
            </a:extLst>
          </p:cNvPr>
          <p:cNvSpPr>
            <a:spLocks noGrp="1"/>
          </p:cNvSpPr>
          <p:nvPr>
            <p:custDataLst>
              <p:tags r:id="rId25"/>
            </p:custDataLst>
          </p:nvPr>
        </p:nvSpPr>
        <p:spPr bwMode="gray">
          <a:xfrm>
            <a:off x="9683750"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6FBE6A2-1804-4B6A-93B3-C7870AE03453}"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706" name="Text Placeholder 4">
            <a:extLst>
              <a:ext uri="{FF2B5EF4-FFF2-40B4-BE49-F238E27FC236}">
                <a16:creationId xmlns:a16="http://schemas.microsoft.com/office/drawing/2014/main" id="{4C1F3293-4EFE-461D-940D-7EE66BAE31C5}"/>
              </a:ext>
            </a:extLst>
          </p:cNvPr>
          <p:cNvSpPr>
            <a:spLocks noGrp="1"/>
          </p:cNvSpPr>
          <p:nvPr>
            <p:custDataLst>
              <p:tags r:id="rId26"/>
            </p:custDataLst>
          </p:nvPr>
        </p:nvSpPr>
        <p:spPr bwMode="gray">
          <a:xfrm>
            <a:off x="10450513" y="284480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8752FD5-EFEE-4160-8D36-19B8D5A6A346}" type="datetime'''''''''''''''''''''''1'''''''''''''''''''''''''''''''''">
              <a:rPr lang="en-US" altLang="en-US" sz="1200" smtClean="0">
                <a:effectLst/>
                <a:cs typeface="+mn-cs"/>
              </a:rPr>
              <a:pPr lvl="0" algn="ctr">
                <a:spcBef>
                  <a:spcPct val="0"/>
                </a:spcBef>
                <a:spcAft>
                  <a:spcPct val="0"/>
                </a:spcAft>
              </a:pPr>
              <a:t>1</a:t>
            </a:fld>
            <a:endParaRPr lang="en-US" sz="1200">
              <a:cs typeface="+mn-cs"/>
            </a:endParaRPr>
          </a:p>
        </p:txBody>
      </p:sp>
      <p:sp>
        <p:nvSpPr>
          <p:cNvPr id="703" name="Text Placeholder 4">
            <a:extLst>
              <a:ext uri="{FF2B5EF4-FFF2-40B4-BE49-F238E27FC236}">
                <a16:creationId xmlns:a16="http://schemas.microsoft.com/office/drawing/2014/main" id="{4C1F3293-4EFE-461D-940D-7EE66BAE31C5}"/>
              </a:ext>
            </a:extLst>
          </p:cNvPr>
          <p:cNvSpPr>
            <a:spLocks noGrp="1"/>
          </p:cNvSpPr>
          <p:nvPr>
            <p:custDataLst>
              <p:tags r:id="rId27"/>
            </p:custDataLst>
          </p:nvPr>
        </p:nvSpPr>
        <p:spPr bwMode="gray">
          <a:xfrm>
            <a:off x="10248900" y="2932113"/>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7B8CEFE-3885-4175-9607-7A4A608CAEDA}"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4" name="Text Placeholder 4">
            <a:extLst>
              <a:ext uri="{FF2B5EF4-FFF2-40B4-BE49-F238E27FC236}">
                <a16:creationId xmlns:a16="http://schemas.microsoft.com/office/drawing/2014/main" id="{96F7C20B-EFF6-F373-14B6-C8B4F03A15B5}"/>
              </a:ext>
            </a:extLst>
          </p:cNvPr>
          <p:cNvSpPr>
            <a:spLocks noGrp="1"/>
          </p:cNvSpPr>
          <p:nvPr>
            <p:custDataLst>
              <p:tags r:id="rId28"/>
            </p:custDataLst>
          </p:nvPr>
        </p:nvSpPr>
        <p:spPr bwMode="gray">
          <a:xfrm>
            <a:off x="10912475" y="29321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BA22B7A-D741-4C04-B525-551B5A66AD3A}"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610" name="Text Placeholder 4">
            <a:extLst>
              <a:ext uri="{FF2B5EF4-FFF2-40B4-BE49-F238E27FC236}">
                <a16:creationId xmlns:a16="http://schemas.microsoft.com/office/drawing/2014/main" id="{4C1F3293-4EFE-461D-940D-7EE66BAE31C5}"/>
              </a:ext>
            </a:extLst>
          </p:cNvPr>
          <p:cNvSpPr>
            <a:spLocks noGrp="1"/>
          </p:cNvSpPr>
          <p:nvPr>
            <p:custDataLst>
              <p:tags r:id="rId29"/>
            </p:custDataLst>
          </p:nvPr>
        </p:nvSpPr>
        <p:spPr bwMode="gray">
          <a:xfrm>
            <a:off x="11579225" y="2614613"/>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13761A1-F9EE-4982-8F09-47E8476575AE}"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615" name="Text Placeholder 4">
            <a:extLst>
              <a:ext uri="{FF2B5EF4-FFF2-40B4-BE49-F238E27FC236}">
                <a16:creationId xmlns:a16="http://schemas.microsoft.com/office/drawing/2014/main" id="{C5127B56-DD58-E647-AF3A-87664EDDCF4C}"/>
              </a:ext>
            </a:extLst>
          </p:cNvPr>
          <p:cNvSpPr>
            <a:spLocks noGrp="1"/>
          </p:cNvSpPr>
          <p:nvPr>
            <p:custDataLst>
              <p:tags r:id="rId30"/>
            </p:custDataLst>
          </p:nvPr>
        </p:nvSpPr>
        <p:spPr bwMode="gray">
          <a:xfrm>
            <a:off x="11377613" y="270192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64F364A-29A6-4D26-AF05-5F7E09C57463}"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89" name="Text Placeholder 4">
            <a:extLst>
              <a:ext uri="{FF2B5EF4-FFF2-40B4-BE49-F238E27FC236}">
                <a16:creationId xmlns:a16="http://schemas.microsoft.com/office/drawing/2014/main" id="{7E3D3997-F385-792B-6E72-2DC083187D3E}"/>
              </a:ext>
            </a:extLst>
          </p:cNvPr>
          <p:cNvSpPr>
            <a:spLocks noGrp="1"/>
          </p:cNvSpPr>
          <p:nvPr>
            <p:custDataLst>
              <p:tags r:id="rId31"/>
            </p:custDataLst>
          </p:nvPr>
        </p:nvSpPr>
        <p:spPr bwMode="gray">
          <a:xfrm>
            <a:off x="1833563" y="148272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C0D20C9-CDB1-4BBA-AF3D-DD9A2BED28B1}" type="datetime'''''''''''''''''''''''''''''''''''''''''''''''''2''''''''''4'">
              <a:rPr lang="en-US" altLang="en-US" sz="1200" smtClean="0">
                <a:cs typeface="+mn-cs"/>
              </a:rPr>
              <a:pPr lvl="0" algn="ctr">
                <a:spcBef>
                  <a:spcPct val="0"/>
                </a:spcBef>
                <a:spcAft>
                  <a:spcPct val="0"/>
                </a:spcAft>
              </a:pPr>
              <a:t>24</a:t>
            </a:fld>
            <a:endParaRPr lang="en-US" sz="1200">
              <a:cs typeface="+mn-cs"/>
            </a:endParaRPr>
          </a:p>
        </p:txBody>
      </p:sp>
      <p:sp>
        <p:nvSpPr>
          <p:cNvPr id="90" name="Text Placeholder 4">
            <a:extLst>
              <a:ext uri="{FF2B5EF4-FFF2-40B4-BE49-F238E27FC236}">
                <a16:creationId xmlns:a16="http://schemas.microsoft.com/office/drawing/2014/main" id="{A2B90305-D74F-BABC-8F68-1C906BC4AABA}"/>
              </a:ext>
            </a:extLst>
          </p:cNvPr>
          <p:cNvSpPr>
            <a:spLocks noGrp="1"/>
          </p:cNvSpPr>
          <p:nvPr>
            <p:custDataLst>
              <p:tags r:id="rId32"/>
            </p:custDataLst>
          </p:nvPr>
        </p:nvSpPr>
        <p:spPr bwMode="gray">
          <a:xfrm>
            <a:off x="2398713" y="166370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DBCB7F0-6D92-421B-8883-D54FF35B0FEF}" type="datetime'''''''''''''''''''2''''''''''''1'''''''">
              <a:rPr lang="en-US" altLang="en-US" sz="1200" smtClean="0">
                <a:cs typeface="+mn-cs"/>
              </a:rPr>
              <a:pPr lvl="0" algn="ctr">
                <a:spcBef>
                  <a:spcPct val="0"/>
                </a:spcBef>
                <a:spcAft>
                  <a:spcPct val="0"/>
                </a:spcAft>
              </a:pPr>
              <a:t>21</a:t>
            </a:fld>
            <a:endParaRPr lang="en-US" sz="1200">
              <a:cs typeface="+mn-cs"/>
            </a:endParaRPr>
          </a:p>
        </p:txBody>
      </p:sp>
      <p:sp>
        <p:nvSpPr>
          <p:cNvPr id="91" name="Text Placeholder 4">
            <a:extLst>
              <a:ext uri="{FF2B5EF4-FFF2-40B4-BE49-F238E27FC236}">
                <a16:creationId xmlns:a16="http://schemas.microsoft.com/office/drawing/2014/main" id="{4302089E-7F2E-D148-B6B1-53F664D07BFF}"/>
              </a:ext>
            </a:extLst>
          </p:cNvPr>
          <p:cNvSpPr>
            <a:spLocks noGrp="1"/>
          </p:cNvSpPr>
          <p:nvPr>
            <p:custDataLst>
              <p:tags r:id="rId33"/>
            </p:custDataLst>
          </p:nvPr>
        </p:nvSpPr>
        <p:spPr bwMode="gray">
          <a:xfrm>
            <a:off x="2963863" y="183673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0F1A5CE-387E-4943-A0B7-E03AA1B3B70A}" type="datetime'''''''''''''''''''''''''''''''''''''''''''''''''''18'''">
              <a:rPr lang="en-US" altLang="en-US" sz="1200" smtClean="0">
                <a:cs typeface="+mn-cs"/>
              </a:rPr>
              <a:pPr lvl="0" algn="ctr">
                <a:spcBef>
                  <a:spcPct val="0"/>
                </a:spcBef>
                <a:spcAft>
                  <a:spcPct val="0"/>
                </a:spcAft>
              </a:pPr>
              <a:t>18</a:t>
            </a:fld>
            <a:endParaRPr lang="en-US" sz="1200">
              <a:cs typeface="+mn-cs"/>
            </a:endParaRPr>
          </a:p>
        </p:txBody>
      </p:sp>
      <p:sp>
        <p:nvSpPr>
          <p:cNvPr id="108" name="Text Placeholder 4">
            <a:extLst>
              <a:ext uri="{FF2B5EF4-FFF2-40B4-BE49-F238E27FC236}">
                <a16:creationId xmlns:a16="http://schemas.microsoft.com/office/drawing/2014/main" id="{E02A6BF5-C4F8-962C-28AD-947826D38D19}"/>
              </a:ext>
            </a:extLst>
          </p:cNvPr>
          <p:cNvSpPr>
            <a:spLocks noGrp="1"/>
          </p:cNvSpPr>
          <p:nvPr>
            <p:custDataLst>
              <p:tags r:id="rId34"/>
            </p:custDataLst>
          </p:nvPr>
        </p:nvSpPr>
        <p:spPr bwMode="gray">
          <a:xfrm>
            <a:off x="3527425" y="18938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4C0FC0-1A2B-401D-AB61-4290A033C47F}" type="datetime'''''''''''1''''''''''7'">
              <a:rPr lang="en-US" altLang="en-US" sz="1200" smtClean="0">
                <a:cs typeface="+mn-cs"/>
              </a:rPr>
              <a:pPr lvl="0" algn="ctr">
                <a:spcBef>
                  <a:spcPct val="0"/>
                </a:spcBef>
                <a:spcAft>
                  <a:spcPct val="0"/>
                </a:spcAft>
              </a:pPr>
              <a:t>17</a:t>
            </a:fld>
            <a:endParaRPr lang="en-US" sz="1200">
              <a:cs typeface="+mn-cs"/>
            </a:endParaRPr>
          </a:p>
        </p:txBody>
      </p:sp>
      <p:sp>
        <p:nvSpPr>
          <p:cNvPr id="109" name="Text Placeholder 4">
            <a:extLst>
              <a:ext uri="{FF2B5EF4-FFF2-40B4-BE49-F238E27FC236}">
                <a16:creationId xmlns:a16="http://schemas.microsoft.com/office/drawing/2014/main" id="{DAB5152A-006F-A757-825F-B897FE93D42D}"/>
              </a:ext>
            </a:extLst>
          </p:cNvPr>
          <p:cNvSpPr>
            <a:spLocks noGrp="1"/>
          </p:cNvSpPr>
          <p:nvPr>
            <p:custDataLst>
              <p:tags r:id="rId35"/>
            </p:custDataLst>
          </p:nvPr>
        </p:nvSpPr>
        <p:spPr bwMode="gray">
          <a:xfrm>
            <a:off x="4092575" y="195103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C21A670-9858-4E6A-BA0D-3E81866228F9}" type="datetime'''''''''''''''''''''''''''''''''''''''''''''''16'''">
              <a:rPr lang="en-US" altLang="en-US" sz="1200" smtClean="0">
                <a:cs typeface="+mn-cs"/>
              </a:rPr>
              <a:pPr lvl="0" algn="ctr">
                <a:spcBef>
                  <a:spcPct val="0"/>
                </a:spcBef>
                <a:spcAft>
                  <a:spcPct val="0"/>
                </a:spcAft>
              </a:pPr>
              <a:t>16</a:t>
            </a:fld>
            <a:endParaRPr lang="en-US" sz="1200">
              <a:cs typeface="+mn-cs"/>
            </a:endParaRPr>
          </a:p>
        </p:txBody>
      </p:sp>
      <p:sp>
        <p:nvSpPr>
          <p:cNvPr id="41" name="Text Placeholder 4">
            <a:extLst>
              <a:ext uri="{FF2B5EF4-FFF2-40B4-BE49-F238E27FC236}">
                <a16:creationId xmlns:a16="http://schemas.microsoft.com/office/drawing/2014/main" id="{B37555DF-71C5-A09E-5ED2-F64BB189B54B}"/>
              </a:ext>
            </a:extLst>
          </p:cNvPr>
          <p:cNvSpPr>
            <a:spLocks noGrp="1"/>
          </p:cNvSpPr>
          <p:nvPr>
            <p:custDataLst>
              <p:tags r:id="rId36"/>
            </p:custDataLst>
          </p:nvPr>
        </p:nvSpPr>
        <p:spPr bwMode="gray">
          <a:xfrm>
            <a:off x="4657725" y="1971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52B320D-A764-485E-93DE-C6FA92ED6995}" type="datetime'''''''15'''''''''''''''''''''''''''">
              <a:rPr lang="en-US" altLang="en-US" sz="1200" smtClean="0">
                <a:cs typeface="+mn-cs"/>
              </a:rPr>
              <a:pPr lvl="0" algn="ctr">
                <a:spcBef>
                  <a:spcPct val="0"/>
                </a:spcBef>
                <a:spcAft>
                  <a:spcPct val="0"/>
                </a:spcAft>
              </a:pPr>
              <a:t>15</a:t>
            </a:fld>
            <a:endParaRPr lang="en-US" sz="1200">
              <a:cs typeface="+mn-cs"/>
            </a:endParaRPr>
          </a:p>
        </p:txBody>
      </p:sp>
      <p:sp>
        <p:nvSpPr>
          <p:cNvPr id="43" name="Text Placeholder 4">
            <a:extLst>
              <a:ext uri="{FF2B5EF4-FFF2-40B4-BE49-F238E27FC236}">
                <a16:creationId xmlns:a16="http://schemas.microsoft.com/office/drawing/2014/main" id="{01223204-F47B-9AD1-FE82-FF746672B5C0}"/>
              </a:ext>
            </a:extLst>
          </p:cNvPr>
          <p:cNvSpPr>
            <a:spLocks noGrp="1"/>
          </p:cNvSpPr>
          <p:nvPr>
            <p:custDataLst>
              <p:tags r:id="rId37"/>
            </p:custDataLst>
          </p:nvPr>
        </p:nvSpPr>
        <p:spPr bwMode="gray">
          <a:xfrm>
            <a:off x="5222875" y="1971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994F215-CB02-4D26-B342-C2A997710EE8}" type="datetime'''''''''''''''''''''''''1''''''''''''''''''''5'''''''''''''''">
              <a:rPr lang="en-US" altLang="en-US" sz="1200" smtClean="0">
                <a:cs typeface="+mn-cs"/>
              </a:rPr>
              <a:pPr lvl="0" algn="ctr">
                <a:spcBef>
                  <a:spcPct val="0"/>
                </a:spcBef>
                <a:spcAft>
                  <a:spcPct val="0"/>
                </a:spcAft>
              </a:pPr>
              <a:t>15</a:t>
            </a:fld>
            <a:endParaRPr lang="en-US" sz="1200">
              <a:cs typeface="+mn-cs"/>
            </a:endParaRPr>
          </a:p>
        </p:txBody>
      </p:sp>
      <p:sp>
        <p:nvSpPr>
          <p:cNvPr id="45" name="Text Placeholder 4">
            <a:extLst>
              <a:ext uri="{FF2B5EF4-FFF2-40B4-BE49-F238E27FC236}">
                <a16:creationId xmlns:a16="http://schemas.microsoft.com/office/drawing/2014/main" id="{5AEF33FE-143F-4C03-1DA2-29FC6EF0CFE5}"/>
              </a:ext>
            </a:extLst>
          </p:cNvPr>
          <p:cNvSpPr>
            <a:spLocks noGrp="1"/>
          </p:cNvSpPr>
          <p:nvPr>
            <p:custDataLst>
              <p:tags r:id="rId38"/>
            </p:custDataLst>
          </p:nvPr>
        </p:nvSpPr>
        <p:spPr bwMode="gray">
          <a:xfrm>
            <a:off x="5786438" y="1971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68EE81E-C739-4E40-B4DE-30181917C99C}" type="datetime'''''''''''''''''''''''''1''''''''''''''5'''''''''''''">
              <a:rPr lang="en-US" altLang="en-US" sz="1200" smtClean="0">
                <a:cs typeface="+mn-cs"/>
              </a:rPr>
              <a:pPr lvl="0" algn="ctr">
                <a:spcBef>
                  <a:spcPct val="0"/>
                </a:spcBef>
                <a:spcAft>
                  <a:spcPct val="0"/>
                </a:spcAft>
              </a:pPr>
              <a:t>15</a:t>
            </a:fld>
            <a:endParaRPr lang="en-US" sz="1200">
              <a:cs typeface="+mn-cs"/>
            </a:endParaRPr>
          </a:p>
        </p:txBody>
      </p:sp>
      <p:sp>
        <p:nvSpPr>
          <p:cNvPr id="678" name="Text Placeholder 4">
            <a:extLst>
              <a:ext uri="{FF2B5EF4-FFF2-40B4-BE49-F238E27FC236}">
                <a16:creationId xmlns:a16="http://schemas.microsoft.com/office/drawing/2014/main" id="{4C1F3293-4EFE-461D-940D-7EE66BAE31C5}"/>
              </a:ext>
            </a:extLst>
          </p:cNvPr>
          <p:cNvSpPr>
            <a:spLocks noGrp="1"/>
          </p:cNvSpPr>
          <p:nvPr>
            <p:custDataLst>
              <p:tags r:id="rId39"/>
            </p:custDataLst>
          </p:nvPr>
        </p:nvSpPr>
        <p:spPr bwMode="gray">
          <a:xfrm>
            <a:off x="1876425" y="166528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99094BD-422E-4BD7-B4B5-38B70CC81CFD}" type="datetime'''''''''''''''''''''''''''''''''2'''''''''''''''''''">
              <a:rPr lang="en-US" altLang="en-US" sz="1200" smtClean="0">
                <a:effectLst/>
                <a:cs typeface="+mn-cs"/>
              </a:rPr>
              <a:pPr lvl="0" algn="ctr">
                <a:spcBef>
                  <a:spcPct val="0"/>
                </a:spcBef>
                <a:spcAft>
                  <a:spcPct val="0"/>
                </a:spcAft>
              </a:pPr>
              <a:t>2</a:t>
            </a:fld>
            <a:endParaRPr lang="en-US" sz="1200">
              <a:cs typeface="+mn-cs"/>
            </a:endParaRPr>
          </a:p>
        </p:txBody>
      </p:sp>
      <p:sp>
        <p:nvSpPr>
          <p:cNvPr id="49" name="Text Placeholder 4">
            <a:extLst>
              <a:ext uri="{FF2B5EF4-FFF2-40B4-BE49-F238E27FC236}">
                <a16:creationId xmlns:a16="http://schemas.microsoft.com/office/drawing/2014/main" id="{45F97A98-0488-5ED8-413B-6EBCDA5904A3}"/>
              </a:ext>
            </a:extLst>
          </p:cNvPr>
          <p:cNvSpPr>
            <a:spLocks noGrp="1"/>
          </p:cNvSpPr>
          <p:nvPr>
            <p:custDataLst>
              <p:tags r:id="rId40"/>
            </p:custDataLst>
          </p:nvPr>
        </p:nvSpPr>
        <p:spPr bwMode="gray">
          <a:xfrm>
            <a:off x="6916738" y="21240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0AA9E6F-B6CC-4DC6-A1EB-A3A482C517FC}" type="datetime'''''''''''''''13'''''''''''''''''''''''''''''''''''">
              <a:rPr lang="en-US" altLang="en-US" sz="1200" smtClean="0">
                <a:cs typeface="+mn-cs"/>
              </a:rPr>
              <a:pPr lvl="0" algn="ctr">
                <a:spcBef>
                  <a:spcPct val="0"/>
                </a:spcBef>
                <a:spcAft>
                  <a:spcPct val="0"/>
                </a:spcAft>
              </a:pPr>
              <a:t>13</a:t>
            </a:fld>
            <a:endParaRPr lang="en-US" sz="1200">
              <a:cs typeface="+mn-cs"/>
            </a:endParaRPr>
          </a:p>
        </p:txBody>
      </p:sp>
      <p:sp>
        <p:nvSpPr>
          <p:cNvPr id="51" name="Text Placeholder 4">
            <a:extLst>
              <a:ext uri="{FF2B5EF4-FFF2-40B4-BE49-F238E27FC236}">
                <a16:creationId xmlns:a16="http://schemas.microsoft.com/office/drawing/2014/main" id="{AF1385E4-07F0-EB07-F4B7-F453E2D48977}"/>
              </a:ext>
            </a:extLst>
          </p:cNvPr>
          <p:cNvSpPr>
            <a:spLocks noGrp="1"/>
          </p:cNvSpPr>
          <p:nvPr>
            <p:custDataLst>
              <p:tags r:id="rId41"/>
            </p:custDataLst>
          </p:nvPr>
        </p:nvSpPr>
        <p:spPr bwMode="gray">
          <a:xfrm>
            <a:off x="7481888" y="21447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337035E-52DC-4C96-9286-BA1A3EFCA8CF}" type="datetime'''''''''''''''''''''''''1''''''''''''''''2'''''''">
              <a:rPr lang="en-US" altLang="en-US" sz="1200" smtClean="0">
                <a:cs typeface="+mn-cs"/>
              </a:rPr>
              <a:pPr lvl="0" algn="ctr">
                <a:spcBef>
                  <a:spcPct val="0"/>
                </a:spcBef>
                <a:spcAft>
                  <a:spcPct val="0"/>
                </a:spcAft>
              </a:pPr>
              <a:t>12</a:t>
            </a:fld>
            <a:endParaRPr lang="en-US" sz="1200">
              <a:cs typeface="+mn-cs"/>
            </a:endParaRPr>
          </a:p>
        </p:txBody>
      </p:sp>
      <p:sp>
        <p:nvSpPr>
          <p:cNvPr id="53" name="Text Placeholder 4">
            <a:extLst>
              <a:ext uri="{FF2B5EF4-FFF2-40B4-BE49-F238E27FC236}">
                <a16:creationId xmlns:a16="http://schemas.microsoft.com/office/drawing/2014/main" id="{061DE7C8-8E4E-58D1-E58A-50AF92F4E3EB}"/>
              </a:ext>
            </a:extLst>
          </p:cNvPr>
          <p:cNvSpPr>
            <a:spLocks noGrp="1"/>
          </p:cNvSpPr>
          <p:nvPr>
            <p:custDataLst>
              <p:tags r:id="rId42"/>
            </p:custDataLst>
          </p:nvPr>
        </p:nvSpPr>
        <p:spPr bwMode="gray">
          <a:xfrm>
            <a:off x="8047038" y="21447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B48A446-57AD-42A3-8E83-B0D0EED99204}" type="datetime'''''''''''''''''''''1''''''2'''''''''''''">
              <a:rPr lang="en-US" altLang="en-US" sz="1200" smtClean="0">
                <a:cs typeface="+mn-cs"/>
              </a:rPr>
              <a:pPr lvl="0" algn="ctr">
                <a:spcBef>
                  <a:spcPct val="0"/>
                </a:spcBef>
                <a:spcAft>
                  <a:spcPct val="0"/>
                </a:spcAft>
              </a:pPr>
              <a:t>12</a:t>
            </a:fld>
            <a:endParaRPr lang="en-US" sz="1200">
              <a:cs typeface="+mn-cs"/>
            </a:endParaRPr>
          </a:p>
        </p:txBody>
      </p:sp>
      <p:sp>
        <p:nvSpPr>
          <p:cNvPr id="55" name="Text Placeholder 4">
            <a:extLst>
              <a:ext uri="{FF2B5EF4-FFF2-40B4-BE49-F238E27FC236}">
                <a16:creationId xmlns:a16="http://schemas.microsoft.com/office/drawing/2014/main" id="{96F84FFB-DE9A-5985-CAA0-F7F9590259E3}"/>
              </a:ext>
            </a:extLst>
          </p:cNvPr>
          <p:cNvSpPr>
            <a:spLocks noGrp="1"/>
          </p:cNvSpPr>
          <p:nvPr>
            <p:custDataLst>
              <p:tags r:id="rId43"/>
            </p:custDataLst>
          </p:nvPr>
        </p:nvSpPr>
        <p:spPr bwMode="gray">
          <a:xfrm>
            <a:off x="8616950" y="2238375"/>
            <a:ext cx="2016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B922599-7F9F-410E-88C3-CB4A7043E486}" type="datetime'''''''''''''''''''1''''''''''''1'''''''''''">
              <a:rPr lang="en-US" altLang="en-US" sz="1200" smtClean="0">
                <a:cs typeface="+mn-cs"/>
              </a:rPr>
              <a:pPr lvl="0" algn="ctr">
                <a:spcBef>
                  <a:spcPct val="0"/>
                </a:spcBef>
                <a:spcAft>
                  <a:spcPct val="0"/>
                </a:spcAft>
              </a:pPr>
              <a:t>11</a:t>
            </a:fld>
            <a:endParaRPr lang="en-US" sz="1200">
              <a:cs typeface="+mn-cs"/>
            </a:endParaRPr>
          </a:p>
        </p:txBody>
      </p:sp>
      <p:sp>
        <p:nvSpPr>
          <p:cNvPr id="47" name="Text Placeholder 4">
            <a:extLst>
              <a:ext uri="{FF2B5EF4-FFF2-40B4-BE49-F238E27FC236}">
                <a16:creationId xmlns:a16="http://schemas.microsoft.com/office/drawing/2014/main" id="{19B24B56-C1BD-B268-B39D-747D91ABA5A0}"/>
              </a:ext>
            </a:extLst>
          </p:cNvPr>
          <p:cNvSpPr>
            <a:spLocks noGrp="1"/>
          </p:cNvSpPr>
          <p:nvPr>
            <p:custDataLst>
              <p:tags r:id="rId44"/>
            </p:custDataLst>
          </p:nvPr>
        </p:nvSpPr>
        <p:spPr bwMode="gray">
          <a:xfrm>
            <a:off x="6351588" y="21240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71C3B9F-F835-4B16-B0E3-1268B6BFB60F}" type="datetime'''''''''''''''''''''''''''1''''''''''''''3'">
              <a:rPr lang="en-US" altLang="en-US" sz="1200" smtClean="0">
                <a:cs typeface="+mn-cs"/>
              </a:rPr>
              <a:pPr lvl="0" algn="ctr">
                <a:spcBef>
                  <a:spcPct val="0"/>
                </a:spcBef>
                <a:spcAft>
                  <a:spcPct val="0"/>
                </a:spcAft>
              </a:pPr>
              <a:t>13</a:t>
            </a:fld>
            <a:endParaRPr lang="en-US" sz="1200">
              <a:cs typeface="+mn-cs"/>
            </a:endParaRPr>
          </a:p>
        </p:txBody>
      </p:sp>
      <p:sp>
        <p:nvSpPr>
          <p:cNvPr id="59" name="Text Placeholder 4">
            <a:extLst>
              <a:ext uri="{FF2B5EF4-FFF2-40B4-BE49-F238E27FC236}">
                <a16:creationId xmlns:a16="http://schemas.microsoft.com/office/drawing/2014/main" id="{7F7AE0FB-764C-646F-3781-6320DF3F4555}"/>
              </a:ext>
            </a:extLst>
          </p:cNvPr>
          <p:cNvSpPr>
            <a:spLocks noGrp="1"/>
          </p:cNvSpPr>
          <p:nvPr>
            <p:custDataLst>
              <p:tags r:id="rId45"/>
            </p:custDataLst>
          </p:nvPr>
        </p:nvSpPr>
        <p:spPr bwMode="gray">
          <a:xfrm>
            <a:off x="9783763" y="246856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E6338F2-DA06-4104-8758-CAC4E541D4A5}" type="datetime'''''''''''''''''''''''''''''''''''''''''''''7'''''''''">
              <a:rPr lang="en-US" altLang="en-US" sz="1200" smtClean="0">
                <a:cs typeface="+mn-cs"/>
              </a:rPr>
              <a:pPr lvl="0" algn="ctr">
                <a:spcBef>
                  <a:spcPct val="0"/>
                </a:spcBef>
                <a:spcAft>
                  <a:spcPct val="0"/>
                </a:spcAft>
              </a:pPr>
              <a:t>7</a:t>
            </a:fld>
            <a:endParaRPr lang="en-US" sz="1200">
              <a:cs typeface="+mn-cs"/>
            </a:endParaRPr>
          </a:p>
        </p:txBody>
      </p:sp>
      <p:sp>
        <p:nvSpPr>
          <p:cNvPr id="61" name="Text Placeholder 4">
            <a:extLst>
              <a:ext uri="{FF2B5EF4-FFF2-40B4-BE49-F238E27FC236}">
                <a16:creationId xmlns:a16="http://schemas.microsoft.com/office/drawing/2014/main" id="{187AED27-F12B-0D07-9AD7-9B041AC4DE4F}"/>
              </a:ext>
            </a:extLst>
          </p:cNvPr>
          <p:cNvSpPr>
            <a:spLocks noGrp="1"/>
          </p:cNvSpPr>
          <p:nvPr>
            <p:custDataLst>
              <p:tags r:id="rId46"/>
            </p:custDataLst>
          </p:nvPr>
        </p:nvSpPr>
        <p:spPr bwMode="gray">
          <a:xfrm>
            <a:off x="10348913" y="2662238"/>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A169832-81FB-47A6-91D2-584DBF557993}" type="datetime'''''''''''''''''''''''''''''''''''''''''''''''3'''''''">
              <a:rPr lang="en-US" altLang="en-US" sz="1200" smtClean="0">
                <a:cs typeface="+mn-cs"/>
              </a:rPr>
              <a:pPr lvl="0" algn="ctr">
                <a:spcBef>
                  <a:spcPct val="0"/>
                </a:spcBef>
                <a:spcAft>
                  <a:spcPct val="0"/>
                </a:spcAft>
              </a:pPr>
              <a:t>3</a:t>
            </a:fld>
            <a:endParaRPr lang="en-US" sz="1200">
              <a:cs typeface="+mn-cs"/>
            </a:endParaRPr>
          </a:p>
        </p:txBody>
      </p:sp>
      <p:sp>
        <p:nvSpPr>
          <p:cNvPr id="63" name="Text Placeholder 4">
            <a:extLst>
              <a:ext uri="{FF2B5EF4-FFF2-40B4-BE49-F238E27FC236}">
                <a16:creationId xmlns:a16="http://schemas.microsoft.com/office/drawing/2014/main" id="{A9E821B9-210A-5D17-46D7-36FC715A7190}"/>
              </a:ext>
            </a:extLst>
          </p:cNvPr>
          <p:cNvSpPr>
            <a:spLocks noGrp="1"/>
          </p:cNvSpPr>
          <p:nvPr>
            <p:custDataLst>
              <p:tags r:id="rId47"/>
            </p:custDataLst>
          </p:nvPr>
        </p:nvSpPr>
        <p:spPr bwMode="gray">
          <a:xfrm>
            <a:off x="10912475" y="2749550"/>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5BDFF67-F444-461F-A5BD-AD6F8F9595FF}" type="datetime'2'''''''''''''''''''''''''''''">
              <a:rPr lang="en-US" altLang="en-US" sz="1200" smtClean="0">
                <a:cs typeface="+mn-cs"/>
              </a:rPr>
              <a:pPr lvl="0" algn="ctr">
                <a:spcBef>
                  <a:spcPct val="0"/>
                </a:spcBef>
                <a:spcAft>
                  <a:spcPct val="0"/>
                </a:spcAft>
              </a:pPr>
              <a:t>2</a:t>
            </a:fld>
            <a:endParaRPr lang="en-US" sz="1200">
              <a:cs typeface="+mn-cs"/>
            </a:endParaRPr>
          </a:p>
        </p:txBody>
      </p:sp>
      <p:sp>
        <p:nvSpPr>
          <p:cNvPr id="65" name="Text Placeholder 4">
            <a:extLst>
              <a:ext uri="{FF2B5EF4-FFF2-40B4-BE49-F238E27FC236}">
                <a16:creationId xmlns:a16="http://schemas.microsoft.com/office/drawing/2014/main" id="{5BDB1E78-651A-B670-C4E9-146EA84351AA}"/>
              </a:ext>
            </a:extLst>
          </p:cNvPr>
          <p:cNvSpPr>
            <a:spLocks noGrp="1"/>
          </p:cNvSpPr>
          <p:nvPr>
            <p:custDataLst>
              <p:tags r:id="rId48"/>
            </p:custDataLst>
          </p:nvPr>
        </p:nvSpPr>
        <p:spPr bwMode="gray">
          <a:xfrm>
            <a:off x="11434763" y="229711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E69BF97-4C1B-4E27-B8C3-47D15F1A9A61}" type="datetime'''''''''''''''''''''''1''0'''''''''''''''''''''''''''''''''">
              <a:rPr lang="en-US" altLang="en-US" sz="1200" smtClean="0">
                <a:cs typeface="+mn-cs"/>
              </a:rPr>
              <a:pPr lvl="0" algn="ctr">
                <a:spcBef>
                  <a:spcPct val="0"/>
                </a:spcBef>
                <a:spcAft>
                  <a:spcPct val="0"/>
                </a:spcAft>
              </a:pPr>
              <a:t>10</a:t>
            </a:fld>
            <a:endParaRPr lang="en-US" sz="1200">
              <a:cs typeface="+mn-cs"/>
            </a:endParaRPr>
          </a:p>
        </p:txBody>
      </p:sp>
      <p:sp>
        <p:nvSpPr>
          <p:cNvPr id="57" name="Text Placeholder 4">
            <a:extLst>
              <a:ext uri="{FF2B5EF4-FFF2-40B4-BE49-F238E27FC236}">
                <a16:creationId xmlns:a16="http://schemas.microsoft.com/office/drawing/2014/main" id="{21877AC2-73D5-C91A-F663-4FA0913AC13D}"/>
              </a:ext>
            </a:extLst>
          </p:cNvPr>
          <p:cNvSpPr>
            <a:spLocks noGrp="1"/>
          </p:cNvSpPr>
          <p:nvPr>
            <p:custDataLst>
              <p:tags r:id="rId49"/>
            </p:custDataLst>
          </p:nvPr>
        </p:nvSpPr>
        <p:spPr bwMode="gray">
          <a:xfrm>
            <a:off x="9218613" y="235426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D7A1795-1C53-4B97-9A19-28B6A0EB04AF}" type="datetime'9'''''''''''">
              <a:rPr lang="en-US" altLang="en-US" sz="1200" smtClean="0">
                <a:cs typeface="+mn-cs"/>
              </a:rPr>
              <a:pPr lvl="0" algn="ctr">
                <a:spcBef>
                  <a:spcPct val="0"/>
                </a:spcBef>
                <a:spcAft>
                  <a:spcPct val="0"/>
                </a:spcAft>
              </a:pPr>
              <a:t>9</a:t>
            </a:fld>
            <a:endParaRPr lang="en-US" sz="1200">
              <a:cs typeface="+mn-cs"/>
            </a:endParaRPr>
          </a:p>
        </p:txBody>
      </p:sp>
      <p:sp>
        <p:nvSpPr>
          <p:cNvPr id="266" name="4. Footnote">
            <a:extLst>
              <a:ext uri="{FF2B5EF4-FFF2-40B4-BE49-F238E27FC236}">
                <a16:creationId xmlns:a16="http://schemas.microsoft.com/office/drawing/2014/main" id="{2A08DA6F-D4D1-2A9C-7519-E09A949858F8}"/>
              </a:ext>
            </a:extLst>
          </p:cNvPr>
          <p:cNvSpPr txBox="1"/>
          <p:nvPr>
            <p:custDataLst>
              <p:tags r:id="rId50"/>
            </p:custDataLst>
          </p:nvPr>
        </p:nvSpPr>
        <p:spPr>
          <a:xfrm>
            <a:off x="4616450" y="6587598"/>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1.	Defined as Independent Generators (n=13) and Developers (n=20)</a:t>
            </a:r>
          </a:p>
        </p:txBody>
      </p:sp>
      <p:graphicFrame>
        <p:nvGraphicFramePr>
          <p:cNvPr id="449" name="Chart 448">
            <a:extLst>
              <a:ext uri="{FF2B5EF4-FFF2-40B4-BE49-F238E27FC236}">
                <a16:creationId xmlns:a16="http://schemas.microsoft.com/office/drawing/2014/main" id="{F7A15608-8372-9ACB-A361-816B94196141}"/>
              </a:ext>
            </a:extLst>
          </p:cNvPr>
          <p:cNvGraphicFramePr/>
          <p:nvPr>
            <p:custDataLst>
              <p:tags r:id="rId51"/>
            </p:custDataLst>
          </p:nvPr>
        </p:nvGraphicFramePr>
        <p:xfrm>
          <a:off x="1576388" y="3573463"/>
          <a:ext cx="10331450" cy="1535112"/>
        </p:xfrm>
        <a:graphic>
          <a:graphicData uri="http://schemas.openxmlformats.org/drawingml/2006/chart">
            <c:chart xmlns:c="http://schemas.openxmlformats.org/drawingml/2006/chart" xmlns:r="http://schemas.openxmlformats.org/officeDocument/2006/relationships" r:id="rId140"/>
          </a:graphicData>
        </a:graphic>
      </p:graphicFrame>
      <p:cxnSp>
        <p:nvCxnSpPr>
          <p:cNvPr id="28" name="Straight Connector 27">
            <a:extLst>
              <a:ext uri="{FF2B5EF4-FFF2-40B4-BE49-F238E27FC236}">
                <a16:creationId xmlns:a16="http://schemas.microsoft.com/office/drawing/2014/main" id="{F54978A1-F921-959A-B743-91563B314D35}"/>
              </a:ext>
            </a:extLst>
          </p:cNvPr>
          <p:cNvCxnSpPr/>
          <p:nvPr>
            <p:custDataLst>
              <p:tags r:id="rId52"/>
            </p:custDataLst>
          </p:nvPr>
        </p:nvCxnSpPr>
        <p:spPr bwMode="auto">
          <a:xfrm flipH="1">
            <a:off x="2092325" y="4724400"/>
            <a:ext cx="69850" cy="61913"/>
          </a:xfrm>
          <a:prstGeom prst="line">
            <a:avLst/>
          </a:prstGeom>
          <a:ln w="9525" cap="flat" cmpd="sng" algn="ctr">
            <a:solidFill>
              <a:schemeClr val="tx1"/>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58" name="Text Placeholder 4">
            <a:extLst>
              <a:ext uri="{FF2B5EF4-FFF2-40B4-BE49-F238E27FC236}">
                <a16:creationId xmlns:a16="http://schemas.microsoft.com/office/drawing/2014/main" id="{4C1F3293-4EFE-461D-940D-7EE66BAE31C5}"/>
              </a:ext>
            </a:extLst>
          </p:cNvPr>
          <p:cNvSpPr>
            <a:spLocks noGrp="1"/>
          </p:cNvSpPr>
          <p:nvPr>
            <p:custDataLst>
              <p:tags r:id="rId53"/>
            </p:custDataLst>
          </p:nvPr>
        </p:nvSpPr>
        <p:spPr bwMode="gray">
          <a:xfrm>
            <a:off x="1876425" y="461168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DDE28B3-08F6-4333-875D-72015517A16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1" name="Text Placeholder 4">
            <a:extLst>
              <a:ext uri="{FF2B5EF4-FFF2-40B4-BE49-F238E27FC236}">
                <a16:creationId xmlns:a16="http://schemas.microsoft.com/office/drawing/2014/main" id="{EE971C91-1943-C76B-7569-9C9F3409FE29}"/>
              </a:ext>
            </a:extLst>
          </p:cNvPr>
          <p:cNvSpPr>
            <a:spLocks noGrp="1"/>
          </p:cNvSpPr>
          <p:nvPr>
            <p:custDataLst>
              <p:tags r:id="rId54"/>
            </p:custDataLst>
          </p:nvPr>
        </p:nvSpPr>
        <p:spPr bwMode="auto">
          <a:xfrm>
            <a:off x="1741488" y="4937125"/>
            <a:ext cx="396875"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A2EF503-DAD0-4585-B6CD-F72F08B63CF5}" type="datetime'(6) Large l''oa''d self-sup''p''l''y outside ''of Ba''tch '''">
              <a:rPr lang="en-US" altLang="en-US" sz="750" smtClean="0">
                <a:cs typeface="+mn-cs"/>
              </a:rPr>
              <a:pPr lvl="0" algn="ctr">
                <a:spcBef>
                  <a:spcPct val="0"/>
                </a:spcBef>
                <a:spcAft>
                  <a:spcPct val="0"/>
                </a:spcAft>
              </a:pPr>
              <a:t>(6) Large load self-supply outside of Batch </a:t>
            </a:fld>
            <a:endParaRPr lang="en-US" sz="750">
              <a:cs typeface="+mn-cs"/>
            </a:endParaRPr>
          </a:p>
        </p:txBody>
      </p:sp>
      <p:sp>
        <p:nvSpPr>
          <p:cNvPr id="13" name="Text Placeholder 4">
            <a:extLst>
              <a:ext uri="{FF2B5EF4-FFF2-40B4-BE49-F238E27FC236}">
                <a16:creationId xmlns:a16="http://schemas.microsoft.com/office/drawing/2014/main" id="{4C1F3293-4EFE-461D-940D-7EE66BAE31C5}"/>
              </a:ext>
            </a:extLst>
          </p:cNvPr>
          <p:cNvSpPr>
            <a:spLocks noGrp="1"/>
          </p:cNvSpPr>
          <p:nvPr>
            <p:custDataLst>
              <p:tags r:id="rId55"/>
            </p:custDataLst>
          </p:nvPr>
        </p:nvSpPr>
        <p:spPr bwMode="gray">
          <a:xfrm>
            <a:off x="2441575" y="380523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A302530-717A-4BED-8D71-5FAA8275DD9C}" type="datetime'''''''''2'''''''''''''''''''''''''''''''''''''''''">
              <a:rPr lang="en-US" altLang="en-US" sz="1200" smtClean="0">
                <a:effectLst/>
                <a:cs typeface="+mn-cs"/>
              </a:rPr>
              <a:pPr lvl="0" algn="ctr">
                <a:spcBef>
                  <a:spcPct val="0"/>
                </a:spcBef>
                <a:spcAft>
                  <a:spcPct val="0"/>
                </a:spcAft>
              </a:pPr>
              <a:t>2</a:t>
            </a:fld>
            <a:endParaRPr lang="en-US" sz="1200">
              <a:cs typeface="+mn-cs"/>
            </a:endParaRPr>
          </a:p>
        </p:txBody>
      </p:sp>
      <p:sp>
        <p:nvSpPr>
          <p:cNvPr id="16" name="Text Placeholder 4">
            <a:extLst>
              <a:ext uri="{FF2B5EF4-FFF2-40B4-BE49-F238E27FC236}">
                <a16:creationId xmlns:a16="http://schemas.microsoft.com/office/drawing/2014/main" id="{4C1F3293-4EFE-461D-940D-7EE66BAE31C5}"/>
              </a:ext>
            </a:extLst>
          </p:cNvPr>
          <p:cNvSpPr>
            <a:spLocks noGrp="1"/>
          </p:cNvSpPr>
          <p:nvPr>
            <p:custDataLst>
              <p:tags r:id="rId56"/>
            </p:custDataLst>
          </p:nvPr>
        </p:nvSpPr>
        <p:spPr bwMode="gray">
          <a:xfrm>
            <a:off x="2341563"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C91D77B-2A71-4579-8CCA-C6350132D927}"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2" name="Text Placeholder 4">
            <a:extLst>
              <a:ext uri="{FF2B5EF4-FFF2-40B4-BE49-F238E27FC236}">
                <a16:creationId xmlns:a16="http://schemas.microsoft.com/office/drawing/2014/main" id="{A6ACE0B5-B658-1A16-4F2A-67859F53A99A}"/>
              </a:ext>
            </a:extLst>
          </p:cNvPr>
          <p:cNvSpPr>
            <a:spLocks noGrp="1"/>
          </p:cNvSpPr>
          <p:nvPr>
            <p:custDataLst>
              <p:tags r:id="rId57"/>
            </p:custDataLst>
          </p:nvPr>
        </p:nvSpPr>
        <p:spPr bwMode="auto">
          <a:xfrm>
            <a:off x="2274888" y="4937125"/>
            <a:ext cx="461963"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60DDE0C-B960-4C9D-A8ED-2C387393F265}" type="datetime'(9'''') B''''''Y''''O''G at di''ffe''''rent ''loca''ti''on'">
              <a:rPr lang="en-US" altLang="en-US" sz="750" smtClean="0">
                <a:cs typeface="+mn-cs"/>
              </a:rPr>
              <a:pPr lvl="0" algn="ctr">
                <a:spcBef>
                  <a:spcPct val="0"/>
                </a:spcBef>
                <a:spcAft>
                  <a:spcPct val="0"/>
                </a:spcAft>
              </a:pPr>
              <a:t>(9) BYOG at different location</a:t>
            </a:fld>
            <a:endParaRPr lang="en-US" sz="750">
              <a:cs typeface="+mn-cs"/>
            </a:endParaRPr>
          </a:p>
        </p:txBody>
      </p:sp>
      <p:sp>
        <p:nvSpPr>
          <p:cNvPr id="561" name="Text Placeholder 4">
            <a:extLst>
              <a:ext uri="{FF2B5EF4-FFF2-40B4-BE49-F238E27FC236}">
                <a16:creationId xmlns:a16="http://schemas.microsoft.com/office/drawing/2014/main" id="{4C1F3293-4EFE-461D-940D-7EE66BAE31C5}"/>
              </a:ext>
            </a:extLst>
          </p:cNvPr>
          <p:cNvSpPr>
            <a:spLocks noGrp="1"/>
          </p:cNvSpPr>
          <p:nvPr>
            <p:custDataLst>
              <p:tags r:id="rId58"/>
            </p:custDataLst>
          </p:nvPr>
        </p:nvSpPr>
        <p:spPr bwMode="gray">
          <a:xfrm>
            <a:off x="3108325"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02FBE61-296B-4BDA-B788-AAD9708BBF5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64" name="Text Placeholder 4">
            <a:extLst>
              <a:ext uri="{FF2B5EF4-FFF2-40B4-BE49-F238E27FC236}">
                <a16:creationId xmlns:a16="http://schemas.microsoft.com/office/drawing/2014/main" id="{4C1F3293-4EFE-461D-940D-7EE66BAE31C5}"/>
              </a:ext>
            </a:extLst>
          </p:cNvPr>
          <p:cNvSpPr>
            <a:spLocks noGrp="1"/>
          </p:cNvSpPr>
          <p:nvPr>
            <p:custDataLst>
              <p:tags r:id="rId59"/>
            </p:custDataLst>
          </p:nvPr>
        </p:nvSpPr>
        <p:spPr bwMode="gray">
          <a:xfrm>
            <a:off x="2906713"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0469D85-96AA-4BB8-9253-9A587D07864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3" name="Text Placeholder 4">
            <a:extLst>
              <a:ext uri="{FF2B5EF4-FFF2-40B4-BE49-F238E27FC236}">
                <a16:creationId xmlns:a16="http://schemas.microsoft.com/office/drawing/2014/main" id="{DF64E2E4-B79F-58E2-1709-62815F585401}"/>
              </a:ext>
            </a:extLst>
          </p:cNvPr>
          <p:cNvSpPr>
            <a:spLocks noGrp="1"/>
          </p:cNvSpPr>
          <p:nvPr>
            <p:custDataLst>
              <p:tags r:id="rId60"/>
            </p:custDataLst>
          </p:nvPr>
        </p:nvSpPr>
        <p:spPr bwMode="auto">
          <a:xfrm>
            <a:off x="2820988" y="4937125"/>
            <a:ext cx="498475" cy="2286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0822C84-CF3F-4F8B-8F3E-4521A7CE069B}" type="datetime'(''2) WL''''''''P''''U''''N ''e''x''''i''t pl''''''a''n'''''''">
              <a:rPr lang="en-US" altLang="en-US" sz="750" smtClean="0">
                <a:cs typeface="+mn-cs"/>
              </a:rPr>
              <a:pPr lvl="0" algn="ctr">
                <a:spcBef>
                  <a:spcPct val="0"/>
                </a:spcBef>
                <a:spcAft>
                  <a:spcPct val="0"/>
                </a:spcAft>
              </a:pPr>
              <a:t>(2) WLPUN exit plan</a:t>
            </a:fld>
            <a:endParaRPr lang="en-US" sz="750">
              <a:cs typeface="+mn-cs"/>
            </a:endParaRPr>
          </a:p>
        </p:txBody>
      </p:sp>
      <p:sp>
        <p:nvSpPr>
          <p:cNvPr id="551" name="Text Placeholder 4">
            <a:extLst>
              <a:ext uri="{FF2B5EF4-FFF2-40B4-BE49-F238E27FC236}">
                <a16:creationId xmlns:a16="http://schemas.microsoft.com/office/drawing/2014/main" id="{4C1F3293-4EFE-461D-940D-7EE66BAE31C5}"/>
              </a:ext>
            </a:extLst>
          </p:cNvPr>
          <p:cNvSpPr>
            <a:spLocks noGrp="1"/>
          </p:cNvSpPr>
          <p:nvPr>
            <p:custDataLst>
              <p:tags r:id="rId61"/>
            </p:custDataLst>
          </p:nvPr>
        </p:nvSpPr>
        <p:spPr bwMode="gray">
          <a:xfrm>
            <a:off x="3671888"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33C8CA4-E6F5-419E-BFEE-38EA87401671}"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53" name="Text Placeholder 4">
            <a:extLst>
              <a:ext uri="{FF2B5EF4-FFF2-40B4-BE49-F238E27FC236}">
                <a16:creationId xmlns:a16="http://schemas.microsoft.com/office/drawing/2014/main" id="{4C1F3293-4EFE-461D-940D-7EE66BAE31C5}"/>
              </a:ext>
            </a:extLst>
          </p:cNvPr>
          <p:cNvSpPr>
            <a:spLocks noGrp="1"/>
          </p:cNvSpPr>
          <p:nvPr>
            <p:custDataLst>
              <p:tags r:id="rId62"/>
            </p:custDataLst>
          </p:nvPr>
        </p:nvSpPr>
        <p:spPr bwMode="gray">
          <a:xfrm>
            <a:off x="3470275"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EF43D8D-D51D-47FB-807E-CD54D7B1C4D7}"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4" name="Text Placeholder 4">
            <a:extLst>
              <a:ext uri="{FF2B5EF4-FFF2-40B4-BE49-F238E27FC236}">
                <a16:creationId xmlns:a16="http://schemas.microsoft.com/office/drawing/2014/main" id="{305E20FF-64DE-E95A-3A32-D3BB3ED90976}"/>
              </a:ext>
            </a:extLst>
          </p:cNvPr>
          <p:cNvSpPr>
            <a:spLocks noGrp="1"/>
          </p:cNvSpPr>
          <p:nvPr>
            <p:custDataLst>
              <p:tags r:id="rId63"/>
            </p:custDataLst>
          </p:nvPr>
        </p:nvSpPr>
        <p:spPr bwMode="auto">
          <a:xfrm>
            <a:off x="3394075" y="4937125"/>
            <a:ext cx="481013"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390F0B8-71AB-41F4-8DA4-6820EDD66ABC}" type="datetime'(15)'' D''e''fine o''''perational battery r''egistr''ation'">
              <a:rPr lang="en-US" altLang="en-US" sz="750" smtClean="0">
                <a:cs typeface="+mn-cs"/>
              </a:rPr>
              <a:pPr lvl="0" algn="ctr">
                <a:spcBef>
                  <a:spcPct val="0"/>
                </a:spcBef>
                <a:spcAft>
                  <a:spcPct val="0"/>
                </a:spcAft>
              </a:pPr>
              <a:t>(15) Define operational battery registration</a:t>
            </a:fld>
            <a:endParaRPr lang="en-US" sz="750">
              <a:cs typeface="+mn-cs"/>
            </a:endParaRPr>
          </a:p>
        </p:txBody>
      </p:sp>
      <p:sp>
        <p:nvSpPr>
          <p:cNvPr id="497" name="Text Placeholder 4">
            <a:extLst>
              <a:ext uri="{FF2B5EF4-FFF2-40B4-BE49-F238E27FC236}">
                <a16:creationId xmlns:a16="http://schemas.microsoft.com/office/drawing/2014/main" id="{4C1F3293-4EFE-461D-940D-7EE66BAE31C5}"/>
              </a:ext>
            </a:extLst>
          </p:cNvPr>
          <p:cNvSpPr>
            <a:spLocks noGrp="1"/>
          </p:cNvSpPr>
          <p:nvPr>
            <p:custDataLst>
              <p:tags r:id="rId64"/>
            </p:custDataLst>
          </p:nvPr>
        </p:nvSpPr>
        <p:spPr bwMode="gray">
          <a:xfrm>
            <a:off x="4237038" y="42227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75B7243-6C62-4C53-9730-38E0042B27F6}" type="datetime'''''''''''1'''''''''''''''''''">
              <a:rPr lang="en-US" altLang="en-US" sz="1200" smtClean="0">
                <a:effectLst/>
                <a:cs typeface="+mn-cs"/>
              </a:rPr>
              <a:pPr lvl="0" algn="ctr">
                <a:spcBef>
                  <a:spcPct val="0"/>
                </a:spcBef>
                <a:spcAft>
                  <a:spcPct val="0"/>
                </a:spcAft>
              </a:pPr>
              <a:t>1</a:t>
            </a:fld>
            <a:endParaRPr lang="en-US" sz="1200">
              <a:cs typeface="+mn-cs"/>
            </a:endParaRPr>
          </a:p>
        </p:txBody>
      </p:sp>
      <p:sp>
        <p:nvSpPr>
          <p:cNvPr id="17" name="Text Placeholder 4">
            <a:extLst>
              <a:ext uri="{FF2B5EF4-FFF2-40B4-BE49-F238E27FC236}">
                <a16:creationId xmlns:a16="http://schemas.microsoft.com/office/drawing/2014/main" id="{4C1F3293-4EFE-461D-940D-7EE66BAE31C5}"/>
              </a:ext>
            </a:extLst>
          </p:cNvPr>
          <p:cNvSpPr>
            <a:spLocks noGrp="1"/>
          </p:cNvSpPr>
          <p:nvPr>
            <p:custDataLst>
              <p:tags r:id="rId65"/>
            </p:custDataLst>
          </p:nvPr>
        </p:nvSpPr>
        <p:spPr bwMode="gray">
          <a:xfrm>
            <a:off x="4237038" y="452913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FC48793-EB83-4664-AB1B-FBA8038139BB}"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5" name="Text Placeholder 4">
            <a:extLst>
              <a:ext uri="{FF2B5EF4-FFF2-40B4-BE49-F238E27FC236}">
                <a16:creationId xmlns:a16="http://schemas.microsoft.com/office/drawing/2014/main" id="{D836BFDE-9AA9-4425-8269-C1DEC326B91E}"/>
              </a:ext>
            </a:extLst>
          </p:cNvPr>
          <p:cNvSpPr>
            <a:spLocks noGrp="1"/>
          </p:cNvSpPr>
          <p:nvPr>
            <p:custDataLst>
              <p:tags r:id="rId66"/>
            </p:custDataLst>
          </p:nvPr>
        </p:nvSpPr>
        <p:spPr bwMode="auto">
          <a:xfrm>
            <a:off x="3883025" y="4937125"/>
            <a:ext cx="633413" cy="685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21CC7E6-DABD-41E6-911B-67D15BEA7660}" type="thinkcell&lt;?xml version=&quot;1.0&quot; encoding=&quot;UTF-16&quot; standalone=&quot;yes&quot;?&gt;&lt;root reqver=&quot;28224&quot;&gt;&lt;version val=&quot;35920&quot;/&gt;&lt;PersistentType&gt;&lt;m_guid val=&quot;612ddcee-7f97-4b57-8965-1f2f531f22b7&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(17) Develop rules for using an interconnected battery as part of PCLR </a:t>
            </a:fld>
            <a:endParaRPr lang="en-US" sz="750">
              <a:cs typeface="+mn-cs"/>
            </a:endParaRPr>
          </a:p>
        </p:txBody>
      </p:sp>
      <p:sp>
        <p:nvSpPr>
          <p:cNvPr id="18" name="Text Placeholder 4">
            <a:extLst>
              <a:ext uri="{FF2B5EF4-FFF2-40B4-BE49-F238E27FC236}">
                <a16:creationId xmlns:a16="http://schemas.microsoft.com/office/drawing/2014/main" id="{4C1F3293-4EFE-461D-940D-7EE66BAE31C5}"/>
              </a:ext>
            </a:extLst>
          </p:cNvPr>
          <p:cNvSpPr>
            <a:spLocks noGrp="1"/>
          </p:cNvSpPr>
          <p:nvPr>
            <p:custDataLst>
              <p:tags r:id="rId67"/>
            </p:custDataLst>
          </p:nvPr>
        </p:nvSpPr>
        <p:spPr bwMode="gray">
          <a:xfrm>
            <a:off x="4802188" y="4640263"/>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65F0AB6-C52D-4F7F-93B2-85599800816D}"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31" name="Text Placeholder 4">
            <a:extLst>
              <a:ext uri="{FF2B5EF4-FFF2-40B4-BE49-F238E27FC236}">
                <a16:creationId xmlns:a16="http://schemas.microsoft.com/office/drawing/2014/main" id="{4C1F3293-4EFE-461D-940D-7EE66BAE31C5}"/>
              </a:ext>
            </a:extLst>
          </p:cNvPr>
          <p:cNvSpPr>
            <a:spLocks noGrp="1"/>
          </p:cNvSpPr>
          <p:nvPr>
            <p:custDataLst>
              <p:tags r:id="rId68"/>
            </p:custDataLst>
          </p:nvPr>
        </p:nvSpPr>
        <p:spPr bwMode="gray">
          <a:xfrm>
            <a:off x="4600575"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C43E2C2-23A3-4CEB-827F-565BD7BD083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06" name="Text Placeholder 4">
            <a:extLst>
              <a:ext uri="{FF2B5EF4-FFF2-40B4-BE49-F238E27FC236}">
                <a16:creationId xmlns:a16="http://schemas.microsoft.com/office/drawing/2014/main" id="{50C365B6-8F25-06AA-4917-96AA3E463D31}"/>
              </a:ext>
            </a:extLst>
          </p:cNvPr>
          <p:cNvSpPr>
            <a:spLocks noGrp="1"/>
          </p:cNvSpPr>
          <p:nvPr>
            <p:custDataLst>
              <p:tags r:id="rId69"/>
            </p:custDataLst>
          </p:nvPr>
        </p:nvSpPr>
        <p:spPr bwMode="auto">
          <a:xfrm>
            <a:off x="4535488" y="4937125"/>
            <a:ext cx="458788"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EFE9560-3289-46BB-806D-99666F0C40EB}" type="datetime'(''14'') Al''''low t''em''po''ra''ry'' ''g''enerati''o''n'">
              <a:rPr lang="en-US" altLang="en-US" sz="750" smtClean="0">
                <a:cs typeface="+mn-cs"/>
              </a:rPr>
              <a:pPr lvl="0" algn="ctr">
                <a:spcBef>
                  <a:spcPct val="0"/>
                </a:spcBef>
                <a:spcAft>
                  <a:spcPct val="0"/>
                </a:spcAft>
              </a:pPr>
              <a:t>(14) Allow temporary generation</a:t>
            </a:fld>
            <a:endParaRPr lang="en-US" sz="750">
              <a:cs typeface="+mn-cs"/>
            </a:endParaRPr>
          </a:p>
        </p:txBody>
      </p:sp>
      <p:sp>
        <p:nvSpPr>
          <p:cNvPr id="498" name="Text Placeholder 4">
            <a:extLst>
              <a:ext uri="{FF2B5EF4-FFF2-40B4-BE49-F238E27FC236}">
                <a16:creationId xmlns:a16="http://schemas.microsoft.com/office/drawing/2014/main" id="{4C1F3293-4EFE-461D-940D-7EE66BAE31C5}"/>
              </a:ext>
            </a:extLst>
          </p:cNvPr>
          <p:cNvSpPr>
            <a:spLocks noGrp="1"/>
          </p:cNvSpPr>
          <p:nvPr>
            <p:custDataLst>
              <p:tags r:id="rId70"/>
            </p:custDataLst>
          </p:nvPr>
        </p:nvSpPr>
        <p:spPr bwMode="gray">
          <a:xfrm>
            <a:off x="5265738" y="39433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D74D299-5B5B-4256-82C5-243A21D087B9}" type="datetime'1'''''''''">
              <a:rPr lang="en-US" altLang="en-US" sz="1200" smtClean="0">
                <a:effectLst/>
                <a:cs typeface="+mn-cs"/>
              </a:rPr>
              <a:pPr lvl="0" algn="ctr">
                <a:spcBef>
                  <a:spcPct val="0"/>
                </a:spcBef>
                <a:spcAft>
                  <a:spcPct val="0"/>
                </a:spcAft>
              </a:pPr>
              <a:t>1</a:t>
            </a:fld>
            <a:endParaRPr lang="en-US" sz="1200">
              <a:cs typeface="+mn-cs"/>
            </a:endParaRPr>
          </a:p>
        </p:txBody>
      </p:sp>
      <p:sp>
        <p:nvSpPr>
          <p:cNvPr id="19" name="Text Placeholder 4">
            <a:extLst>
              <a:ext uri="{FF2B5EF4-FFF2-40B4-BE49-F238E27FC236}">
                <a16:creationId xmlns:a16="http://schemas.microsoft.com/office/drawing/2014/main" id="{4C1F3293-4EFE-461D-940D-7EE66BAE31C5}"/>
              </a:ext>
            </a:extLst>
          </p:cNvPr>
          <p:cNvSpPr>
            <a:spLocks noGrp="1"/>
          </p:cNvSpPr>
          <p:nvPr>
            <p:custDataLst>
              <p:tags r:id="rId71"/>
            </p:custDataLst>
          </p:nvPr>
        </p:nvSpPr>
        <p:spPr bwMode="gray">
          <a:xfrm>
            <a:off x="5265738" y="4473575"/>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52ED054-9DE8-4829-A0BD-762BBDC63C1F}"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7" name="Text Placeholder 4">
            <a:extLst>
              <a:ext uri="{FF2B5EF4-FFF2-40B4-BE49-F238E27FC236}">
                <a16:creationId xmlns:a16="http://schemas.microsoft.com/office/drawing/2014/main" id="{61662E59-E9AD-B67F-390E-6576DF3EABAB}"/>
              </a:ext>
            </a:extLst>
          </p:cNvPr>
          <p:cNvSpPr>
            <a:spLocks noGrp="1"/>
          </p:cNvSpPr>
          <p:nvPr>
            <p:custDataLst>
              <p:tags r:id="rId72"/>
            </p:custDataLst>
          </p:nvPr>
        </p:nvSpPr>
        <p:spPr bwMode="auto">
          <a:xfrm>
            <a:off x="5080000" y="4937125"/>
            <a:ext cx="498475"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E4F975F-4EB6-4519-8C26-683CFFDBE5EC}" type="datetime'(''''5'''') ''W''''''LP''UN ''D''''y''n''ami''c ''Lim''''its'">
              <a:rPr lang="en-US" altLang="en-US" sz="750" smtClean="0">
                <a:cs typeface="+mn-cs"/>
              </a:rPr>
              <a:pPr lvl="0" algn="ctr">
                <a:spcBef>
                  <a:spcPct val="0"/>
                </a:spcBef>
                <a:spcAft>
                  <a:spcPct val="0"/>
                </a:spcAft>
              </a:pPr>
              <a:t>(5) WLPUN Dynamic Limits</a:t>
            </a:fld>
            <a:endParaRPr lang="en-US" sz="750">
              <a:cs typeface="+mn-cs"/>
            </a:endParaRPr>
          </a:p>
        </p:txBody>
      </p:sp>
      <p:sp>
        <p:nvSpPr>
          <p:cNvPr id="491" name="Text Placeholder 4">
            <a:extLst>
              <a:ext uri="{FF2B5EF4-FFF2-40B4-BE49-F238E27FC236}">
                <a16:creationId xmlns:a16="http://schemas.microsoft.com/office/drawing/2014/main" id="{7ED2C518-05F8-7719-DE3A-3B20C5C1E6E0}"/>
              </a:ext>
            </a:extLst>
          </p:cNvPr>
          <p:cNvSpPr>
            <a:spLocks noGrp="1"/>
          </p:cNvSpPr>
          <p:nvPr>
            <p:custDataLst>
              <p:tags r:id="rId73"/>
            </p:custDataLst>
          </p:nvPr>
        </p:nvSpPr>
        <p:spPr bwMode="gray">
          <a:xfrm>
            <a:off x="5829300" y="42227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042FA6C-7374-4B20-A8F4-0EA0E1886196}" type="datetime'''''''''''''''1'''''''''''''''''''''''''''''''''''''''''''''''">
              <a:rPr lang="en-US" altLang="en-US" sz="1200" smtClean="0">
                <a:effectLst/>
                <a:cs typeface="+mn-cs"/>
              </a:rPr>
              <a:pPr lvl="0" algn="ctr">
                <a:spcBef>
                  <a:spcPct val="0"/>
                </a:spcBef>
                <a:spcAft>
                  <a:spcPct val="0"/>
                </a:spcAft>
              </a:pPr>
              <a:t>1</a:t>
            </a:fld>
            <a:endParaRPr lang="en-US" sz="1200">
              <a:cs typeface="+mn-cs"/>
            </a:endParaRPr>
          </a:p>
        </p:txBody>
      </p:sp>
      <p:sp>
        <p:nvSpPr>
          <p:cNvPr id="332" name="Text Placeholder 4">
            <a:extLst>
              <a:ext uri="{FF2B5EF4-FFF2-40B4-BE49-F238E27FC236}">
                <a16:creationId xmlns:a16="http://schemas.microsoft.com/office/drawing/2014/main" id="{4C1F3293-4EFE-461D-940D-7EE66BAE31C5}"/>
              </a:ext>
            </a:extLst>
          </p:cNvPr>
          <p:cNvSpPr>
            <a:spLocks noGrp="1"/>
          </p:cNvSpPr>
          <p:nvPr>
            <p:custDataLst>
              <p:tags r:id="rId74"/>
            </p:custDataLst>
          </p:nvPr>
        </p:nvSpPr>
        <p:spPr bwMode="gray">
          <a:xfrm>
            <a:off x="5729288"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80EE6E0-823E-47A7-B507-3BBE30567B0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9" name="Text Placeholder 4">
            <a:extLst>
              <a:ext uri="{FF2B5EF4-FFF2-40B4-BE49-F238E27FC236}">
                <a16:creationId xmlns:a16="http://schemas.microsoft.com/office/drawing/2014/main" id="{0DBE2986-863D-4935-FDAF-A398941F40C1}"/>
              </a:ext>
            </a:extLst>
          </p:cNvPr>
          <p:cNvSpPr>
            <a:spLocks noGrp="1"/>
          </p:cNvSpPr>
          <p:nvPr>
            <p:custDataLst>
              <p:tags r:id="rId75"/>
            </p:custDataLst>
          </p:nvPr>
        </p:nvSpPr>
        <p:spPr bwMode="auto">
          <a:xfrm>
            <a:off x="5643563" y="4937125"/>
            <a:ext cx="498475"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5F4C8D5-31D2-48C7-BE78-B29E41D472EB}" type="datetime'(''''4) WLPUN'' ''on-ramp for ''exi''s''tin''g Large ''''Load'">
              <a:rPr lang="en-US" altLang="en-US" sz="750" smtClean="0">
                <a:cs typeface="+mn-cs"/>
              </a:rPr>
              <a:pPr lvl="0" algn="ctr">
                <a:spcBef>
                  <a:spcPct val="0"/>
                </a:spcBef>
                <a:spcAft>
                  <a:spcPct val="0"/>
                </a:spcAft>
              </a:pPr>
              <a:t>(4) WLPUN on-ramp for existing Large Load</a:t>
            </a:fld>
            <a:endParaRPr lang="en-US" sz="750">
              <a:cs typeface="+mn-cs"/>
            </a:endParaRPr>
          </a:p>
        </p:txBody>
      </p:sp>
      <p:sp>
        <p:nvSpPr>
          <p:cNvPr id="20" name="Text Placeholder 4">
            <a:extLst>
              <a:ext uri="{FF2B5EF4-FFF2-40B4-BE49-F238E27FC236}">
                <a16:creationId xmlns:a16="http://schemas.microsoft.com/office/drawing/2014/main" id="{4C1F3293-4EFE-461D-940D-7EE66BAE31C5}"/>
              </a:ext>
            </a:extLst>
          </p:cNvPr>
          <p:cNvSpPr>
            <a:spLocks noGrp="1"/>
          </p:cNvSpPr>
          <p:nvPr>
            <p:custDataLst>
              <p:tags r:id="rId76"/>
            </p:custDataLst>
          </p:nvPr>
        </p:nvSpPr>
        <p:spPr bwMode="gray">
          <a:xfrm>
            <a:off x="6394450" y="4306888"/>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A27BA65-D004-4BB9-8FFA-42924E609071}" type="datetime'''''''''''''''''''''''''''''''''''''''''''''2'''''''">
              <a:rPr lang="en-US" altLang="en-US" sz="1200" smtClean="0">
                <a:effectLst/>
                <a:cs typeface="+mn-cs"/>
              </a:rPr>
              <a:pPr lvl="0" algn="ctr">
                <a:spcBef>
                  <a:spcPct val="0"/>
                </a:spcBef>
                <a:spcAft>
                  <a:spcPct val="0"/>
                </a:spcAft>
              </a:pPr>
              <a:t>2</a:t>
            </a:fld>
            <a:endParaRPr lang="en-US" sz="1200">
              <a:cs typeface="+mn-cs"/>
            </a:endParaRPr>
          </a:p>
        </p:txBody>
      </p:sp>
      <p:sp>
        <p:nvSpPr>
          <p:cNvPr id="521" name="Text Placeholder 4">
            <a:extLst>
              <a:ext uri="{FF2B5EF4-FFF2-40B4-BE49-F238E27FC236}">
                <a16:creationId xmlns:a16="http://schemas.microsoft.com/office/drawing/2014/main" id="{4C1F3293-4EFE-461D-940D-7EE66BAE31C5}"/>
              </a:ext>
            </a:extLst>
          </p:cNvPr>
          <p:cNvSpPr>
            <a:spLocks noGrp="1"/>
          </p:cNvSpPr>
          <p:nvPr>
            <p:custDataLst>
              <p:tags r:id="rId77"/>
            </p:custDataLst>
          </p:nvPr>
        </p:nvSpPr>
        <p:spPr bwMode="gray">
          <a:xfrm>
            <a:off x="6496050" y="4611688"/>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D73452B-15F2-4DDB-87A1-84D51E6459BD}"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21" name="Text Placeholder 4">
            <a:extLst>
              <a:ext uri="{FF2B5EF4-FFF2-40B4-BE49-F238E27FC236}">
                <a16:creationId xmlns:a16="http://schemas.microsoft.com/office/drawing/2014/main" id="{4C1F3293-4EFE-461D-940D-7EE66BAE31C5}"/>
              </a:ext>
            </a:extLst>
          </p:cNvPr>
          <p:cNvSpPr>
            <a:spLocks noGrp="1"/>
          </p:cNvSpPr>
          <p:nvPr>
            <p:custDataLst>
              <p:tags r:id="rId78"/>
            </p:custDataLst>
          </p:nvPr>
        </p:nvSpPr>
        <p:spPr bwMode="gray">
          <a:xfrm>
            <a:off x="6294438"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6E99A4C-FD8B-48AD-A82C-8F1B07C02496}"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09" name="Text Placeholder 4">
            <a:extLst>
              <a:ext uri="{FF2B5EF4-FFF2-40B4-BE49-F238E27FC236}">
                <a16:creationId xmlns:a16="http://schemas.microsoft.com/office/drawing/2014/main" id="{4CF7579C-800F-1FBD-F779-8A256B690572}"/>
              </a:ext>
            </a:extLst>
          </p:cNvPr>
          <p:cNvSpPr>
            <a:spLocks noGrp="1"/>
          </p:cNvSpPr>
          <p:nvPr>
            <p:custDataLst>
              <p:tags r:id="rId79"/>
            </p:custDataLst>
          </p:nvPr>
        </p:nvSpPr>
        <p:spPr bwMode="auto">
          <a:xfrm>
            <a:off x="6181725" y="4937125"/>
            <a:ext cx="554038" cy="685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76A1F3C-C834-498F-837A-1AC0D8CA7C41}" type="thinkcell&lt;?xml version=&quot;1.0&quot; encoding=&quot;UTF-16&quot; standalone=&quot;yes&quot;?&gt;&lt;root reqver=&quot;28224&quot;&gt;&lt;version val=&quot;35920&quot;/&gt;&lt;PersistentType&gt;&lt;m_guid val=&quot;7a597f7a-1759-49eb-ad50-c42fd1837721&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(16) Develop rules for market-operating operational batteries</a:t>
            </a:fld>
            <a:endParaRPr lang="en-US" sz="750">
              <a:cs typeface="+mn-cs"/>
            </a:endParaRPr>
          </a:p>
        </p:txBody>
      </p:sp>
      <p:sp>
        <p:nvSpPr>
          <p:cNvPr id="522" name="Text Placeholder 4">
            <a:extLst>
              <a:ext uri="{FF2B5EF4-FFF2-40B4-BE49-F238E27FC236}">
                <a16:creationId xmlns:a16="http://schemas.microsoft.com/office/drawing/2014/main" id="{4C1F3293-4EFE-461D-940D-7EE66BAE31C5}"/>
              </a:ext>
            </a:extLst>
          </p:cNvPr>
          <p:cNvSpPr>
            <a:spLocks noGrp="1"/>
          </p:cNvSpPr>
          <p:nvPr>
            <p:custDataLst>
              <p:tags r:id="rId80"/>
            </p:custDataLst>
          </p:nvPr>
        </p:nvSpPr>
        <p:spPr bwMode="gray">
          <a:xfrm>
            <a:off x="6959600" y="444500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9CCF8F-06CD-4319-8422-1BBD39C148E2}"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0" name="Text Placeholder 4">
            <a:extLst>
              <a:ext uri="{FF2B5EF4-FFF2-40B4-BE49-F238E27FC236}">
                <a16:creationId xmlns:a16="http://schemas.microsoft.com/office/drawing/2014/main" id="{76F44846-EE61-EF52-F59A-1E4CEFF01909}"/>
              </a:ext>
            </a:extLst>
          </p:cNvPr>
          <p:cNvSpPr>
            <a:spLocks noGrp="1"/>
          </p:cNvSpPr>
          <p:nvPr>
            <p:custDataLst>
              <p:tags r:id="rId81"/>
            </p:custDataLst>
          </p:nvPr>
        </p:nvSpPr>
        <p:spPr bwMode="auto">
          <a:xfrm>
            <a:off x="6791325" y="4937125"/>
            <a:ext cx="463550"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F6DC071-7ECF-4816-BD7F-90973A6307F5}" type="datetime'(8) L''arg''e ''load isla''nd transition to grid-connec''ted'">
              <a:rPr lang="en-US" altLang="en-US" sz="750" smtClean="0">
                <a:cs typeface="+mn-cs"/>
              </a:rPr>
              <a:pPr lvl="0" algn="ctr">
                <a:spcBef>
                  <a:spcPct val="0"/>
                </a:spcBef>
                <a:spcAft>
                  <a:spcPct val="0"/>
                </a:spcAft>
              </a:pPr>
              <a:t>(8) Large load island transition to grid-connected</a:t>
            </a:fld>
            <a:endParaRPr lang="en-US" sz="750">
              <a:cs typeface="+mn-cs"/>
            </a:endParaRPr>
          </a:p>
        </p:txBody>
      </p:sp>
      <p:sp>
        <p:nvSpPr>
          <p:cNvPr id="22" name="Text Placeholder 4">
            <a:extLst>
              <a:ext uri="{FF2B5EF4-FFF2-40B4-BE49-F238E27FC236}">
                <a16:creationId xmlns:a16="http://schemas.microsoft.com/office/drawing/2014/main" id="{4C1F3293-4EFE-461D-940D-7EE66BAE31C5}"/>
              </a:ext>
            </a:extLst>
          </p:cNvPr>
          <p:cNvSpPr>
            <a:spLocks noGrp="1"/>
          </p:cNvSpPr>
          <p:nvPr>
            <p:custDataLst>
              <p:tags r:id="rId82"/>
            </p:custDataLst>
          </p:nvPr>
        </p:nvSpPr>
        <p:spPr bwMode="gray">
          <a:xfrm>
            <a:off x="7524750" y="3916363"/>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CCF3DC7-CAC7-40AD-96E9-B9D0E3B27C26}" type="datetime'''''''''2'''''''''''''''''''''''''''''''''''''''''''''''''">
              <a:rPr lang="en-US" altLang="en-US" sz="1200" smtClean="0">
                <a:effectLst/>
                <a:cs typeface="+mn-cs"/>
              </a:rPr>
              <a:pPr lvl="0" algn="ctr">
                <a:spcBef>
                  <a:spcPct val="0"/>
                </a:spcBef>
                <a:spcAft>
                  <a:spcPct val="0"/>
                </a:spcAft>
              </a:pPr>
              <a:t>2</a:t>
            </a:fld>
            <a:endParaRPr lang="en-US" sz="1200">
              <a:cs typeface="+mn-cs"/>
            </a:endParaRPr>
          </a:p>
        </p:txBody>
      </p:sp>
      <p:sp>
        <p:nvSpPr>
          <p:cNvPr id="260" name="Text Placeholder 4">
            <a:extLst>
              <a:ext uri="{FF2B5EF4-FFF2-40B4-BE49-F238E27FC236}">
                <a16:creationId xmlns:a16="http://schemas.microsoft.com/office/drawing/2014/main" id="{53B965B3-63A7-114C-BC01-C2775136C65C}"/>
              </a:ext>
            </a:extLst>
          </p:cNvPr>
          <p:cNvSpPr>
            <a:spLocks noGrp="1"/>
          </p:cNvSpPr>
          <p:nvPr>
            <p:custDataLst>
              <p:tags r:id="rId83"/>
            </p:custDataLst>
          </p:nvPr>
        </p:nvSpPr>
        <p:spPr bwMode="gray">
          <a:xfrm>
            <a:off x="7424738"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77BA9F2-A323-45D6-8A65-4E03A1C2B8CC}"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1" name="Text Placeholder 4">
            <a:extLst>
              <a:ext uri="{FF2B5EF4-FFF2-40B4-BE49-F238E27FC236}">
                <a16:creationId xmlns:a16="http://schemas.microsoft.com/office/drawing/2014/main" id="{0DC8EE20-851D-A3C6-67DC-6374D9000932}"/>
              </a:ext>
            </a:extLst>
          </p:cNvPr>
          <p:cNvSpPr>
            <a:spLocks noGrp="1"/>
          </p:cNvSpPr>
          <p:nvPr>
            <p:custDataLst>
              <p:tags r:id="rId84"/>
            </p:custDataLst>
          </p:nvPr>
        </p:nvSpPr>
        <p:spPr bwMode="auto">
          <a:xfrm>
            <a:off x="7339013" y="4937125"/>
            <a:ext cx="498475" cy="3429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A420CFC-190B-404E-9123-27070E0E0FAD}" type="datetime'(3) WLPUN ge''ne''r''''atio''''n'''''''' add''iti''''''on''s'">
              <a:rPr lang="en-US" altLang="en-US" sz="750" smtClean="0">
                <a:cs typeface="+mn-cs"/>
              </a:rPr>
              <a:pPr lvl="0" algn="ctr">
                <a:spcBef>
                  <a:spcPct val="0"/>
                </a:spcBef>
                <a:spcAft>
                  <a:spcPct val="0"/>
                </a:spcAft>
              </a:pPr>
              <a:t>(3) WLPUN generation additions</a:t>
            </a:fld>
            <a:endParaRPr lang="en-US" sz="750">
              <a:cs typeface="+mn-cs"/>
            </a:endParaRPr>
          </a:p>
        </p:txBody>
      </p:sp>
      <p:sp>
        <p:nvSpPr>
          <p:cNvPr id="23" name="Text Placeholder 4">
            <a:extLst>
              <a:ext uri="{FF2B5EF4-FFF2-40B4-BE49-F238E27FC236}">
                <a16:creationId xmlns:a16="http://schemas.microsoft.com/office/drawing/2014/main" id="{4C1F3293-4EFE-461D-940D-7EE66BAE31C5}"/>
              </a:ext>
            </a:extLst>
          </p:cNvPr>
          <p:cNvSpPr>
            <a:spLocks noGrp="1"/>
          </p:cNvSpPr>
          <p:nvPr>
            <p:custDataLst>
              <p:tags r:id="rId85"/>
            </p:custDataLst>
          </p:nvPr>
        </p:nvSpPr>
        <p:spPr bwMode="gray">
          <a:xfrm>
            <a:off x="808990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5B62088-D00B-4CDC-9104-9F84D49DBC27}"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2" name="Text Placeholder 4">
            <a:extLst>
              <a:ext uri="{FF2B5EF4-FFF2-40B4-BE49-F238E27FC236}">
                <a16:creationId xmlns:a16="http://schemas.microsoft.com/office/drawing/2014/main" id="{F38D7F66-9FDE-FEAD-CD80-E31E6B668E93}"/>
              </a:ext>
            </a:extLst>
          </p:cNvPr>
          <p:cNvSpPr>
            <a:spLocks noGrp="1"/>
          </p:cNvSpPr>
          <p:nvPr>
            <p:custDataLst>
              <p:tags r:id="rId86"/>
            </p:custDataLst>
          </p:nvPr>
        </p:nvSpPr>
        <p:spPr bwMode="auto">
          <a:xfrm>
            <a:off x="7893050" y="4937125"/>
            <a:ext cx="520700" cy="6858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1ECC3C7-7101-4166-A35A-C508DB444EDD}" type="thinkcell&lt;?xml version=&quot;1.0&quot; encoding=&quot;UTF-16&quot; standalone=&quot;yes&quot;?&gt;&lt;root reqver=&quot;28224&quot;&gt;&lt;version val=&quot;35920&quot;/&gt;&lt;PersistentType&gt;&lt;m_guid val=&quot;e27e9a4a-34f4-4f18-bbde-962197c4cd77&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(12) Allow Multiple POIs and/or Customer-owned Substations</a:t>
            </a:fld>
            <a:endParaRPr lang="en-US" sz="750">
              <a:cs typeface="+mn-cs"/>
            </a:endParaRPr>
          </a:p>
        </p:txBody>
      </p:sp>
      <p:sp>
        <p:nvSpPr>
          <p:cNvPr id="499" name="Text Placeholder 4">
            <a:extLst>
              <a:ext uri="{FF2B5EF4-FFF2-40B4-BE49-F238E27FC236}">
                <a16:creationId xmlns:a16="http://schemas.microsoft.com/office/drawing/2014/main" id="{4C1F3293-4EFE-461D-940D-7EE66BAE31C5}"/>
              </a:ext>
            </a:extLst>
          </p:cNvPr>
          <p:cNvSpPr>
            <a:spLocks noGrp="1"/>
          </p:cNvSpPr>
          <p:nvPr>
            <p:custDataLst>
              <p:tags r:id="rId87"/>
            </p:custDataLst>
          </p:nvPr>
        </p:nvSpPr>
        <p:spPr bwMode="gray">
          <a:xfrm>
            <a:off x="8653463" y="3998913"/>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63A90EF-D22E-4ECA-A6B3-CAAC4098BE02}" type="datetime'''''''''''''''''''''''''''1'''''''''''''''''">
              <a:rPr lang="en-US" altLang="en-US" sz="1200" smtClean="0">
                <a:effectLst/>
                <a:cs typeface="+mn-cs"/>
              </a:rPr>
              <a:pPr lvl="0" algn="ctr">
                <a:spcBef>
                  <a:spcPct val="0"/>
                </a:spcBef>
                <a:spcAft>
                  <a:spcPct val="0"/>
                </a:spcAft>
              </a:pPr>
              <a:t>1</a:t>
            </a:fld>
            <a:endParaRPr lang="en-US" sz="1200">
              <a:cs typeface="+mn-cs"/>
            </a:endParaRPr>
          </a:p>
        </p:txBody>
      </p:sp>
      <p:sp>
        <p:nvSpPr>
          <p:cNvPr id="24" name="Text Placeholder 4">
            <a:extLst>
              <a:ext uri="{FF2B5EF4-FFF2-40B4-BE49-F238E27FC236}">
                <a16:creationId xmlns:a16="http://schemas.microsoft.com/office/drawing/2014/main" id="{4C1F3293-4EFE-461D-940D-7EE66BAE31C5}"/>
              </a:ext>
            </a:extLst>
          </p:cNvPr>
          <p:cNvSpPr>
            <a:spLocks noGrp="1"/>
          </p:cNvSpPr>
          <p:nvPr>
            <p:custDataLst>
              <p:tags r:id="rId88"/>
            </p:custDataLst>
          </p:nvPr>
        </p:nvSpPr>
        <p:spPr bwMode="gray">
          <a:xfrm>
            <a:off x="855345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C7DFF29-18D2-41DF-B983-88D473AE25C6}"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3" name="Text Placeholder 4">
            <a:extLst>
              <a:ext uri="{FF2B5EF4-FFF2-40B4-BE49-F238E27FC236}">
                <a16:creationId xmlns:a16="http://schemas.microsoft.com/office/drawing/2014/main" id="{A5DB32DB-77DD-8CCA-78B6-DA68BDA51090}"/>
              </a:ext>
            </a:extLst>
          </p:cNvPr>
          <p:cNvSpPr>
            <a:spLocks noGrp="1"/>
          </p:cNvSpPr>
          <p:nvPr>
            <p:custDataLst>
              <p:tags r:id="rId89"/>
            </p:custDataLst>
          </p:nvPr>
        </p:nvSpPr>
        <p:spPr bwMode="auto">
          <a:xfrm>
            <a:off x="8462963" y="4937125"/>
            <a:ext cx="508000"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8CECD7D-78A6-4B5B-88BE-F7A4E8F491D2}" type="datetime'(1''1) Pu''''r''sue ''BYO''G opti''on of ''Netted N''''etwork'">
              <a:rPr lang="en-US" altLang="en-US" sz="750" smtClean="0">
                <a:cs typeface="+mn-cs"/>
              </a:rPr>
              <a:pPr lvl="0" algn="ctr">
                <a:spcBef>
                  <a:spcPct val="0"/>
                </a:spcBef>
                <a:spcAft>
                  <a:spcPct val="0"/>
                </a:spcAft>
              </a:pPr>
              <a:t>(11) Pursue BYOG option of Netted Network</a:t>
            </a:fld>
            <a:endParaRPr lang="en-US" sz="750">
              <a:cs typeface="+mn-cs"/>
            </a:endParaRPr>
          </a:p>
        </p:txBody>
      </p:sp>
      <p:sp>
        <p:nvSpPr>
          <p:cNvPr id="25" name="Text Placeholder 4">
            <a:extLst>
              <a:ext uri="{FF2B5EF4-FFF2-40B4-BE49-F238E27FC236}">
                <a16:creationId xmlns:a16="http://schemas.microsoft.com/office/drawing/2014/main" id="{4C1F3293-4EFE-461D-940D-7EE66BAE31C5}"/>
              </a:ext>
            </a:extLst>
          </p:cNvPr>
          <p:cNvSpPr>
            <a:spLocks noGrp="1"/>
          </p:cNvSpPr>
          <p:nvPr>
            <p:custDataLst>
              <p:tags r:id="rId90"/>
            </p:custDataLst>
          </p:nvPr>
        </p:nvSpPr>
        <p:spPr bwMode="gray">
          <a:xfrm>
            <a:off x="9320213" y="4584700"/>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66DDC917-0DE7-4F81-A795-79E7FDE876F8}"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26" name="Text Placeholder 4">
            <a:extLst>
              <a:ext uri="{FF2B5EF4-FFF2-40B4-BE49-F238E27FC236}">
                <a16:creationId xmlns:a16="http://schemas.microsoft.com/office/drawing/2014/main" id="{4C1F3293-4EFE-461D-940D-7EE66BAE31C5}"/>
              </a:ext>
            </a:extLst>
          </p:cNvPr>
          <p:cNvSpPr>
            <a:spLocks noGrp="1"/>
          </p:cNvSpPr>
          <p:nvPr>
            <p:custDataLst>
              <p:tags r:id="rId91"/>
            </p:custDataLst>
          </p:nvPr>
        </p:nvSpPr>
        <p:spPr bwMode="gray">
          <a:xfrm>
            <a:off x="911860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2D2561C-4518-4233-AE9B-DA4015BCF3A5}"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4" name="Text Placeholder 4">
            <a:extLst>
              <a:ext uri="{FF2B5EF4-FFF2-40B4-BE49-F238E27FC236}">
                <a16:creationId xmlns:a16="http://schemas.microsoft.com/office/drawing/2014/main" id="{5F8D6BC9-4541-62AF-2816-8CC6316C05BB}"/>
              </a:ext>
            </a:extLst>
          </p:cNvPr>
          <p:cNvSpPr>
            <a:spLocks noGrp="1"/>
          </p:cNvSpPr>
          <p:nvPr>
            <p:custDataLst>
              <p:tags r:id="rId92"/>
            </p:custDataLst>
          </p:nvPr>
        </p:nvSpPr>
        <p:spPr bwMode="auto">
          <a:xfrm>
            <a:off x="9002713" y="4937125"/>
            <a:ext cx="558800"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FA1CA933-9D33-4894-858D-AFA4CFDDA562}" type="datetime'''(1) WL''PUN opt-out option du''''rin''g'' C''omm''itm''ent'">
              <a:rPr lang="en-US" altLang="en-US" sz="750" smtClean="0">
                <a:cs typeface="+mn-cs"/>
              </a:rPr>
              <a:pPr lvl="0" algn="ctr">
                <a:spcBef>
                  <a:spcPct val="0"/>
                </a:spcBef>
                <a:spcAft>
                  <a:spcPct val="0"/>
                </a:spcAft>
              </a:pPr>
              <a:t>(1) WLPUN opt-out option during Commitment</a:t>
            </a:fld>
            <a:endParaRPr lang="en-US" sz="750">
              <a:cs typeface="+mn-cs"/>
            </a:endParaRPr>
          </a:p>
        </p:txBody>
      </p:sp>
      <p:sp>
        <p:nvSpPr>
          <p:cNvPr id="501" name="Text Placeholder 4">
            <a:extLst>
              <a:ext uri="{FF2B5EF4-FFF2-40B4-BE49-F238E27FC236}">
                <a16:creationId xmlns:a16="http://schemas.microsoft.com/office/drawing/2014/main" id="{4C1F3293-4EFE-461D-940D-7EE66BAE31C5}"/>
              </a:ext>
            </a:extLst>
          </p:cNvPr>
          <p:cNvSpPr>
            <a:spLocks noGrp="1"/>
          </p:cNvSpPr>
          <p:nvPr>
            <p:custDataLst>
              <p:tags r:id="rId93"/>
            </p:custDataLst>
          </p:nvPr>
        </p:nvSpPr>
        <p:spPr bwMode="gray">
          <a:xfrm>
            <a:off x="9683750" y="444500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5803344-F681-4F90-9957-E63B9799C41F}" type="datetime'''''''''''''''''1'''">
              <a:rPr lang="en-US" altLang="en-US" sz="1200" smtClean="0">
                <a:effectLst/>
                <a:cs typeface="+mn-cs"/>
              </a:rPr>
              <a:pPr lvl="0" algn="ctr">
                <a:spcBef>
                  <a:spcPct val="0"/>
                </a:spcBef>
                <a:spcAft>
                  <a:spcPct val="0"/>
                </a:spcAft>
              </a:pPr>
              <a:t>1</a:t>
            </a:fld>
            <a:endParaRPr lang="en-US" sz="1200">
              <a:cs typeface="+mn-cs"/>
            </a:endParaRPr>
          </a:p>
        </p:txBody>
      </p:sp>
      <p:sp>
        <p:nvSpPr>
          <p:cNvPr id="27" name="Text Placeholder 4">
            <a:extLst>
              <a:ext uri="{FF2B5EF4-FFF2-40B4-BE49-F238E27FC236}">
                <a16:creationId xmlns:a16="http://schemas.microsoft.com/office/drawing/2014/main" id="{4C1F3293-4EFE-461D-940D-7EE66BAE31C5}"/>
              </a:ext>
            </a:extLst>
          </p:cNvPr>
          <p:cNvSpPr>
            <a:spLocks noGrp="1"/>
          </p:cNvSpPr>
          <p:nvPr>
            <p:custDataLst>
              <p:tags r:id="rId94"/>
            </p:custDataLst>
          </p:nvPr>
        </p:nvSpPr>
        <p:spPr bwMode="gray">
          <a:xfrm>
            <a:off x="9683750" y="4695825"/>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252604A-4684-48B3-AF8A-77D577985541}" type="datetime'''''''''''''''''''''''''''''''''''''''''''''''''''''2'">
              <a:rPr lang="en-US" altLang="en-US" sz="1200" smtClean="0">
                <a:solidFill>
                  <a:schemeClr val="bg1"/>
                </a:solidFill>
                <a:effectLst/>
                <a:cs typeface="+mn-cs"/>
              </a:rPr>
              <a:pPr lvl="0" algn="ctr">
                <a:spcBef>
                  <a:spcPct val="0"/>
                </a:spcBef>
                <a:spcAft>
                  <a:spcPct val="0"/>
                </a:spcAft>
              </a:pPr>
              <a:t>2</a:t>
            </a:fld>
            <a:endParaRPr lang="en-US" sz="1200">
              <a:solidFill>
                <a:schemeClr val="bg1"/>
              </a:solidFill>
              <a:cs typeface="+mn-cs"/>
            </a:endParaRPr>
          </a:p>
        </p:txBody>
      </p:sp>
      <p:sp>
        <p:nvSpPr>
          <p:cNvPr id="315" name="Text Placeholder 4">
            <a:extLst>
              <a:ext uri="{FF2B5EF4-FFF2-40B4-BE49-F238E27FC236}">
                <a16:creationId xmlns:a16="http://schemas.microsoft.com/office/drawing/2014/main" id="{4CB5F1F4-72F9-E054-9BD9-F5F88CEA607F}"/>
              </a:ext>
            </a:extLst>
          </p:cNvPr>
          <p:cNvSpPr>
            <a:spLocks noGrp="1"/>
          </p:cNvSpPr>
          <p:nvPr>
            <p:custDataLst>
              <p:tags r:id="rId95"/>
            </p:custDataLst>
          </p:nvPr>
        </p:nvSpPr>
        <p:spPr bwMode="auto">
          <a:xfrm>
            <a:off x="9580563" y="4937125"/>
            <a:ext cx="533400" cy="9144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EEA3253-7F03-4136-B400-A01CF7B7110D}" type="thinkcell&lt;?xml version=&quot;1.0&quot; encoding=&quot;UTF-16&quot; standalone=&quot;yes&quot;?&gt;&lt;root reqver=&quot;28224&quot;&gt;&lt;version val=&quot;35920&quot;/&gt;&lt;PersistentType&gt;&lt;m_guid val=&quot;05bc40ff-c3bd-4416-817b-b4aec0195aa1&quot;/&gt;&lt;m_prec&gt;&lt;m_bNumberIsYear val=&quot;1&quot;/&gt;&lt;m_strFormatTime&gt;%Y&lt;/m_strFormatTime&gt;&lt;m_yearfmt&gt;&lt;begin val=&quot;1&quot;/&gt;&lt;end val=&quot;1&quot;/&gt;&lt;/m_yearfmt&gt;&lt;/m_prec&gt;&lt;m_bUseExcelFont val=&quot;0&quot;/&gt;&lt;m_bUseExcelFontColor val=&quot;0&quot;/&gt;&lt;/PersistentType&gt;&lt;/root&gt;">
              <a:rPr lang="en-US" altLang="en-US" sz="750" smtClean="0">
                <a:cs typeface="+mn-cs"/>
              </a:rPr>
              <a:pPr/>
              <a:t>(10) Define and allow Self-Limiting Facility (SLF) Private Use Networks (PUN)</a:t>
            </a:fld>
            <a:endParaRPr lang="en-US" sz="750">
              <a:cs typeface="+mn-cs"/>
            </a:endParaRPr>
          </a:p>
        </p:txBody>
      </p:sp>
      <p:sp>
        <p:nvSpPr>
          <p:cNvPr id="493" name="Text Placeholder 4">
            <a:extLst>
              <a:ext uri="{FF2B5EF4-FFF2-40B4-BE49-F238E27FC236}">
                <a16:creationId xmlns:a16="http://schemas.microsoft.com/office/drawing/2014/main" id="{52511D6D-ABBD-F658-01BD-19C78E6C5887}"/>
              </a:ext>
            </a:extLst>
          </p:cNvPr>
          <p:cNvSpPr>
            <a:spLocks noGrp="1"/>
          </p:cNvSpPr>
          <p:nvPr>
            <p:custDataLst>
              <p:tags r:id="rId96"/>
            </p:custDataLst>
          </p:nvPr>
        </p:nvSpPr>
        <p:spPr bwMode="gray">
          <a:xfrm>
            <a:off x="10348913" y="4333875"/>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52390EB-E577-4A5C-838F-5657B6B62C37}" type="datetime'''''''1'''''''''''''''''''''''''''''''''">
              <a:rPr lang="en-US" altLang="en-US" sz="1200" smtClean="0">
                <a:effectLst/>
                <a:cs typeface="+mn-cs"/>
              </a:rPr>
              <a:pPr lvl="0" algn="ctr">
                <a:spcBef>
                  <a:spcPct val="0"/>
                </a:spcBef>
                <a:spcAft>
                  <a:spcPct val="0"/>
                </a:spcAft>
              </a:pPr>
              <a:t>1</a:t>
            </a:fld>
            <a:endParaRPr lang="en-US" sz="1200">
              <a:cs typeface="+mn-cs"/>
            </a:endParaRPr>
          </a:p>
        </p:txBody>
      </p:sp>
      <p:sp>
        <p:nvSpPr>
          <p:cNvPr id="526" name="Text Placeholder 4">
            <a:extLst>
              <a:ext uri="{FF2B5EF4-FFF2-40B4-BE49-F238E27FC236}">
                <a16:creationId xmlns:a16="http://schemas.microsoft.com/office/drawing/2014/main" id="{4C1F3293-4EFE-461D-940D-7EE66BAE31C5}"/>
              </a:ext>
            </a:extLst>
          </p:cNvPr>
          <p:cNvSpPr>
            <a:spLocks noGrp="1"/>
          </p:cNvSpPr>
          <p:nvPr>
            <p:custDataLst>
              <p:tags r:id="rId97"/>
            </p:custDataLst>
          </p:nvPr>
        </p:nvSpPr>
        <p:spPr bwMode="gray">
          <a:xfrm>
            <a:off x="10450513"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9E02B2D-348F-4B71-AB47-C2F30874FD50}"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267" name="Text Placeholder 4">
            <a:extLst>
              <a:ext uri="{FF2B5EF4-FFF2-40B4-BE49-F238E27FC236}">
                <a16:creationId xmlns:a16="http://schemas.microsoft.com/office/drawing/2014/main" id="{F45F5A21-CC51-219C-F347-9A1F709BD329}"/>
              </a:ext>
            </a:extLst>
          </p:cNvPr>
          <p:cNvSpPr>
            <a:spLocks noGrp="1"/>
          </p:cNvSpPr>
          <p:nvPr>
            <p:custDataLst>
              <p:tags r:id="rId98"/>
            </p:custDataLst>
          </p:nvPr>
        </p:nvSpPr>
        <p:spPr bwMode="gray">
          <a:xfrm>
            <a:off x="10248900"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2474F48-D3B1-493C-A4F6-17949229BE8E}"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6" name="Text Placeholder 4">
            <a:extLst>
              <a:ext uri="{FF2B5EF4-FFF2-40B4-BE49-F238E27FC236}">
                <a16:creationId xmlns:a16="http://schemas.microsoft.com/office/drawing/2014/main" id="{6DD6D21A-DBCB-ADDB-25AA-E6379F867E09}"/>
              </a:ext>
            </a:extLst>
          </p:cNvPr>
          <p:cNvSpPr>
            <a:spLocks noGrp="1"/>
          </p:cNvSpPr>
          <p:nvPr>
            <p:custDataLst>
              <p:tags r:id="rId99"/>
            </p:custDataLst>
          </p:nvPr>
        </p:nvSpPr>
        <p:spPr bwMode="auto">
          <a:xfrm>
            <a:off x="10196513" y="4937125"/>
            <a:ext cx="433388" cy="4572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128B0F6-F6AE-459C-8684-FEF595A8FAAF}" type="datetime'''(13) Allo''''''w'' mi''x of'' resour''c''es ''at'' ''PUN'">
              <a:rPr lang="en-US" altLang="en-US" sz="750" smtClean="0">
                <a:cs typeface="+mn-cs"/>
              </a:rPr>
              <a:pPr lvl="0" algn="ctr">
                <a:spcBef>
                  <a:spcPct val="0"/>
                </a:spcBef>
                <a:spcAft>
                  <a:spcPct val="0"/>
                </a:spcAft>
              </a:pPr>
              <a:t>(13) Allow mix of resources at PUN</a:t>
            </a:fld>
            <a:endParaRPr lang="en-US" sz="750">
              <a:cs typeface="+mn-cs"/>
            </a:endParaRPr>
          </a:p>
        </p:txBody>
      </p:sp>
      <p:sp>
        <p:nvSpPr>
          <p:cNvPr id="514" name="Text Placeholder 4">
            <a:extLst>
              <a:ext uri="{FF2B5EF4-FFF2-40B4-BE49-F238E27FC236}">
                <a16:creationId xmlns:a16="http://schemas.microsoft.com/office/drawing/2014/main" id="{EEBB2134-24E1-09BE-7E88-5F7D8FF5078C}"/>
              </a:ext>
            </a:extLst>
          </p:cNvPr>
          <p:cNvSpPr>
            <a:spLocks noGrp="1"/>
          </p:cNvSpPr>
          <p:nvPr>
            <p:custDataLst>
              <p:tags r:id="rId100"/>
            </p:custDataLst>
          </p:nvPr>
        </p:nvSpPr>
        <p:spPr bwMode="gray">
          <a:xfrm>
            <a:off x="10812463" y="4611688"/>
            <a:ext cx="128588" cy="182563"/>
          </a:xfrm>
          <a:prstGeom prst="rect">
            <a:avLst/>
          </a:prstGeom>
          <a:solidFill>
            <a:schemeClr val="accent3"/>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04CA61F-C36A-4B93-B200-8E6755FD5029}"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519" name="Text Placeholder 4">
            <a:extLst>
              <a:ext uri="{FF2B5EF4-FFF2-40B4-BE49-F238E27FC236}">
                <a16:creationId xmlns:a16="http://schemas.microsoft.com/office/drawing/2014/main" id="{72F400FD-88E8-A5AF-DD8F-F2CB03ED7EB1}"/>
              </a:ext>
            </a:extLst>
          </p:cNvPr>
          <p:cNvSpPr>
            <a:spLocks noGrp="1"/>
          </p:cNvSpPr>
          <p:nvPr>
            <p:custDataLst>
              <p:tags r:id="rId101"/>
            </p:custDataLst>
          </p:nvPr>
        </p:nvSpPr>
        <p:spPr bwMode="gray">
          <a:xfrm>
            <a:off x="11014075" y="4667250"/>
            <a:ext cx="128588" cy="182563"/>
          </a:xfrm>
          <a:prstGeom prst="rect">
            <a:avLst/>
          </a:prstGeom>
          <a:solidFill>
            <a:schemeClr val="accent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DB39FBC-3A99-47B6-A0C5-11D748A8B67F}"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269" name="Text Placeholder 4">
            <a:extLst>
              <a:ext uri="{FF2B5EF4-FFF2-40B4-BE49-F238E27FC236}">
                <a16:creationId xmlns:a16="http://schemas.microsoft.com/office/drawing/2014/main" id="{533C4877-4561-BC95-31EE-BF7E24661EF1}"/>
              </a:ext>
            </a:extLst>
          </p:cNvPr>
          <p:cNvSpPr>
            <a:spLocks noGrp="1"/>
          </p:cNvSpPr>
          <p:nvPr>
            <p:custDataLst>
              <p:tags r:id="rId102"/>
            </p:custDataLst>
          </p:nvPr>
        </p:nvSpPr>
        <p:spPr bwMode="gray">
          <a:xfrm>
            <a:off x="10812463" y="4722813"/>
            <a:ext cx="128588" cy="182563"/>
          </a:xfrm>
          <a:prstGeom prst="rect">
            <a:avLst/>
          </a:prstGeom>
          <a:solidFill>
            <a:schemeClr val="accent1"/>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DB83587-321C-4F20-B86B-612D94BA80F3}" type="datetime'''''''''''''''''''''''''''''''''''1'''''''''">
              <a:rPr lang="en-US" altLang="en-US" sz="1200" smtClean="0">
                <a:solidFill>
                  <a:schemeClr val="bg1"/>
                </a:solidFill>
                <a:effectLst/>
                <a:cs typeface="+mn-cs"/>
              </a:rPr>
              <a:pPr lvl="0" algn="ctr">
                <a:spcBef>
                  <a:spcPct val="0"/>
                </a:spcBef>
                <a:spcAft>
                  <a:spcPct val="0"/>
                </a:spcAft>
              </a:pPr>
              <a:t>1</a:t>
            </a:fld>
            <a:endParaRPr lang="en-US" sz="1200">
              <a:solidFill>
                <a:schemeClr val="bg1"/>
              </a:solidFill>
              <a:cs typeface="+mn-cs"/>
            </a:endParaRPr>
          </a:p>
        </p:txBody>
      </p:sp>
      <p:sp>
        <p:nvSpPr>
          <p:cNvPr id="317" name="Text Placeholder 4">
            <a:extLst>
              <a:ext uri="{FF2B5EF4-FFF2-40B4-BE49-F238E27FC236}">
                <a16:creationId xmlns:a16="http://schemas.microsoft.com/office/drawing/2014/main" id="{17BEDA22-0C33-B21A-8E48-1DF60E7FD8B9}"/>
              </a:ext>
            </a:extLst>
          </p:cNvPr>
          <p:cNvSpPr>
            <a:spLocks noGrp="1"/>
          </p:cNvSpPr>
          <p:nvPr>
            <p:custDataLst>
              <p:tags r:id="rId103"/>
            </p:custDataLst>
          </p:nvPr>
        </p:nvSpPr>
        <p:spPr bwMode="auto">
          <a:xfrm>
            <a:off x="10726738" y="4937125"/>
            <a:ext cx="498475" cy="5715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squar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4F7A669-E9DE-41CE-A6F8-FCF4581754C0}" type="datetime'(7'') ''''WLPU''N'' with Se''''ttl''ement O''nly Generatio''n'">
              <a:rPr lang="en-US" altLang="en-US" sz="750" smtClean="0">
                <a:cs typeface="+mn-cs"/>
              </a:rPr>
              <a:pPr lvl="0" algn="ctr">
                <a:spcBef>
                  <a:spcPct val="0"/>
                </a:spcBef>
                <a:spcAft>
                  <a:spcPct val="0"/>
                </a:spcAft>
              </a:pPr>
              <a:t>(7) WLPUN with Settlement Only Generation</a:t>
            </a:fld>
            <a:endParaRPr lang="en-US" sz="750">
              <a:cs typeface="+mn-cs"/>
            </a:endParaRPr>
          </a:p>
        </p:txBody>
      </p:sp>
      <p:sp>
        <p:nvSpPr>
          <p:cNvPr id="318" name="Text Placeholder 4">
            <a:extLst>
              <a:ext uri="{FF2B5EF4-FFF2-40B4-BE49-F238E27FC236}">
                <a16:creationId xmlns:a16="http://schemas.microsoft.com/office/drawing/2014/main" id="{D960E3BA-A7CF-6C1E-D54B-B1196B8EBCBD}"/>
              </a:ext>
            </a:extLst>
          </p:cNvPr>
          <p:cNvSpPr>
            <a:spLocks noGrp="1"/>
          </p:cNvSpPr>
          <p:nvPr>
            <p:custDataLst>
              <p:tags r:id="rId104"/>
            </p:custDataLst>
          </p:nvPr>
        </p:nvSpPr>
        <p:spPr bwMode="auto">
          <a:xfrm>
            <a:off x="11309350" y="4937125"/>
            <a:ext cx="463550" cy="11430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84BB082-A9AB-4B86-961F-58FF02DBDB5B}" type="datetime'''''''N''o ''''''''''o''p''''''''''i''''''ni''on'">
              <a:rPr lang="en-US" altLang="en-US" sz="750" smtClean="0">
                <a:cs typeface="+mn-cs"/>
              </a:rPr>
              <a:pPr lvl="0" algn="ctr">
                <a:spcBef>
                  <a:spcPct val="0"/>
                </a:spcBef>
                <a:spcAft>
                  <a:spcPct val="0"/>
                </a:spcAft>
              </a:pPr>
              <a:t>No opinion</a:t>
            </a:fld>
            <a:endParaRPr lang="en-US" sz="750">
              <a:cs typeface="+mn-cs"/>
            </a:endParaRPr>
          </a:p>
        </p:txBody>
      </p:sp>
      <p:sp>
        <p:nvSpPr>
          <p:cNvPr id="50" name="Text Placeholder 4">
            <a:extLst>
              <a:ext uri="{FF2B5EF4-FFF2-40B4-BE49-F238E27FC236}">
                <a16:creationId xmlns:a16="http://schemas.microsoft.com/office/drawing/2014/main" id="{4C1F3293-4EFE-461D-940D-7EE66BAE31C5}"/>
              </a:ext>
            </a:extLst>
          </p:cNvPr>
          <p:cNvSpPr>
            <a:spLocks noGrp="1"/>
          </p:cNvSpPr>
          <p:nvPr>
            <p:custDataLst>
              <p:tags r:id="rId105"/>
            </p:custDataLst>
          </p:nvPr>
        </p:nvSpPr>
        <p:spPr bwMode="gray">
          <a:xfrm>
            <a:off x="1876425" y="4083050"/>
            <a:ext cx="128588" cy="182563"/>
          </a:xfrm>
          <a:prstGeom prst="rect">
            <a:avLst/>
          </a:prstGeom>
          <a:solidFill>
            <a:schemeClr val="bg2"/>
          </a:solidFill>
          <a:ln>
            <a:noFill/>
          </a:ln>
          <a:effectLst/>
        </p:spPr>
        <p:txBody>
          <a:bodyPr vert="horz" wrap="none" lIns="22225" tIns="0" rIns="22225"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C166D3FA-335E-4712-935D-C9B790E71D25}" type="datetime'''''''''''''''''''2'''''''''''''''''''''''''''''''">
              <a:rPr lang="en-US" altLang="en-US" sz="1200" smtClean="0">
                <a:effectLst/>
                <a:cs typeface="+mn-cs"/>
              </a:rPr>
              <a:pPr lvl="0" algn="ctr">
                <a:spcBef>
                  <a:spcPct val="0"/>
                </a:spcBef>
                <a:spcAft>
                  <a:spcPct val="0"/>
                </a:spcAft>
              </a:pPr>
              <a:t>2</a:t>
            </a:fld>
            <a:endParaRPr lang="en-US" sz="1200">
              <a:cs typeface="+mn-cs"/>
            </a:endParaRPr>
          </a:p>
        </p:txBody>
      </p:sp>
      <p:sp>
        <p:nvSpPr>
          <p:cNvPr id="284" name="Text Placeholder 4">
            <a:extLst>
              <a:ext uri="{FF2B5EF4-FFF2-40B4-BE49-F238E27FC236}">
                <a16:creationId xmlns:a16="http://schemas.microsoft.com/office/drawing/2014/main" id="{BE0D0F1F-51EF-E93E-ABE3-C805BABC93A2}"/>
              </a:ext>
            </a:extLst>
          </p:cNvPr>
          <p:cNvSpPr>
            <a:spLocks noGrp="1"/>
          </p:cNvSpPr>
          <p:nvPr>
            <p:custDataLst>
              <p:tags r:id="rId106"/>
            </p:custDataLst>
          </p:nvPr>
        </p:nvSpPr>
        <p:spPr bwMode="gray">
          <a:xfrm>
            <a:off x="2398713" y="3622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AFFBDB06-C923-47B5-9063-35ACF7EF0BC6}" type="datetime'''1''''''''''''''''''''''''''''''''''''''''''''8'''">
              <a:rPr lang="en-US" altLang="en-US" sz="1200" smtClean="0">
                <a:cs typeface="+mn-cs"/>
              </a:rPr>
              <a:pPr lvl="0" algn="ctr">
                <a:spcBef>
                  <a:spcPct val="0"/>
                </a:spcBef>
                <a:spcAft>
                  <a:spcPct val="0"/>
                </a:spcAft>
              </a:pPr>
              <a:t>18</a:t>
            </a:fld>
            <a:endParaRPr lang="en-US" sz="1200">
              <a:cs typeface="+mn-cs"/>
            </a:endParaRPr>
          </a:p>
        </p:txBody>
      </p:sp>
      <p:sp>
        <p:nvSpPr>
          <p:cNvPr id="285" name="Text Placeholder 4">
            <a:extLst>
              <a:ext uri="{FF2B5EF4-FFF2-40B4-BE49-F238E27FC236}">
                <a16:creationId xmlns:a16="http://schemas.microsoft.com/office/drawing/2014/main" id="{43F611AA-B7FA-85F5-DBD6-F5A72A78D6E0}"/>
              </a:ext>
            </a:extLst>
          </p:cNvPr>
          <p:cNvSpPr>
            <a:spLocks noGrp="1"/>
          </p:cNvSpPr>
          <p:nvPr>
            <p:custDataLst>
              <p:tags r:id="rId107"/>
            </p:custDataLst>
          </p:nvPr>
        </p:nvSpPr>
        <p:spPr bwMode="gray">
          <a:xfrm>
            <a:off x="3006725" y="415131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996CDE1-77A0-47FD-B0D6-4EDC041CE6C1}" type="datetime'''''''''''''''''''''''''''8'''''''''''''">
              <a:rPr lang="en-US" altLang="en-US" sz="1200" smtClean="0">
                <a:cs typeface="+mn-cs"/>
              </a:rPr>
              <a:pPr lvl="0" algn="ctr">
                <a:spcBef>
                  <a:spcPct val="0"/>
                </a:spcBef>
                <a:spcAft>
                  <a:spcPct val="0"/>
                </a:spcAft>
              </a:pPr>
              <a:t>8</a:t>
            </a:fld>
            <a:endParaRPr lang="en-US" sz="1200">
              <a:cs typeface="+mn-cs"/>
            </a:endParaRPr>
          </a:p>
        </p:txBody>
      </p:sp>
      <p:sp>
        <p:nvSpPr>
          <p:cNvPr id="286" name="Text Placeholder 4">
            <a:extLst>
              <a:ext uri="{FF2B5EF4-FFF2-40B4-BE49-F238E27FC236}">
                <a16:creationId xmlns:a16="http://schemas.microsoft.com/office/drawing/2014/main" id="{E7A41727-FFC5-EF67-467C-B64B5AEAC208}"/>
              </a:ext>
            </a:extLst>
          </p:cNvPr>
          <p:cNvSpPr>
            <a:spLocks noGrp="1"/>
          </p:cNvSpPr>
          <p:nvPr>
            <p:custDataLst>
              <p:tags r:id="rId108"/>
            </p:custDataLst>
          </p:nvPr>
        </p:nvSpPr>
        <p:spPr bwMode="gray">
          <a:xfrm>
            <a:off x="3570288" y="4124325"/>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880E9F7-F607-405D-BFB9-A97DA99C5902}" type="datetime'''''''''''''''''''''''''''''''''''''''''''9'''''''''''">
              <a:rPr lang="en-US" altLang="en-US" sz="1200" smtClean="0">
                <a:cs typeface="+mn-cs"/>
              </a:rPr>
              <a:pPr lvl="0" algn="ctr">
                <a:spcBef>
                  <a:spcPct val="0"/>
                </a:spcBef>
                <a:spcAft>
                  <a:spcPct val="0"/>
                </a:spcAft>
              </a:pPr>
              <a:t>9</a:t>
            </a:fld>
            <a:endParaRPr lang="en-US" sz="1200">
              <a:cs typeface="+mn-cs"/>
            </a:endParaRPr>
          </a:p>
        </p:txBody>
      </p:sp>
      <p:sp>
        <p:nvSpPr>
          <p:cNvPr id="287" name="Text Placeholder 4">
            <a:extLst>
              <a:ext uri="{FF2B5EF4-FFF2-40B4-BE49-F238E27FC236}">
                <a16:creationId xmlns:a16="http://schemas.microsoft.com/office/drawing/2014/main" id="{F58960D6-6910-E17B-1EB4-2F11D311B96E}"/>
              </a:ext>
            </a:extLst>
          </p:cNvPr>
          <p:cNvSpPr>
            <a:spLocks noGrp="1"/>
          </p:cNvSpPr>
          <p:nvPr>
            <p:custDataLst>
              <p:tags r:id="rId109"/>
            </p:custDataLst>
          </p:nvPr>
        </p:nvSpPr>
        <p:spPr bwMode="gray">
          <a:xfrm>
            <a:off x="4092575" y="40401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248CD239-2956-4175-90D7-98CF3DCBC287}" type="datetime'''1''''''''''''''0'''''''">
              <a:rPr lang="en-US" altLang="en-US" sz="1200" smtClean="0">
                <a:cs typeface="+mn-cs"/>
              </a:rPr>
              <a:pPr lvl="0" algn="ctr">
                <a:spcBef>
                  <a:spcPct val="0"/>
                </a:spcBef>
                <a:spcAft>
                  <a:spcPct val="0"/>
                </a:spcAft>
              </a:pPr>
              <a:t>10</a:t>
            </a:fld>
            <a:endParaRPr lang="en-US" sz="1200">
              <a:cs typeface="+mn-cs"/>
            </a:endParaRPr>
          </a:p>
        </p:txBody>
      </p:sp>
      <p:sp>
        <p:nvSpPr>
          <p:cNvPr id="288" name="Text Placeholder 4">
            <a:extLst>
              <a:ext uri="{FF2B5EF4-FFF2-40B4-BE49-F238E27FC236}">
                <a16:creationId xmlns:a16="http://schemas.microsoft.com/office/drawing/2014/main" id="{D1B68DD1-4E59-C792-E270-88A4789257D2}"/>
              </a:ext>
            </a:extLst>
          </p:cNvPr>
          <p:cNvSpPr>
            <a:spLocks noGrp="1"/>
          </p:cNvSpPr>
          <p:nvPr>
            <p:custDataLst>
              <p:tags r:id="rId110"/>
            </p:custDataLst>
          </p:nvPr>
        </p:nvSpPr>
        <p:spPr bwMode="gray">
          <a:xfrm>
            <a:off x="4657725" y="39655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B6DB8919-23BA-4F37-A40F-2F28E0E0D62D}" type="datetime'''''''''''''''''1''''2'''''">
              <a:rPr lang="en-US" altLang="en-US" sz="1200" smtClean="0">
                <a:cs typeface="+mn-cs"/>
              </a:rPr>
              <a:pPr lvl="0" algn="ctr">
                <a:spcBef>
                  <a:spcPct val="0"/>
                </a:spcBef>
                <a:spcAft>
                  <a:spcPct val="0"/>
                </a:spcAft>
              </a:pPr>
              <a:t>12</a:t>
            </a:fld>
            <a:endParaRPr lang="en-US" sz="1200">
              <a:cs typeface="+mn-cs"/>
            </a:endParaRPr>
          </a:p>
        </p:txBody>
      </p:sp>
      <p:sp>
        <p:nvSpPr>
          <p:cNvPr id="289" name="Text Placeholder 4">
            <a:extLst>
              <a:ext uri="{FF2B5EF4-FFF2-40B4-BE49-F238E27FC236}">
                <a16:creationId xmlns:a16="http://schemas.microsoft.com/office/drawing/2014/main" id="{C5C43844-406C-CB24-FB13-0510C9CDCC2A}"/>
              </a:ext>
            </a:extLst>
          </p:cNvPr>
          <p:cNvSpPr>
            <a:spLocks noGrp="1"/>
          </p:cNvSpPr>
          <p:nvPr>
            <p:custDataLst>
              <p:tags r:id="rId111"/>
            </p:custDataLst>
          </p:nvPr>
        </p:nvSpPr>
        <p:spPr bwMode="gray">
          <a:xfrm>
            <a:off x="5222875" y="37607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5EE53081-3397-4CBD-9DD1-318D6159EF6C}" type="datetime'1''''''''''''''''''''5'''">
              <a:rPr lang="en-US" altLang="en-US" sz="1200" smtClean="0">
                <a:cs typeface="+mn-cs"/>
              </a:rPr>
              <a:pPr lvl="0" algn="ctr">
                <a:spcBef>
                  <a:spcPct val="0"/>
                </a:spcBef>
                <a:spcAft>
                  <a:spcPct val="0"/>
                </a:spcAft>
              </a:pPr>
              <a:t>15</a:t>
            </a:fld>
            <a:endParaRPr lang="en-US" sz="1200">
              <a:cs typeface="+mn-cs"/>
            </a:endParaRPr>
          </a:p>
        </p:txBody>
      </p:sp>
      <p:sp>
        <p:nvSpPr>
          <p:cNvPr id="290" name="Text Placeholder 4">
            <a:extLst>
              <a:ext uri="{FF2B5EF4-FFF2-40B4-BE49-F238E27FC236}">
                <a16:creationId xmlns:a16="http://schemas.microsoft.com/office/drawing/2014/main" id="{C9379A4E-EFD8-5ACB-B220-925BD471E841}"/>
              </a:ext>
            </a:extLst>
          </p:cNvPr>
          <p:cNvSpPr>
            <a:spLocks noGrp="1"/>
          </p:cNvSpPr>
          <p:nvPr>
            <p:custDataLst>
              <p:tags r:id="rId112"/>
            </p:custDataLst>
          </p:nvPr>
        </p:nvSpPr>
        <p:spPr bwMode="gray">
          <a:xfrm>
            <a:off x="5786438" y="40401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4B8A5A5-9BE8-4418-AF4A-792E6EED334B}" type="datetime'''''''''1''''''''0'''''''''''''''''''''''''">
              <a:rPr lang="en-US" altLang="en-US" sz="1200" smtClean="0">
                <a:cs typeface="+mn-cs"/>
              </a:rPr>
              <a:pPr lvl="0" algn="ctr">
                <a:spcBef>
                  <a:spcPct val="0"/>
                </a:spcBef>
                <a:spcAft>
                  <a:spcPct val="0"/>
                </a:spcAft>
              </a:pPr>
              <a:t>10</a:t>
            </a:fld>
            <a:endParaRPr lang="en-US" sz="1200">
              <a:cs typeface="+mn-cs"/>
            </a:endParaRPr>
          </a:p>
        </p:txBody>
      </p:sp>
      <p:sp>
        <p:nvSpPr>
          <p:cNvPr id="291" name="Text Placeholder 4">
            <a:extLst>
              <a:ext uri="{FF2B5EF4-FFF2-40B4-BE49-F238E27FC236}">
                <a16:creationId xmlns:a16="http://schemas.microsoft.com/office/drawing/2014/main" id="{B5D68DDA-73DD-D84B-FCF4-772D2C66E632}"/>
              </a:ext>
            </a:extLst>
          </p:cNvPr>
          <p:cNvSpPr>
            <a:spLocks noGrp="1"/>
          </p:cNvSpPr>
          <p:nvPr>
            <p:custDataLst>
              <p:tags r:id="rId113"/>
            </p:custDataLst>
          </p:nvPr>
        </p:nvSpPr>
        <p:spPr bwMode="gray">
          <a:xfrm>
            <a:off x="6394450" y="4124325"/>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19C6200C-741F-4762-8397-E181713606D8}" type="datetime'9'''''''''''''''''''''''''''''''''''''''''''''''''''''''''''">
              <a:rPr lang="en-US" altLang="en-US" sz="1200" smtClean="0">
                <a:cs typeface="+mn-cs"/>
              </a:rPr>
              <a:pPr lvl="0" algn="ctr">
                <a:spcBef>
                  <a:spcPct val="0"/>
                </a:spcBef>
                <a:spcAft>
                  <a:spcPct val="0"/>
                </a:spcAft>
              </a:pPr>
              <a:t>9</a:t>
            </a:fld>
            <a:endParaRPr lang="en-US" sz="1200">
              <a:cs typeface="+mn-cs"/>
            </a:endParaRPr>
          </a:p>
        </p:txBody>
      </p:sp>
      <p:sp>
        <p:nvSpPr>
          <p:cNvPr id="283" name="Text Placeholder 4">
            <a:extLst>
              <a:ext uri="{FF2B5EF4-FFF2-40B4-BE49-F238E27FC236}">
                <a16:creationId xmlns:a16="http://schemas.microsoft.com/office/drawing/2014/main" id="{1A504CFF-8A22-73AD-BED4-C5C97D8480F2}"/>
              </a:ext>
            </a:extLst>
          </p:cNvPr>
          <p:cNvSpPr>
            <a:spLocks noGrp="1"/>
          </p:cNvSpPr>
          <p:nvPr>
            <p:custDataLst>
              <p:tags r:id="rId114"/>
            </p:custDataLst>
          </p:nvPr>
        </p:nvSpPr>
        <p:spPr bwMode="gray">
          <a:xfrm>
            <a:off x="1833563" y="3900488"/>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90EF0113-1272-46A0-B9ED-4F99A10F463F}" type="datetime'''''1''''''''3'''''''''''''''">
              <a:rPr lang="en-US" altLang="en-US" sz="1200" smtClean="0">
                <a:cs typeface="+mn-cs"/>
              </a:rPr>
              <a:pPr lvl="0" algn="ctr">
                <a:spcBef>
                  <a:spcPct val="0"/>
                </a:spcBef>
                <a:spcAft>
                  <a:spcPct val="0"/>
                </a:spcAft>
              </a:pPr>
              <a:t>13</a:t>
            </a:fld>
            <a:endParaRPr lang="en-US" sz="1200">
              <a:cs typeface="+mn-cs"/>
            </a:endParaRPr>
          </a:p>
        </p:txBody>
      </p:sp>
      <p:sp>
        <p:nvSpPr>
          <p:cNvPr id="293" name="Text Placeholder 4">
            <a:extLst>
              <a:ext uri="{FF2B5EF4-FFF2-40B4-BE49-F238E27FC236}">
                <a16:creationId xmlns:a16="http://schemas.microsoft.com/office/drawing/2014/main" id="{CB3386E0-F642-E02F-013B-AC04DE5E20CE}"/>
              </a:ext>
            </a:extLst>
          </p:cNvPr>
          <p:cNvSpPr>
            <a:spLocks noGrp="1"/>
          </p:cNvSpPr>
          <p:nvPr>
            <p:custDataLst>
              <p:tags r:id="rId115"/>
            </p:custDataLst>
          </p:nvPr>
        </p:nvSpPr>
        <p:spPr bwMode="gray">
          <a:xfrm>
            <a:off x="7481888" y="373380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D99EA2F-32AF-4510-BAC0-B024D1912419}" type="datetime'''''''''''''1''''''''''''''''''''''''6'''''''''''''''''''''''">
              <a:rPr lang="en-US" altLang="en-US" sz="1200" smtClean="0">
                <a:cs typeface="+mn-cs"/>
              </a:rPr>
              <a:pPr lvl="0" algn="ctr">
                <a:spcBef>
                  <a:spcPct val="0"/>
                </a:spcBef>
                <a:spcAft>
                  <a:spcPct val="0"/>
                </a:spcAft>
              </a:pPr>
              <a:t>16</a:t>
            </a:fld>
            <a:endParaRPr lang="en-US" sz="1200">
              <a:cs typeface="+mn-cs"/>
            </a:endParaRPr>
          </a:p>
        </p:txBody>
      </p:sp>
      <p:sp>
        <p:nvSpPr>
          <p:cNvPr id="294" name="Text Placeholder 4">
            <a:extLst>
              <a:ext uri="{FF2B5EF4-FFF2-40B4-BE49-F238E27FC236}">
                <a16:creationId xmlns:a16="http://schemas.microsoft.com/office/drawing/2014/main" id="{2F6D7A63-F32C-7C5E-39D9-7E51C408E9CE}"/>
              </a:ext>
            </a:extLst>
          </p:cNvPr>
          <p:cNvSpPr>
            <a:spLocks noGrp="1"/>
          </p:cNvSpPr>
          <p:nvPr>
            <p:custDataLst>
              <p:tags r:id="rId116"/>
            </p:custDataLst>
          </p:nvPr>
        </p:nvSpPr>
        <p:spPr bwMode="gray">
          <a:xfrm>
            <a:off x="8047038" y="39655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723392F9-7612-48CA-AB68-03A74839440D}" type="datetime'''''''''''''''1''''''''''''''''''''''''''2'''''''">
              <a:rPr lang="en-US" altLang="en-US" sz="1200" smtClean="0">
                <a:cs typeface="+mn-cs"/>
              </a:rPr>
              <a:pPr lvl="0" algn="ctr">
                <a:spcBef>
                  <a:spcPct val="0"/>
                </a:spcBef>
                <a:spcAft>
                  <a:spcPct val="0"/>
                </a:spcAft>
              </a:pPr>
              <a:t>12</a:t>
            </a:fld>
            <a:endParaRPr lang="en-US" sz="1200">
              <a:cs typeface="+mn-cs"/>
            </a:endParaRPr>
          </a:p>
        </p:txBody>
      </p:sp>
      <p:sp>
        <p:nvSpPr>
          <p:cNvPr id="295" name="Text Placeholder 4">
            <a:extLst>
              <a:ext uri="{FF2B5EF4-FFF2-40B4-BE49-F238E27FC236}">
                <a16:creationId xmlns:a16="http://schemas.microsoft.com/office/drawing/2014/main" id="{5710822B-3B00-1A12-4030-E3A5C222EA26}"/>
              </a:ext>
            </a:extLst>
          </p:cNvPr>
          <p:cNvSpPr>
            <a:spLocks noGrp="1"/>
          </p:cNvSpPr>
          <p:nvPr>
            <p:custDataLst>
              <p:tags r:id="rId117"/>
            </p:custDataLst>
          </p:nvPr>
        </p:nvSpPr>
        <p:spPr bwMode="gray">
          <a:xfrm>
            <a:off x="8610600" y="3816350"/>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329072FD-E808-45AA-8D55-D805A88E7712}" type="datetime'''''''''''1''''''''''''''''''''''''''''''''''''''''''4'''''">
              <a:rPr lang="en-US" altLang="en-US" sz="1200" smtClean="0">
                <a:cs typeface="+mn-cs"/>
              </a:rPr>
              <a:pPr lvl="0" algn="ctr">
                <a:spcBef>
                  <a:spcPct val="0"/>
                </a:spcBef>
                <a:spcAft>
                  <a:spcPct val="0"/>
                </a:spcAft>
              </a:pPr>
              <a:t>14</a:t>
            </a:fld>
            <a:endParaRPr lang="en-US" sz="1200">
              <a:cs typeface="+mn-cs"/>
            </a:endParaRPr>
          </a:p>
        </p:txBody>
      </p:sp>
      <p:sp>
        <p:nvSpPr>
          <p:cNvPr id="296" name="Text Placeholder 4">
            <a:extLst>
              <a:ext uri="{FF2B5EF4-FFF2-40B4-BE49-F238E27FC236}">
                <a16:creationId xmlns:a16="http://schemas.microsoft.com/office/drawing/2014/main" id="{212BB80F-7064-4138-EC8B-8138E9A60713}"/>
              </a:ext>
            </a:extLst>
          </p:cNvPr>
          <p:cNvSpPr>
            <a:spLocks noGrp="1"/>
          </p:cNvSpPr>
          <p:nvPr>
            <p:custDataLst>
              <p:tags r:id="rId118"/>
            </p:custDataLst>
          </p:nvPr>
        </p:nvSpPr>
        <p:spPr bwMode="gray">
          <a:xfrm>
            <a:off x="9218613" y="4402138"/>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DD5D4239-F635-4374-A23F-3CBDA50D813D}" type="datetime'''''''''''''''''4'''''''''''''''''''''''''''''''''''''''''">
              <a:rPr lang="en-US" altLang="en-US" sz="1200" smtClean="0">
                <a:cs typeface="+mn-cs"/>
              </a:rPr>
              <a:pPr lvl="0" algn="ctr">
                <a:spcBef>
                  <a:spcPct val="0"/>
                </a:spcBef>
                <a:spcAft>
                  <a:spcPct val="0"/>
                </a:spcAft>
              </a:pPr>
              <a:t>4</a:t>
            </a:fld>
            <a:endParaRPr lang="en-US" sz="1200">
              <a:cs typeface="+mn-cs"/>
            </a:endParaRPr>
          </a:p>
        </p:txBody>
      </p:sp>
      <p:sp>
        <p:nvSpPr>
          <p:cNvPr id="308" name="Text Placeholder 4">
            <a:extLst>
              <a:ext uri="{FF2B5EF4-FFF2-40B4-BE49-F238E27FC236}">
                <a16:creationId xmlns:a16="http://schemas.microsoft.com/office/drawing/2014/main" id="{2CAA1FE3-B095-B1CE-5397-0154E8BB144E}"/>
              </a:ext>
            </a:extLst>
          </p:cNvPr>
          <p:cNvSpPr>
            <a:spLocks noGrp="1"/>
          </p:cNvSpPr>
          <p:nvPr>
            <p:custDataLst>
              <p:tags r:id="rId119"/>
            </p:custDataLst>
          </p:nvPr>
        </p:nvSpPr>
        <p:spPr bwMode="gray">
          <a:xfrm>
            <a:off x="9783763" y="4262438"/>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049A0CA8-F9E2-4A5D-8EF8-B57C9B9372E3}" type="datetime'''''''''''''''''''''6'''''''''''''''''''''''''''''''''''''''">
              <a:rPr lang="en-US" altLang="en-US" sz="1200" smtClean="0">
                <a:cs typeface="+mn-cs"/>
              </a:rPr>
              <a:pPr lvl="0" algn="ctr">
                <a:spcBef>
                  <a:spcPct val="0"/>
                </a:spcBef>
                <a:spcAft>
                  <a:spcPct val="0"/>
                </a:spcAft>
              </a:pPr>
              <a:t>6</a:t>
            </a:fld>
            <a:endParaRPr lang="en-US" sz="1200">
              <a:cs typeface="+mn-cs"/>
            </a:endParaRPr>
          </a:p>
        </p:txBody>
      </p:sp>
      <p:sp>
        <p:nvSpPr>
          <p:cNvPr id="298" name="Text Placeholder 4">
            <a:extLst>
              <a:ext uri="{FF2B5EF4-FFF2-40B4-BE49-F238E27FC236}">
                <a16:creationId xmlns:a16="http://schemas.microsoft.com/office/drawing/2014/main" id="{AE5A4890-4396-1F0C-CE99-8C440B418B5D}"/>
              </a:ext>
            </a:extLst>
          </p:cNvPr>
          <p:cNvSpPr>
            <a:spLocks noGrp="1"/>
          </p:cNvSpPr>
          <p:nvPr>
            <p:custDataLst>
              <p:tags r:id="rId120"/>
            </p:custDataLst>
          </p:nvPr>
        </p:nvSpPr>
        <p:spPr bwMode="gray">
          <a:xfrm>
            <a:off x="10348913" y="4151313"/>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DA5D601-C1DF-487D-96D2-427E80E92474}" type="datetime'''''''''8'''''''''''''''''">
              <a:rPr lang="en-US" altLang="en-US" sz="1200" smtClean="0">
                <a:cs typeface="+mn-cs"/>
              </a:rPr>
              <a:pPr lvl="0" algn="ctr">
                <a:spcBef>
                  <a:spcPct val="0"/>
                </a:spcBef>
                <a:spcAft>
                  <a:spcPct val="0"/>
                </a:spcAft>
              </a:pPr>
              <a:t>8</a:t>
            </a:fld>
            <a:endParaRPr lang="en-US" sz="1200">
              <a:cs typeface="+mn-cs"/>
            </a:endParaRPr>
          </a:p>
        </p:txBody>
      </p:sp>
      <p:sp>
        <p:nvSpPr>
          <p:cNvPr id="299" name="Text Placeholder 4">
            <a:extLst>
              <a:ext uri="{FF2B5EF4-FFF2-40B4-BE49-F238E27FC236}">
                <a16:creationId xmlns:a16="http://schemas.microsoft.com/office/drawing/2014/main" id="{2D3D47B2-9AA4-C5A6-813F-B7335817BF51}"/>
              </a:ext>
            </a:extLst>
          </p:cNvPr>
          <p:cNvSpPr>
            <a:spLocks noGrp="1"/>
          </p:cNvSpPr>
          <p:nvPr>
            <p:custDataLst>
              <p:tags r:id="rId121"/>
            </p:custDataLst>
          </p:nvPr>
        </p:nvSpPr>
        <p:spPr bwMode="gray">
          <a:xfrm>
            <a:off x="10912475" y="4429125"/>
            <a:ext cx="12858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EE7E8154-FE36-4EC7-923F-BB3F4EF027F8}" type="datetime'''''''''''''''''''3'''''''">
              <a:rPr lang="en-US" altLang="en-US" sz="1200" smtClean="0">
                <a:cs typeface="+mn-cs"/>
              </a:rPr>
              <a:pPr lvl="0" algn="ctr">
                <a:spcBef>
                  <a:spcPct val="0"/>
                </a:spcBef>
                <a:spcAft>
                  <a:spcPct val="0"/>
                </a:spcAft>
              </a:pPr>
              <a:t>3</a:t>
            </a:fld>
            <a:endParaRPr lang="en-US" sz="1200">
              <a:cs typeface="+mn-cs"/>
            </a:endParaRPr>
          </a:p>
        </p:txBody>
      </p:sp>
      <p:sp>
        <p:nvSpPr>
          <p:cNvPr id="300" name="Text Placeholder 4">
            <a:extLst>
              <a:ext uri="{FF2B5EF4-FFF2-40B4-BE49-F238E27FC236}">
                <a16:creationId xmlns:a16="http://schemas.microsoft.com/office/drawing/2014/main" id="{19AF9FE7-5032-0F52-6DD0-A8EA101C7120}"/>
              </a:ext>
            </a:extLst>
          </p:cNvPr>
          <p:cNvSpPr>
            <a:spLocks noGrp="1"/>
          </p:cNvSpPr>
          <p:nvPr>
            <p:custDataLst>
              <p:tags r:id="rId122"/>
            </p:custDataLst>
          </p:nvPr>
        </p:nvSpPr>
        <p:spPr bwMode="gray">
          <a:xfrm>
            <a:off x="11434763" y="3622675"/>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883F0AFD-FB9A-4ABC-9025-E9D0F40387FB}" type="datetime'''''''1''8'''''''''''''''''''''''''''''''''''''''''''''">
              <a:rPr lang="en-US" altLang="en-US" sz="1200" smtClean="0">
                <a:cs typeface="+mn-cs"/>
              </a:rPr>
              <a:pPr lvl="0" algn="ctr">
                <a:spcBef>
                  <a:spcPct val="0"/>
                </a:spcBef>
                <a:spcAft>
                  <a:spcPct val="0"/>
                </a:spcAft>
              </a:pPr>
              <a:t>18</a:t>
            </a:fld>
            <a:endParaRPr lang="en-US" sz="1200">
              <a:cs typeface="+mn-cs"/>
            </a:endParaRPr>
          </a:p>
        </p:txBody>
      </p:sp>
      <p:sp>
        <p:nvSpPr>
          <p:cNvPr id="292" name="Text Placeholder 4">
            <a:extLst>
              <a:ext uri="{FF2B5EF4-FFF2-40B4-BE49-F238E27FC236}">
                <a16:creationId xmlns:a16="http://schemas.microsoft.com/office/drawing/2014/main" id="{E249FBA9-8118-B0A5-C369-E9B3D92D82ED}"/>
              </a:ext>
            </a:extLst>
          </p:cNvPr>
          <p:cNvSpPr>
            <a:spLocks noGrp="1"/>
          </p:cNvSpPr>
          <p:nvPr>
            <p:custDataLst>
              <p:tags r:id="rId123"/>
            </p:custDataLst>
          </p:nvPr>
        </p:nvSpPr>
        <p:spPr bwMode="gray">
          <a:xfrm>
            <a:off x="6916738" y="3687763"/>
            <a:ext cx="212725"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22225" tIns="0" rIns="22225" bIns="0" rtlCol="0" anchor="b">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lgn="ctr">
              <a:spcBef>
                <a:spcPct val="0"/>
              </a:spcBef>
              <a:spcAft>
                <a:spcPct val="0"/>
              </a:spcAft>
            </a:pPr>
            <a:fld id="{4AE46992-EDDD-48FB-ABE7-E377E9D1F74B}" type="datetime'''''''''1''''''''''''''''''''7'''''''''''''''''''''''''''">
              <a:rPr lang="en-US" altLang="en-US" sz="1200" smtClean="0">
                <a:cs typeface="+mn-cs"/>
              </a:rPr>
              <a:pPr lvl="0" algn="ctr">
                <a:spcBef>
                  <a:spcPct val="0"/>
                </a:spcBef>
                <a:spcAft>
                  <a:spcPct val="0"/>
                </a:spcAft>
              </a:pPr>
              <a:t>17</a:t>
            </a:fld>
            <a:endParaRPr lang="en-US" sz="1200">
              <a:cs typeface="+mn-cs"/>
            </a:endParaRPr>
          </a:p>
        </p:txBody>
      </p:sp>
      <p:sp>
        <p:nvSpPr>
          <p:cNvPr id="504" name="Rectangle 503">
            <a:extLst>
              <a:ext uri="{FF2B5EF4-FFF2-40B4-BE49-F238E27FC236}">
                <a16:creationId xmlns:a16="http://schemas.microsoft.com/office/drawing/2014/main" id="{BA36B684-ADB9-BB11-E6D7-1A32B3EF99C5}"/>
              </a:ext>
            </a:extLst>
          </p:cNvPr>
          <p:cNvSpPr/>
          <p:nvPr>
            <p:custDataLst>
              <p:tags r:id="rId124"/>
            </p:custDataLst>
          </p:nvPr>
        </p:nvSpPr>
        <p:spPr bwMode="auto">
          <a:xfrm>
            <a:off x="8651875" y="1073150"/>
            <a:ext cx="165100" cy="165100"/>
          </a:xfrm>
          <a:prstGeom prst="rect">
            <a:avLst/>
          </a:prstGeom>
          <a:solidFill>
            <a:schemeClr val="bg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17" name="Rectangle 516">
            <a:extLst>
              <a:ext uri="{FF2B5EF4-FFF2-40B4-BE49-F238E27FC236}">
                <a16:creationId xmlns:a16="http://schemas.microsoft.com/office/drawing/2014/main" id="{4D3B93F9-38EC-BA7A-4EF5-BAD66E6F4992}"/>
              </a:ext>
            </a:extLst>
          </p:cNvPr>
          <p:cNvSpPr/>
          <p:nvPr>
            <p:custDataLst>
              <p:tags r:id="rId125"/>
            </p:custDataLst>
          </p:nvPr>
        </p:nvSpPr>
        <p:spPr bwMode="auto">
          <a:xfrm>
            <a:off x="9426575" y="1073150"/>
            <a:ext cx="165100" cy="165100"/>
          </a:xfrm>
          <a:prstGeom prst="rect">
            <a:avLst/>
          </a:prstGeom>
          <a:solidFill>
            <a:schemeClr val="accent3"/>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531" name="Rectangle 530">
            <a:extLst>
              <a:ext uri="{FF2B5EF4-FFF2-40B4-BE49-F238E27FC236}">
                <a16:creationId xmlns:a16="http://schemas.microsoft.com/office/drawing/2014/main" id="{1E7DDD68-FB5C-90AC-D087-7E11E84C64E9}"/>
              </a:ext>
            </a:extLst>
          </p:cNvPr>
          <p:cNvSpPr/>
          <p:nvPr>
            <p:custDataLst>
              <p:tags r:id="rId126"/>
            </p:custDataLst>
          </p:nvPr>
        </p:nvSpPr>
        <p:spPr bwMode="auto">
          <a:xfrm>
            <a:off x="10561638" y="107315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320" name="Rectangle 319">
            <a:extLst>
              <a:ext uri="{FF2B5EF4-FFF2-40B4-BE49-F238E27FC236}">
                <a16:creationId xmlns:a16="http://schemas.microsoft.com/office/drawing/2014/main" id="{6D78AE60-F162-4A2E-4899-0002D4928245}"/>
              </a:ext>
            </a:extLst>
          </p:cNvPr>
          <p:cNvSpPr/>
          <p:nvPr>
            <p:custDataLst>
              <p:tags r:id="rId127"/>
            </p:custDataLst>
          </p:nvPr>
        </p:nvSpPr>
        <p:spPr bwMode="auto">
          <a:xfrm>
            <a:off x="11191875" y="107315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89" name="Text Placeholder 4">
            <a:extLst>
              <a:ext uri="{FF2B5EF4-FFF2-40B4-BE49-F238E27FC236}">
                <a16:creationId xmlns:a16="http://schemas.microsoft.com/office/drawing/2014/main" id="{CAE62D4E-560A-CB24-B692-2DA0BBA93FA3}"/>
              </a:ext>
            </a:extLst>
          </p:cNvPr>
          <p:cNvSpPr>
            <a:spLocks noGrp="1"/>
          </p:cNvSpPr>
          <p:nvPr>
            <p:custDataLst>
              <p:tags r:id="rId128"/>
            </p:custDataLst>
          </p:nvPr>
        </p:nvSpPr>
        <p:spPr bwMode="auto">
          <a:xfrm>
            <a:off x="8867775" y="1071563"/>
            <a:ext cx="4572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7F8A4539-2DE3-4C51-AC39-CF95486309F2}" type="datetime'''''''''''Oth''''''''''''''e''r''''''''''''''''s'''''''''''">
              <a:rPr lang="en-US" altLang="en-US" sz="1200" smtClean="0">
                <a:cs typeface="+mn-cs"/>
              </a:rPr>
              <a:pPr lvl="0">
                <a:spcBef>
                  <a:spcPct val="0"/>
                </a:spcBef>
                <a:spcAft>
                  <a:spcPct val="0"/>
                </a:spcAft>
              </a:pPr>
              <a:t>Others</a:t>
            </a:fld>
            <a:endParaRPr lang="en-US" sz="1200">
              <a:cs typeface="+mn-cs"/>
            </a:endParaRPr>
          </a:p>
        </p:txBody>
      </p:sp>
      <p:sp>
        <p:nvSpPr>
          <p:cNvPr id="505" name="Text Placeholder 4">
            <a:extLst>
              <a:ext uri="{FF2B5EF4-FFF2-40B4-BE49-F238E27FC236}">
                <a16:creationId xmlns:a16="http://schemas.microsoft.com/office/drawing/2014/main" id="{948F7D90-6468-2DAE-4D8B-DB94326FFBEC}"/>
              </a:ext>
            </a:extLst>
          </p:cNvPr>
          <p:cNvSpPr>
            <a:spLocks noGrp="1"/>
          </p:cNvSpPr>
          <p:nvPr>
            <p:custDataLst>
              <p:tags r:id="rId129"/>
            </p:custDataLst>
          </p:nvPr>
        </p:nvSpPr>
        <p:spPr bwMode="auto">
          <a:xfrm>
            <a:off x="9642476" y="1071563"/>
            <a:ext cx="8175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113DC95C-0691-4493-9B3E-1D1E4474DCC2}" type="datetime'G''''''''''en''er''''''at''or''''''''s'''''''''''''''''''''''">
              <a:rPr lang="en-US" altLang="en-US" sz="1200" smtClean="0">
                <a:cs typeface="+mn-cs"/>
              </a:rPr>
              <a:pPr lvl="0">
                <a:spcBef>
                  <a:spcPct val="0"/>
                </a:spcBef>
                <a:spcAft>
                  <a:spcPct val="0"/>
                </a:spcAft>
              </a:pPr>
              <a:t>Generators</a:t>
            </a:fld>
            <a:r>
              <a:rPr lang="en-US" altLang="en-US" sz="1200" baseline="30000">
                <a:cs typeface="+mn-cs"/>
              </a:rPr>
              <a:t>1</a:t>
            </a:r>
            <a:endParaRPr lang="en-US" sz="1200" baseline="30000">
              <a:cs typeface="+mn-cs"/>
            </a:endParaRPr>
          </a:p>
        </p:txBody>
      </p:sp>
      <p:sp>
        <p:nvSpPr>
          <p:cNvPr id="518" name="Text Placeholder 4">
            <a:extLst>
              <a:ext uri="{FF2B5EF4-FFF2-40B4-BE49-F238E27FC236}">
                <a16:creationId xmlns:a16="http://schemas.microsoft.com/office/drawing/2014/main" id="{74728C36-4478-C4AB-A906-92BC3E3C9788}"/>
              </a:ext>
            </a:extLst>
          </p:cNvPr>
          <p:cNvSpPr>
            <a:spLocks noGrp="1"/>
          </p:cNvSpPr>
          <p:nvPr>
            <p:custDataLst>
              <p:tags r:id="rId130"/>
            </p:custDataLst>
          </p:nvPr>
        </p:nvSpPr>
        <p:spPr bwMode="auto">
          <a:xfrm>
            <a:off x="10777538" y="1071563"/>
            <a:ext cx="312738"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4E5287F2-23E8-4C1F-9049-42A8E9D3FE54}" type="datetime'''''''''''''''''I''''''''''''''''''''''L''L''''''E'''''">
              <a:rPr lang="en-US" altLang="en-US" sz="1200" smtClean="0">
                <a:cs typeface="+mn-cs"/>
              </a:rPr>
              <a:pPr lvl="0">
                <a:spcBef>
                  <a:spcPct val="0"/>
                </a:spcBef>
                <a:spcAft>
                  <a:spcPct val="0"/>
                </a:spcAft>
              </a:pPr>
              <a:t>ILLE</a:t>
            </a:fld>
            <a:endParaRPr lang="en-US" sz="1200">
              <a:cs typeface="+mn-cs"/>
            </a:endParaRPr>
          </a:p>
        </p:txBody>
      </p:sp>
      <p:sp>
        <p:nvSpPr>
          <p:cNvPr id="324" name="Text Placeholder 4">
            <a:extLst>
              <a:ext uri="{FF2B5EF4-FFF2-40B4-BE49-F238E27FC236}">
                <a16:creationId xmlns:a16="http://schemas.microsoft.com/office/drawing/2014/main" id="{2475D90C-B825-B55E-4A91-37ADB2EE4EBD}"/>
              </a:ext>
            </a:extLst>
          </p:cNvPr>
          <p:cNvSpPr>
            <a:spLocks noGrp="1"/>
          </p:cNvSpPr>
          <p:nvPr>
            <p:custDataLst>
              <p:tags r:id="rId131"/>
            </p:custDataLst>
          </p:nvPr>
        </p:nvSpPr>
        <p:spPr bwMode="auto">
          <a:xfrm>
            <a:off x="11407775" y="1071563"/>
            <a:ext cx="29686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lvl="0">
              <a:spcBef>
                <a:spcPct val="0"/>
              </a:spcBef>
              <a:spcAft>
                <a:spcPct val="0"/>
              </a:spcAft>
            </a:pPr>
            <a:fld id="{0624DA29-46AF-42BB-876E-F1241B48E1B0}" type="datetime'''''''T''''''''''''''''''S''''''P'''''''">
              <a:rPr lang="en-US" altLang="en-US" sz="1200" smtClean="0">
                <a:cs typeface="+mn-cs"/>
              </a:rPr>
              <a:pPr lvl="0">
                <a:spcBef>
                  <a:spcPct val="0"/>
                </a:spcBef>
                <a:spcAft>
                  <a:spcPct val="0"/>
                </a:spcAft>
              </a:pPr>
              <a:t>TSP</a:t>
            </a:fld>
            <a:endParaRPr lang="en-US" sz="1200">
              <a:cs typeface="+mn-cs"/>
            </a:endParaRPr>
          </a:p>
        </p:txBody>
      </p:sp>
      <p:sp>
        <p:nvSpPr>
          <p:cNvPr id="346" name="TextBox 345">
            <a:extLst>
              <a:ext uri="{FF2B5EF4-FFF2-40B4-BE49-F238E27FC236}">
                <a16:creationId xmlns:a16="http://schemas.microsoft.com/office/drawing/2014/main" id="{22E2470A-2D7B-0AC1-E4E2-9CAAE3058B5A}"/>
              </a:ext>
            </a:extLst>
          </p:cNvPr>
          <p:cNvSpPr txBox="1">
            <a:spLocks/>
          </p:cNvSpPr>
          <p:nvPr>
            <p:custDataLst>
              <p:tags r:id="rId132"/>
            </p:custDataLst>
          </p:nvPr>
        </p:nvSpPr>
        <p:spPr>
          <a:xfrm>
            <a:off x="400683" y="3292475"/>
            <a:ext cx="1037593" cy="1765300"/>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b="1"/>
              <a:t>Q10: Select the four highest priority BYOG enhancements that you would like ERCOT to work on in the </a:t>
            </a:r>
            <a:r>
              <a:rPr lang="en-US" sz="1200" b="1" u="sng"/>
              <a:t>LONGER TERM</a:t>
            </a:r>
            <a:r>
              <a:rPr lang="en-US" sz="1200" b="1"/>
              <a:t>, </a:t>
            </a:r>
            <a:r>
              <a:rPr lang="en-US" sz="1200"/>
              <a:t># of selections</a:t>
            </a:r>
          </a:p>
        </p:txBody>
      </p:sp>
      <p:sp>
        <p:nvSpPr>
          <p:cNvPr id="669" name="5. Source">
            <a:extLst>
              <a:ext uri="{FF2B5EF4-FFF2-40B4-BE49-F238E27FC236}">
                <a16:creationId xmlns:a16="http://schemas.microsoft.com/office/drawing/2014/main" id="{14D19EAC-B22C-CCF3-3166-B1E306852672}"/>
              </a:ext>
            </a:extLst>
          </p:cNvPr>
          <p:cNvSpPr txBox="1"/>
          <p:nvPr>
            <p:custDataLst>
              <p:tags r:id="rId133"/>
            </p:custDataLst>
          </p:nvPr>
        </p:nvSpPr>
        <p:spPr>
          <a:xfrm>
            <a:off x="521161" y="6602580"/>
            <a:ext cx="4744577" cy="32316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CTP TSP survey, fielded 09/15–09/21 (n = 74 respondents; 3 blank responses).</a:t>
            </a:r>
          </a:p>
          <a:p>
            <a:pPr lvl="0"/>
            <a:endParaRPr lang="en-US"/>
          </a:p>
        </p:txBody>
      </p:sp>
      <p:cxnSp>
        <p:nvCxnSpPr>
          <p:cNvPr id="708" name="LineBasicDefault 708">
            <a:extLst>
              <a:ext uri="{FF2B5EF4-FFF2-40B4-BE49-F238E27FC236}">
                <a16:creationId xmlns:a16="http://schemas.microsoft.com/office/drawing/2014/main" id="{87F52459-95A7-5182-6186-F13C7C2595A3}"/>
              </a:ext>
            </a:extLst>
          </p:cNvPr>
          <p:cNvCxnSpPr>
            <a:cxnSpLocks/>
          </p:cNvCxnSpPr>
          <p:nvPr>
            <p:custDataLst>
              <p:tags r:id="rId134"/>
            </p:custDataLst>
          </p:nvPr>
        </p:nvCxnSpPr>
        <p:spPr>
          <a:xfrm flipV="1">
            <a:off x="1538288" y="1241425"/>
            <a:ext cx="0" cy="1895476"/>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712" name="LineBasicDefault 708">
            <a:extLst>
              <a:ext uri="{FF2B5EF4-FFF2-40B4-BE49-F238E27FC236}">
                <a16:creationId xmlns:a16="http://schemas.microsoft.com/office/drawing/2014/main" id="{1799149A-79AC-3025-B7F2-00E7468A850A}"/>
              </a:ext>
            </a:extLst>
          </p:cNvPr>
          <p:cNvCxnSpPr>
            <a:cxnSpLocks/>
          </p:cNvCxnSpPr>
          <p:nvPr>
            <p:custDataLst>
              <p:tags r:id="rId135"/>
            </p:custDataLst>
          </p:nvPr>
        </p:nvCxnSpPr>
        <p:spPr>
          <a:xfrm flipV="1">
            <a:off x="1538288" y="3282950"/>
            <a:ext cx="0" cy="2282581"/>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A5EC02CE-3BA3-58BF-FBAA-EC277DFBB14F}"/>
              </a:ext>
            </a:extLst>
          </p:cNvPr>
          <p:cNvSpPr/>
          <p:nvPr/>
        </p:nvSpPr>
        <p:spPr>
          <a:xfrm>
            <a:off x="530563" y="5865084"/>
            <a:ext cx="11198236" cy="705492"/>
          </a:xfrm>
          <a:prstGeom prst="rect">
            <a:avLst/>
          </a:prstGeom>
          <a:solidFill>
            <a:schemeClr val="bg1">
              <a:lumMod val="85000"/>
            </a:schemeClr>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1200" b="1">
                <a:solidFill>
                  <a:schemeClr val="tx1"/>
                </a:solidFill>
              </a:rPr>
              <a:t>Survey identified clear differences between near-term and long-term enhancement priorities</a:t>
            </a:r>
          </a:p>
          <a:p>
            <a:pPr marL="171450" indent="-171450">
              <a:buFont typeface="Arial" panose="020B0604020202020204" pitchFamily="34" charset="0"/>
              <a:buChar char="•"/>
            </a:pPr>
            <a:r>
              <a:rPr lang="en-US" sz="1200" b="1">
                <a:solidFill>
                  <a:schemeClr val="tx1"/>
                </a:solidFill>
              </a:rPr>
              <a:t>Near-term: large load self-supply, BYOG at different locations, WLPUN exit plan, define operational battery registration</a:t>
            </a:r>
          </a:p>
          <a:p>
            <a:pPr marL="171450" indent="-171450">
              <a:buFont typeface="Arial" panose="020B0604020202020204" pitchFamily="34" charset="0"/>
              <a:buChar char="•"/>
            </a:pPr>
            <a:r>
              <a:rPr lang="en-US" sz="1200" b="1">
                <a:solidFill>
                  <a:schemeClr val="tx1"/>
                </a:solidFill>
              </a:rPr>
              <a:t>Long-term: BYOG at different locations, large load island transition to grid-connected, WLPUN generation additions, WLPUN dynamic limits</a:t>
            </a:r>
            <a:endParaRPr lang="en-US" sz="1200">
              <a:solidFill>
                <a:schemeClr val="tx1"/>
              </a:solidFill>
            </a:endParaRPr>
          </a:p>
        </p:txBody>
      </p:sp>
    </p:spTree>
    <p:extLst>
      <p:ext uri="{BB962C8B-B14F-4D97-AF65-F5344CB8AC3E}">
        <p14:creationId xmlns:p14="http://schemas.microsoft.com/office/powerpoint/2010/main" val="37679362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90ee1e1-c015-415f-8aa1-dd21303cc84c"/>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HINKCELLPRESENTATIONDONOTDELETE" val="&lt;?xml version=&quot;1.0&quot; encoding=&quot;UTF-16&quot; standalone=&quot;yes&quot;?&gt;&lt;root reqver=&quot;25060&quot;&gt;&lt;version val=&quot;28094&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 name="TSCLIENT" val="True"/>
  <p:tag name="TEMPLATELASTEDITED" val="2021-12-13 05:24 PM"/>
  <p:tag name="LINKEDPICTURESLINKREMOVED" val="True"/>
  <p:tag name="TCCONTRASTACCENTS" val="4|5|6|7|8|9"/>
  <p:tag name="TCLIGHTACCENTS" val="4|5|6|7|8|9"/>
  <p:tag name="ICONENCLOSURE" val="Tru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xml><?xml version="1.0" encoding="utf-8"?>
<p:tagLst xmlns:a="http://schemas.openxmlformats.org/drawingml/2006/main" xmlns:r="http://schemas.openxmlformats.org/officeDocument/2006/relationships" xmlns:p="http://schemas.openxmlformats.org/presentationml/2006/main">
  <p:tag name="SHAPENAME" val="Subtitle"/>
</p:tagLst>
</file>

<file path=ppt/tags/tag26.xml><?xml version="1.0" encoding="utf-8"?>
<p:tagLst xmlns:a="http://schemas.openxmlformats.org/drawingml/2006/main" xmlns:r="http://schemas.openxmlformats.org/officeDocument/2006/relationships" xmlns:p="http://schemas.openxmlformats.org/presentationml/2006/main">
  <p:tag name="SHAPENAME" val="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xml><?xml version="1.0" encoding="utf-8"?>
<p:tagLst xmlns:a="http://schemas.openxmlformats.org/drawingml/2006/main" xmlns:r="http://schemas.openxmlformats.org/officeDocument/2006/relationships" xmlns:p="http://schemas.openxmlformats.org/presentationml/2006/main">
  <p:tag name="SHAPENAME" val="5. Source"/>
</p:tagLst>
</file>

<file path=ppt/tags/tag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xml><?xml version="1.0" encoding="utf-8"?>
<p:tagLst xmlns:a="http://schemas.openxmlformats.org/drawingml/2006/main" xmlns:r="http://schemas.openxmlformats.org/officeDocument/2006/relationships" xmlns:p="http://schemas.openxmlformats.org/presentationml/2006/main">
  <p:tag name="SHAPENAME" val="5. Source"/>
</p:tagLst>
</file>

<file path=ppt/tags/tag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xml><?xml version="1.0" encoding="utf-8"?>
<p:tagLst xmlns:a="http://schemas.openxmlformats.org/drawingml/2006/main" xmlns:r="http://schemas.openxmlformats.org/officeDocument/2006/relationships" xmlns:p="http://schemas.openxmlformats.org/presentationml/2006/main">
  <p:tag name="SHAPENAME" val="5. Source"/>
</p:tagLst>
</file>

<file path=ppt/tags/tag4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xml><?xml version="1.0" encoding="utf-8"?>
<p:tagLst xmlns:a="http://schemas.openxmlformats.org/drawingml/2006/main" xmlns:r="http://schemas.openxmlformats.org/officeDocument/2006/relationships" xmlns:p="http://schemas.openxmlformats.org/presentationml/2006/main">
  <p:tag name="SHAPENAME" val="5. Source"/>
</p:tagLst>
</file>

<file path=ppt/tags/tag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xml><?xml version="1.0" encoding="utf-8"?>
<p:tagLst xmlns:a="http://schemas.openxmlformats.org/drawingml/2006/main" xmlns:r="http://schemas.openxmlformats.org/officeDocument/2006/relationships" xmlns:p="http://schemas.openxmlformats.org/presentationml/2006/main">
  <p:tag name="SHAPENAME" val="5. Source"/>
</p:tagLst>
</file>

<file path=ppt/tags/tag5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7.xml><?xml version="1.0" encoding="utf-8"?>
<p:tagLst xmlns:a="http://schemas.openxmlformats.org/drawingml/2006/main" xmlns:r="http://schemas.openxmlformats.org/officeDocument/2006/relationships" xmlns:p="http://schemas.openxmlformats.org/presentationml/2006/main">
  <p:tag name="SHAPENAME" val="3. Subtitle"/>
</p:tagLst>
</file>

<file path=ppt/tags/tag58.xml><?xml version="1.0" encoding="utf-8"?>
<p:tagLst xmlns:a="http://schemas.openxmlformats.org/drawingml/2006/main" xmlns:r="http://schemas.openxmlformats.org/officeDocument/2006/relationships" xmlns:p="http://schemas.openxmlformats.org/presentationml/2006/main">
  <p:tag name="SHAPENAME" val="5. Source"/>
</p:tagLst>
</file>

<file path=ppt/tags/tag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xml><?xml version="1.0" encoding="utf-8"?>
<p:tagLst xmlns:a="http://schemas.openxmlformats.org/drawingml/2006/main" xmlns:r="http://schemas.openxmlformats.org/officeDocument/2006/relationships" xmlns:p="http://schemas.openxmlformats.org/presentationml/2006/main">
  <p:tag name="SHAPENAME" val="5. Source"/>
</p:tagLst>
</file>

<file path=ppt/tags/tag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6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0.xml><?xml version="1.0" encoding="utf-8"?>
<p:tagLst xmlns:a="http://schemas.openxmlformats.org/drawingml/2006/main" xmlns:r="http://schemas.openxmlformats.org/officeDocument/2006/relationships" xmlns:p="http://schemas.openxmlformats.org/presentationml/2006/main">
  <p:tag name="SHAPENAME" val="3. Subtitle"/>
</p:tagLst>
</file>

<file path=ppt/tags/tag71.xml><?xml version="1.0" encoding="utf-8"?>
<p:tagLst xmlns:a="http://schemas.openxmlformats.org/drawingml/2006/main" xmlns:r="http://schemas.openxmlformats.org/officeDocument/2006/relationships" xmlns:p="http://schemas.openxmlformats.org/presentationml/2006/main">
  <p:tag name="SHAPENAME" val="5. Source"/>
</p:tagLst>
</file>

<file path=ppt/tags/tag7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8.xml><?xml version="1.0" encoding="utf-8"?>
<p:tagLst xmlns:a="http://schemas.openxmlformats.org/drawingml/2006/main" xmlns:r="http://schemas.openxmlformats.org/officeDocument/2006/relationships" xmlns:p="http://schemas.openxmlformats.org/presentationml/2006/main">
  <p:tag name="SHAPENAME" val="3. Subtitle"/>
</p:tagLst>
</file>

<file path=ppt/tags/tag79.xml><?xml version="1.0" encoding="utf-8"?>
<p:tagLst xmlns:a="http://schemas.openxmlformats.org/drawingml/2006/main" xmlns:r="http://schemas.openxmlformats.org/officeDocument/2006/relationships" xmlns:p="http://schemas.openxmlformats.org/presentationml/2006/main">
  <p:tag name="SHAPENAME" val="5. Source"/>
</p:tagLst>
</file>

<file path=ppt/tags/tag8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5.xml><?xml version="1.0" encoding="utf-8"?>
<p:tagLst xmlns:a="http://schemas.openxmlformats.org/drawingml/2006/main" xmlns:r="http://schemas.openxmlformats.org/officeDocument/2006/relationships" xmlns:p="http://schemas.openxmlformats.org/presentationml/2006/main">
  <p:tag name="SHAPENAME" val="3. Subtitle"/>
</p:tagLst>
</file>

<file path=ppt/tags/tag86.xml><?xml version="1.0" encoding="utf-8"?>
<p:tagLst xmlns:a="http://schemas.openxmlformats.org/drawingml/2006/main" xmlns:r="http://schemas.openxmlformats.org/officeDocument/2006/relationships" xmlns:p="http://schemas.openxmlformats.org/presentationml/2006/main">
  <p:tag name="SHAPENAME" val="5. Source"/>
</p:tagLst>
</file>

<file path=ppt/tags/tag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2.xml><?xml version="1.0" encoding="utf-8"?>
<p:tagLst xmlns:a="http://schemas.openxmlformats.org/drawingml/2006/main" xmlns:r="http://schemas.openxmlformats.org/officeDocument/2006/relationships" xmlns:p="http://schemas.openxmlformats.org/presentationml/2006/main">
  <p:tag name="SHAPENAME" val="3. Subtitle"/>
</p:tagLst>
</file>

<file path=ppt/tags/tag93.xml><?xml version="1.0" encoding="utf-8"?>
<p:tagLst xmlns:a="http://schemas.openxmlformats.org/drawingml/2006/main" xmlns:r="http://schemas.openxmlformats.org/officeDocument/2006/relationships" xmlns:p="http://schemas.openxmlformats.org/presentationml/2006/main">
  <p:tag name="SHAPENAME" val="5. Source"/>
</p:tagLst>
</file>

<file path=ppt/tags/tag9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8.xml><?xml version="1.0" encoding="utf-8"?>
<p:tagLst xmlns:a="http://schemas.openxmlformats.org/drawingml/2006/main" xmlns:r="http://schemas.openxmlformats.org/officeDocument/2006/relationships" xmlns:p="http://schemas.openxmlformats.org/presentationml/2006/main">
  <p:tag name="SHAPENAME" val="5. Source"/>
</p:tagLst>
</file>

<file path=ppt/tags/tag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SHAPENAME" val="5. Source"/>
</p:tagLst>
</file>

<file path=ppt/tags/tag10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SHAPENAME" val="5. Source"/>
</p:tagLst>
</file>

<file path=ppt/tags/tag105.xml><?xml version="1.0" encoding="utf-8"?>
<p:tagLst xmlns:a="http://schemas.openxmlformats.org/drawingml/2006/main" xmlns:r="http://schemas.openxmlformats.org/officeDocument/2006/relationships" xmlns:p="http://schemas.openxmlformats.org/presentationml/2006/main">
  <p:tag name="SHAPENAME" val="Titl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10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11.xml><?xml version="1.0" encoding="utf-8"?>
<p:tagLst xmlns:a="http://schemas.openxmlformats.org/drawingml/2006/main" xmlns:r="http://schemas.openxmlformats.org/officeDocument/2006/relationships" xmlns:p="http://schemas.openxmlformats.org/presentationml/2006/main">
  <p:tag name="SHAPENAME" val="5. Source"/>
</p:tagLst>
</file>

<file path=ppt/tags/tag11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11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6.xml><?xml version="1.0" encoding="utf-8"?>
<p:tagLst xmlns:a="http://schemas.openxmlformats.org/drawingml/2006/main" xmlns:r="http://schemas.openxmlformats.org/officeDocument/2006/relationships" xmlns:p="http://schemas.openxmlformats.org/presentationml/2006/main">
  <p:tag name="SHAPENAME" val="4. Footnote"/>
</p:tagLst>
</file>

<file path=ppt/tags/tag117.xml><?xml version="1.0" encoding="utf-8"?>
<p:tagLst xmlns:a="http://schemas.openxmlformats.org/drawingml/2006/main" xmlns:r="http://schemas.openxmlformats.org/officeDocument/2006/relationships" xmlns:p="http://schemas.openxmlformats.org/presentationml/2006/main">
  <p:tag name="NAME" val="ACET"/>
</p:tagLst>
</file>

<file path=ppt/tags/tag118.xml><?xml version="1.0" encoding="utf-8"?>
<p:tagLst xmlns:a="http://schemas.openxmlformats.org/drawingml/2006/main" xmlns:r="http://schemas.openxmlformats.org/officeDocument/2006/relationships" xmlns:p="http://schemas.openxmlformats.org/presentationml/2006/main">
  <p:tag name="NAME" val="Moon"/>
</p:tagLst>
</file>

<file path=ppt/tags/tag119.xml><?xml version="1.0" encoding="utf-8"?>
<p:tagLst xmlns:a="http://schemas.openxmlformats.org/drawingml/2006/main" xmlns:r="http://schemas.openxmlformats.org/officeDocument/2006/relationships" xmlns:p="http://schemas.openxmlformats.org/presentationml/2006/main">
  <p:tag name="NAME" val="Moon"/>
</p:tagLst>
</file>

<file path=ppt/tags/tag120.xml><?xml version="1.0" encoding="utf-8"?>
<p:tagLst xmlns:a="http://schemas.openxmlformats.org/drawingml/2006/main" xmlns:r="http://schemas.openxmlformats.org/officeDocument/2006/relationships" xmlns:p="http://schemas.openxmlformats.org/presentationml/2006/main">
  <p:tag name="NAME" val="Moon"/>
</p:tagLst>
</file>

<file path=ppt/tags/tag121.xml><?xml version="1.0" encoding="utf-8"?>
<p:tagLst xmlns:a="http://schemas.openxmlformats.org/drawingml/2006/main" xmlns:r="http://schemas.openxmlformats.org/officeDocument/2006/relationships" xmlns:p="http://schemas.openxmlformats.org/presentationml/2006/main">
  <p:tag name="NAME" val="Moon"/>
</p:tagLst>
</file>

<file path=ppt/tags/tag122.xml><?xml version="1.0" encoding="utf-8"?>
<p:tagLst xmlns:a="http://schemas.openxmlformats.org/drawingml/2006/main" xmlns:r="http://schemas.openxmlformats.org/officeDocument/2006/relationships" xmlns:p="http://schemas.openxmlformats.org/presentationml/2006/main">
  <p:tag name="NAME" val="Moon"/>
</p:tagLst>
</file>

<file path=ppt/tags/tag123.xml><?xml version="1.0" encoding="utf-8"?>
<p:tagLst xmlns:a="http://schemas.openxmlformats.org/drawingml/2006/main" xmlns:r="http://schemas.openxmlformats.org/officeDocument/2006/relationships" xmlns:p="http://schemas.openxmlformats.org/presentationml/2006/main">
  <p:tag name="ANGLE" val="5"/>
</p:tagLst>
</file>

<file path=ppt/tags/tag124.xml><?xml version="1.0" encoding="utf-8"?>
<p:tagLst xmlns:a="http://schemas.openxmlformats.org/drawingml/2006/main" xmlns:r="http://schemas.openxmlformats.org/officeDocument/2006/relationships" xmlns:p="http://schemas.openxmlformats.org/presentationml/2006/main">
  <p:tag name="ANGLE" val="5"/>
</p:tagLst>
</file>

<file path=ppt/tags/tag125.xml><?xml version="1.0" encoding="utf-8"?>
<p:tagLst xmlns:a="http://schemas.openxmlformats.org/drawingml/2006/main" xmlns:r="http://schemas.openxmlformats.org/officeDocument/2006/relationships" xmlns:p="http://schemas.openxmlformats.org/presentationml/2006/main">
  <p:tag name="ANGLE" val="4"/>
</p:tagLst>
</file>

<file path=ppt/tags/tag126.xml><?xml version="1.0" encoding="utf-8"?>
<p:tagLst xmlns:a="http://schemas.openxmlformats.org/drawingml/2006/main" xmlns:r="http://schemas.openxmlformats.org/officeDocument/2006/relationships" xmlns:p="http://schemas.openxmlformats.org/presentationml/2006/main">
  <p:tag name="ANGLE" val="4"/>
</p:tagLst>
</file>

<file path=ppt/tags/tag127.xml><?xml version="1.0" encoding="utf-8"?>
<p:tagLst xmlns:a="http://schemas.openxmlformats.org/drawingml/2006/main" xmlns:r="http://schemas.openxmlformats.org/officeDocument/2006/relationships" xmlns:p="http://schemas.openxmlformats.org/presentationml/2006/main">
  <p:tag name="ANGLE" val="3"/>
</p:tagLst>
</file>

<file path=ppt/tags/tag128.xml><?xml version="1.0" encoding="utf-8"?>
<p:tagLst xmlns:a="http://schemas.openxmlformats.org/drawingml/2006/main" xmlns:r="http://schemas.openxmlformats.org/officeDocument/2006/relationships" xmlns:p="http://schemas.openxmlformats.org/presentationml/2006/main">
  <p:tag name="ANGLE" val="3"/>
</p:tagLst>
</file>

<file path=ppt/tags/tag129.xml><?xml version="1.0" encoding="utf-8"?>
<p:tagLst xmlns:a="http://schemas.openxmlformats.org/drawingml/2006/main" xmlns:r="http://schemas.openxmlformats.org/officeDocument/2006/relationships" xmlns:p="http://schemas.openxmlformats.org/presentationml/2006/main">
  <p:tag name="ANGLE" val="2"/>
</p:tagLst>
</file>

<file path=ppt/tags/tag130.xml><?xml version="1.0" encoding="utf-8"?>
<p:tagLst xmlns:a="http://schemas.openxmlformats.org/drawingml/2006/main" xmlns:r="http://schemas.openxmlformats.org/officeDocument/2006/relationships" xmlns:p="http://schemas.openxmlformats.org/presentationml/2006/main">
  <p:tag name="ANGLE" val="2"/>
</p:tagLst>
</file>

<file path=ppt/tags/tag131.xml><?xml version="1.0" encoding="utf-8"?>
<p:tagLst xmlns:a="http://schemas.openxmlformats.org/drawingml/2006/main" xmlns:r="http://schemas.openxmlformats.org/officeDocument/2006/relationships" xmlns:p="http://schemas.openxmlformats.org/presentationml/2006/main">
  <p:tag name="ANGLE" val="1"/>
</p:tagLst>
</file>

<file path=ppt/tags/tag132.xml><?xml version="1.0" encoding="utf-8"?>
<p:tagLst xmlns:a="http://schemas.openxmlformats.org/drawingml/2006/main" xmlns:r="http://schemas.openxmlformats.org/officeDocument/2006/relationships" xmlns:p="http://schemas.openxmlformats.org/presentationml/2006/main">
  <p:tag name="ANGLE" val="1"/>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35.xml><?xml version="1.0" encoding="utf-8"?>
<p:tagLst xmlns:a="http://schemas.openxmlformats.org/drawingml/2006/main" xmlns:r="http://schemas.openxmlformats.org/officeDocument/2006/relationships" xmlns:p="http://schemas.openxmlformats.org/presentationml/2006/main">
  <p:tag name="SHAPENAME" val="Subtitle"/>
</p:tagLst>
</file>

<file path=ppt/tags/tag136.xml><?xml version="1.0" encoding="utf-8"?>
<p:tagLst xmlns:a="http://schemas.openxmlformats.org/drawingml/2006/main" xmlns:r="http://schemas.openxmlformats.org/officeDocument/2006/relationships" xmlns:p="http://schemas.openxmlformats.org/presentationml/2006/main">
  <p:tag name="SHAPENAME" val="Titl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41.xml><?xml version="1.0" encoding="utf-8"?>
<p:tagLst xmlns:a="http://schemas.openxmlformats.org/drawingml/2006/main" xmlns:r="http://schemas.openxmlformats.org/officeDocument/2006/relationships" xmlns:p="http://schemas.openxmlformats.org/presentationml/2006/main">
  <p:tag name="SHAPENAME" val="5. Source"/>
</p:tagLst>
</file>

<file path=ppt/tags/tag14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7.xml><?xml version="1.0" encoding="utf-8"?>
<p:tagLst xmlns:a="http://schemas.openxmlformats.org/drawingml/2006/main" xmlns:r="http://schemas.openxmlformats.org/officeDocument/2006/relationships" xmlns:p="http://schemas.openxmlformats.org/presentationml/2006/main">
  <p:tag name="SHAPENAME" val="5. Source"/>
</p:tagLst>
</file>

<file path=ppt/tags/tag1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1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3.xml><?xml version="1.0" encoding="utf-8"?>
<p:tagLst xmlns:a="http://schemas.openxmlformats.org/drawingml/2006/main" xmlns:r="http://schemas.openxmlformats.org/officeDocument/2006/relationships" xmlns:p="http://schemas.openxmlformats.org/presentationml/2006/main">
  <p:tag name="SHAPENAME" val="5. Sourc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1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7.xml><?xml version="1.0" encoding="utf-8"?>
<p:tagLst xmlns:a="http://schemas.openxmlformats.org/drawingml/2006/main" xmlns:r="http://schemas.openxmlformats.org/officeDocument/2006/relationships" xmlns:p="http://schemas.openxmlformats.org/presentationml/2006/main">
  <p:tag name="SHAPENAME" val="5. Source"/>
</p:tagLst>
</file>

<file path=ppt/tags/tag1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1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2.xml><?xml version="1.0" encoding="utf-8"?>
<p:tagLst xmlns:a="http://schemas.openxmlformats.org/drawingml/2006/main" xmlns:r="http://schemas.openxmlformats.org/officeDocument/2006/relationships" xmlns:p="http://schemas.openxmlformats.org/presentationml/2006/main">
  <p:tag name="SHAPENAME" val="5. Source"/>
</p:tagLst>
</file>

<file path=ppt/tags/tag16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1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8.xml><?xml version="1.0" encoding="utf-8"?>
<p:tagLst xmlns:a="http://schemas.openxmlformats.org/drawingml/2006/main" xmlns:r="http://schemas.openxmlformats.org/officeDocument/2006/relationships" xmlns:p="http://schemas.openxmlformats.org/presentationml/2006/main">
  <p:tag name="SHAPENAME" val="5. Source"/>
</p:tagLst>
</file>

<file path=ppt/tags/tag16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172.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5.xml><?xml version="1.0" encoding="utf-8"?>
<p:tagLst xmlns:a="http://schemas.openxmlformats.org/drawingml/2006/main" xmlns:r="http://schemas.openxmlformats.org/officeDocument/2006/relationships" xmlns:p="http://schemas.openxmlformats.org/presentationml/2006/main">
  <p:tag name="SHAPENAME" val="5. Source"/>
</p:tagLst>
</file>

<file path=ppt/tags/tag1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17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2.xml><?xml version="1.0" encoding="utf-8"?>
<p:tagLst xmlns:a="http://schemas.openxmlformats.org/drawingml/2006/main" xmlns:r="http://schemas.openxmlformats.org/officeDocument/2006/relationships" xmlns:p="http://schemas.openxmlformats.org/presentationml/2006/main">
  <p:tag name="SHAPENAME" val="5. Source"/>
</p:tagLst>
</file>

<file path=ppt/tags/tag1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186.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9.xml><?xml version="1.0" encoding="utf-8"?>
<p:tagLst xmlns:a="http://schemas.openxmlformats.org/drawingml/2006/main" xmlns:r="http://schemas.openxmlformats.org/officeDocument/2006/relationships" xmlns:p="http://schemas.openxmlformats.org/presentationml/2006/main">
  <p:tag name="SHAPENAME" val="5. Source"/>
</p:tagLst>
</file>

<file path=ppt/tags/tag1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19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6.xml><?xml version="1.0" encoding="utf-8"?>
<p:tagLst xmlns:a="http://schemas.openxmlformats.org/drawingml/2006/main" xmlns:r="http://schemas.openxmlformats.org/officeDocument/2006/relationships" xmlns:p="http://schemas.openxmlformats.org/presentationml/2006/main">
  <p:tag name="SHAPENAME" val="5. Source"/>
</p:tagLst>
</file>

<file path=ppt/tags/tag19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0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3.xml><?xml version="1.0" encoding="utf-8"?>
<p:tagLst xmlns:a="http://schemas.openxmlformats.org/drawingml/2006/main" xmlns:r="http://schemas.openxmlformats.org/officeDocument/2006/relationships" xmlns:p="http://schemas.openxmlformats.org/presentationml/2006/main">
  <p:tag name="SHAPENAME" val="5. Source"/>
</p:tagLst>
</file>

<file path=ppt/tags/tag2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20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9.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0.xml><?xml version="1.0" encoding="utf-8"?>
<p:tagLst xmlns:a="http://schemas.openxmlformats.org/drawingml/2006/main" xmlns:r="http://schemas.openxmlformats.org/officeDocument/2006/relationships" xmlns:p="http://schemas.openxmlformats.org/presentationml/2006/main">
  <p:tag name="SHAPENAME" val="5. Source"/>
</p:tagLst>
</file>

<file path=ppt/tags/tag2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1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15.xml><?xml version="1.0" encoding="utf-8"?>
<p:tagLst xmlns:a="http://schemas.openxmlformats.org/drawingml/2006/main" xmlns:r="http://schemas.openxmlformats.org/officeDocument/2006/relationships" xmlns:p="http://schemas.openxmlformats.org/presentationml/2006/main">
  <p:tag name="SHAPENAME" val="5. Source"/>
</p:tagLst>
</file>

<file path=ppt/tags/tag2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2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22.xml><?xml version="1.0" encoding="utf-8"?>
<p:tagLst xmlns:a="http://schemas.openxmlformats.org/drawingml/2006/main" xmlns:r="http://schemas.openxmlformats.org/officeDocument/2006/relationships" xmlns:p="http://schemas.openxmlformats.org/presentationml/2006/main">
  <p:tag name="SHAPENAME" val="5. Source"/>
</p:tagLst>
</file>

<file path=ppt/tags/tag22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5.xml><?xml version="1.0" encoding="utf-8"?>
<p:tagLst xmlns:a="http://schemas.openxmlformats.org/drawingml/2006/main" xmlns:r="http://schemas.openxmlformats.org/officeDocument/2006/relationships" xmlns:p="http://schemas.openxmlformats.org/presentationml/2006/main">
  <p:tag name="SHAPENAME" val="3. Subtitl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22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9.xml><?xml version="1.0" encoding="utf-8"?>
<p:tagLst xmlns:a="http://schemas.openxmlformats.org/drawingml/2006/main" xmlns:r="http://schemas.openxmlformats.org/officeDocument/2006/relationships" xmlns:p="http://schemas.openxmlformats.org/presentationml/2006/main">
  <p:tag name="SHAPENAME" val="5. Source"/>
</p:tagLst>
</file>

<file path=ppt/tags/tag23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SHAPENAME" val="5. Source"/>
</p:tagLst>
</file>

<file path=ppt/tags/tag2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5.xml><?xml version="1.0" encoding="utf-8"?>
<p:tagLst xmlns:a="http://schemas.openxmlformats.org/drawingml/2006/main" xmlns:r="http://schemas.openxmlformats.org/officeDocument/2006/relationships" xmlns:p="http://schemas.openxmlformats.org/presentationml/2006/main">
  <p:tag name="SHAPENAME" val="5. Source"/>
</p:tagLst>
</file>

<file path=ppt/tags/tag236.xml><?xml version="1.0" encoding="utf-8"?>
<p:tagLst xmlns:a="http://schemas.openxmlformats.org/drawingml/2006/main" xmlns:r="http://schemas.openxmlformats.org/officeDocument/2006/relationships" xmlns:p="http://schemas.openxmlformats.org/presentationml/2006/main">
  <p:tag name="SHAPENAME" val="Titl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39.xml><?xml version="1.0" encoding="utf-8"?>
<p:tagLst xmlns:a="http://schemas.openxmlformats.org/drawingml/2006/main" xmlns:r="http://schemas.openxmlformats.org/officeDocument/2006/relationships" xmlns:p="http://schemas.openxmlformats.org/presentationml/2006/main">
  <p:tag name="SHAPENAME" val="3. Subtitle"/>
</p:tagLst>
</file>

<file path=ppt/tags/tag240.xml><?xml version="1.0" encoding="utf-8"?>
<p:tagLst xmlns:a="http://schemas.openxmlformats.org/drawingml/2006/main" xmlns:r="http://schemas.openxmlformats.org/officeDocument/2006/relationships" xmlns:p="http://schemas.openxmlformats.org/presentationml/2006/main">
  <p:tag name="SHAPENAME" val="5. Source"/>
</p:tagLst>
</file>

<file path=ppt/tags/tag2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3.xml><?xml version="1.0" encoding="utf-8"?>
<p:tagLst xmlns:a="http://schemas.openxmlformats.org/drawingml/2006/main" xmlns:r="http://schemas.openxmlformats.org/officeDocument/2006/relationships" xmlns:p="http://schemas.openxmlformats.org/presentationml/2006/main">
  <p:tag name="SLIDETYPE" val="TitleWhite"/>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aXr8WAgv0cG5g7IkN2Kntg"/>
</p:tagLst>
</file>

<file path=ppt/tags/tag246.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47.xml><?xml version="1.0" encoding="utf-8"?>
<p:tagLst xmlns:a="http://schemas.openxmlformats.org/drawingml/2006/main" xmlns:r="http://schemas.openxmlformats.org/officeDocument/2006/relationships" xmlns:p="http://schemas.openxmlformats.org/presentationml/2006/main">
  <p:tag name="SHAPENAME" val="Subtitle"/>
</p:tagLst>
</file>

<file path=ppt/tags/tag248.xml><?xml version="1.0" encoding="utf-8"?>
<p:tagLst xmlns:a="http://schemas.openxmlformats.org/drawingml/2006/main" xmlns:r="http://schemas.openxmlformats.org/officeDocument/2006/relationships" xmlns:p="http://schemas.openxmlformats.org/presentationml/2006/main">
  <p:tag name="SHAPENAME" val="Title"/>
</p:tagLst>
</file>

<file path=ppt/tags/tag24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OlFFtBlcnFwU.m7MIYc5kg"/>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A2sxCLBkX9_Y.AQWFAw1lg"/>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1ZAi6RmHwyfURrWDxwpbqA"/>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yph_9HZMBL527rW2vCcYNA"/>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WhEI1X05.ov0d6a_PfkCL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lR1oAVdAhRajjTrAMRSbbA"/>
</p:tagLst>
</file>

<file path=ppt/tags/tag2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DgwQKFTCbHP_e4ElzqOB0g"/>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ZAm5EjG63G4UZdsOntFpmg"/>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uVy63v_2amh_OVQQlYqYYw"/>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oCiFcr.9r72tru8eDsxjsg"/>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HWXQplKyj_cqLMZIwqOdvw"/>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N3JINhGL0ObeNnAzbbGh6Q"/>
</p:tagLst>
</file>

<file path=ppt/tags/tag2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0.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47.309"/>
  <p:tag name="WIDTH" val="425"/>
</p:tagLst>
</file>

<file path=ppt/tags/tag271.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272.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433510274828184"/>
  <p:tag name="MTTABLE" val="Cell"/>
  <p:tag name="TOP" val="147.309"/>
  <p:tag name="WIDTH" val="425"/>
</p:tagLst>
</file>

<file path=ppt/tags/tag273.xml><?xml version="1.0" encoding="utf-8"?>
<p:tagLst xmlns:a="http://schemas.openxmlformats.org/drawingml/2006/main" xmlns:r="http://schemas.openxmlformats.org/officeDocument/2006/relationships" xmlns:p="http://schemas.openxmlformats.org/presentationml/2006/main">
  <p:tag name="MTNUMBER" val="0.433510274828184"/>
  <p:tag name="MTTABLE" val="HTitleDiv"/>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tvTmwhebjXeiZeZsFIKzbtw"/>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8gE5cK1Mq62OoYhLD2Fmzg"/>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qE22wmnm7UF14oE80KvKpg"/>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6v3.MRfS27Zo2zfK1d4xuA"/>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tIq5X4nD8ahQfpmU8Z6U3Ag"/>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7I1Hudw42YFeXv0_AKh1Uw"/>
</p:tagLst>
</file>

<file path=ppt/tags/tag28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4.xml><?xml version="1.0" encoding="utf-8"?>
<p:tagLst xmlns:a="http://schemas.openxmlformats.org/drawingml/2006/main" xmlns:r="http://schemas.openxmlformats.org/officeDocument/2006/relationships" xmlns:p="http://schemas.openxmlformats.org/presentationml/2006/main">
  <p:tag name="NAME" val="CustomIcon"/>
</p:tagLst>
</file>

<file path=ppt/tags/tag285.xml><?xml version="1.0" encoding="utf-8"?>
<p:tagLst xmlns:a="http://schemas.openxmlformats.org/drawingml/2006/main" xmlns:r="http://schemas.openxmlformats.org/officeDocument/2006/relationships" xmlns:p="http://schemas.openxmlformats.org/presentationml/2006/main">
  <p:tag name="NAME" val="CustomIcon"/>
</p:tagLst>
</file>

<file path=ppt/tags/tag286.xml><?xml version="1.0" encoding="utf-8"?>
<p:tagLst xmlns:a="http://schemas.openxmlformats.org/drawingml/2006/main" xmlns:r="http://schemas.openxmlformats.org/officeDocument/2006/relationships" xmlns:p="http://schemas.openxmlformats.org/presentationml/2006/main">
  <p:tag name="NAME" val="CustomIcon"/>
</p:tagLst>
</file>

<file path=ppt/tags/tag287.xml><?xml version="1.0" encoding="utf-8"?>
<p:tagLst xmlns:a="http://schemas.openxmlformats.org/drawingml/2006/main" xmlns:r="http://schemas.openxmlformats.org/officeDocument/2006/relationships" xmlns:p="http://schemas.openxmlformats.org/presentationml/2006/main">
  <p:tag name="NAME" val="CustomIcon"/>
</p:tagLst>
</file>

<file path=ppt/tags/tag288.xml><?xml version="1.0" encoding="utf-8"?>
<p:tagLst xmlns:a="http://schemas.openxmlformats.org/drawingml/2006/main" xmlns:r="http://schemas.openxmlformats.org/officeDocument/2006/relationships" xmlns:p="http://schemas.openxmlformats.org/presentationml/2006/main">
  <p:tag name="SHAPENAME" val="4. Footnote"/>
</p:tagLst>
</file>

<file path=ppt/tags/tag2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0.xml><?xml version="1.0" encoding="utf-8"?>
<p:tagLst xmlns:a="http://schemas.openxmlformats.org/drawingml/2006/main" xmlns:r="http://schemas.openxmlformats.org/officeDocument/2006/relationships" xmlns:p="http://schemas.openxmlformats.org/presentationml/2006/main">
  <p:tag name="1LEVEL" val="1.1"/>
  <p:tag name="2LEVEL" val="0.55"/>
  <p:tag name="3LEVEL" val="0.28"/>
  <p:tag name="4LEVEL" val="0.14"/>
  <p:tag name="5LEVEL" val="0.07"/>
</p:tagLst>
</file>

<file path=ppt/tags/tag291.xml><?xml version="1.0" encoding="utf-8"?>
<p:tagLst xmlns:a="http://schemas.openxmlformats.org/drawingml/2006/main" xmlns:r="http://schemas.openxmlformats.org/officeDocument/2006/relationships" xmlns:p="http://schemas.openxmlformats.org/presentationml/2006/main">
  <p:tag name="1LEVEL" val="1.1"/>
  <p:tag name="2LEVEL" val="0.55"/>
  <p:tag name="3LEVEL" val="0.28"/>
  <p:tag name="4LEVEL" val="0.14"/>
  <p:tag name="5LEVEL" val="0.07"/>
</p:tagLst>
</file>

<file path=ppt/tags/tag292.xml><?xml version="1.0" encoding="utf-8"?>
<p:tagLst xmlns:a="http://schemas.openxmlformats.org/drawingml/2006/main" xmlns:r="http://schemas.openxmlformats.org/officeDocument/2006/relationships" xmlns:p="http://schemas.openxmlformats.org/presentationml/2006/main">
  <p:tag name="1LEVEL" val="1.1"/>
  <p:tag name="2LEVEL" val="0.55"/>
  <p:tag name="3LEVEL" val="0.28"/>
  <p:tag name="4LEVEL" val="0.14"/>
  <p:tag name="5LEVEL" val="0.07"/>
</p:tagLst>
</file>

<file path=ppt/tags/tag293.xml><?xml version="1.0" encoding="utf-8"?>
<p:tagLst xmlns:a="http://schemas.openxmlformats.org/drawingml/2006/main" xmlns:r="http://schemas.openxmlformats.org/officeDocument/2006/relationships" xmlns:p="http://schemas.openxmlformats.org/presentationml/2006/main">
  <p:tag name="1LEVEL" val="1.1"/>
  <p:tag name="2LEVEL" val="0.55"/>
  <p:tag name="3LEVEL" val="0.28"/>
  <p:tag name="4LEVEL" val="0.14"/>
  <p:tag name="5LEVEL" val="0.07"/>
</p:tagLst>
</file>

<file path=ppt/tags/tag294.xml><?xml version="1.0" encoding="utf-8"?>
<p:tagLst xmlns:a="http://schemas.openxmlformats.org/drawingml/2006/main" xmlns:r="http://schemas.openxmlformats.org/officeDocument/2006/relationships" xmlns:p="http://schemas.openxmlformats.org/presentationml/2006/main">
  <p:tag name="1LEVEL" val="1.1"/>
  <p:tag name="2LEVEL" val="0.55"/>
  <p:tag name="3LEVEL" val="0.28"/>
  <p:tag name="4LEVEL" val="0.14"/>
  <p:tag name="5LEVEL" val="0.07"/>
</p:tagLst>
</file>

<file path=ppt/tags/tag295.xml><?xml version="1.0" encoding="utf-8"?>
<p:tagLst xmlns:a="http://schemas.openxmlformats.org/drawingml/2006/main" xmlns:r="http://schemas.openxmlformats.org/officeDocument/2006/relationships" xmlns:p="http://schemas.openxmlformats.org/presentationml/2006/main">
  <p:tag name="NAME" val="CustomIcon"/>
</p:tagLst>
</file>

<file path=ppt/tags/tag296.xml><?xml version="1.0" encoding="utf-8"?>
<p:tagLst xmlns:a="http://schemas.openxmlformats.org/drawingml/2006/main" xmlns:r="http://schemas.openxmlformats.org/officeDocument/2006/relationships" xmlns:p="http://schemas.openxmlformats.org/presentationml/2006/main">
  <p:tag name="NAME" val="CustomIcon"/>
</p:tagLst>
</file>

<file path=ppt/tags/tag297.xml><?xml version="1.0" encoding="utf-8"?>
<p:tagLst xmlns:a="http://schemas.openxmlformats.org/drawingml/2006/main" xmlns:r="http://schemas.openxmlformats.org/officeDocument/2006/relationships" xmlns:p="http://schemas.openxmlformats.org/presentationml/2006/main">
  <p:tag name="NAME" val="CustomIcon"/>
</p:tagLst>
</file>

<file path=ppt/tags/tag298.xml><?xml version="1.0" encoding="utf-8"?>
<p:tagLst xmlns:a="http://schemas.openxmlformats.org/drawingml/2006/main" xmlns:r="http://schemas.openxmlformats.org/officeDocument/2006/relationships" xmlns:p="http://schemas.openxmlformats.org/presentationml/2006/main">
  <p:tag name="NAME" val="CustomIcon"/>
</p:tagLst>
</file>

<file path=ppt/tags/tag299.xml><?xml version="1.0" encoding="utf-8"?>
<p:tagLst xmlns:a="http://schemas.openxmlformats.org/drawingml/2006/main" xmlns:r="http://schemas.openxmlformats.org/officeDocument/2006/relationships" xmlns:p="http://schemas.openxmlformats.org/presentationml/2006/main">
  <p:tag name="NAME" val="CustomIcon"/>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2.xml><?xml version="1.0" encoding="utf-8"?>
<p:tagLst xmlns:a="http://schemas.openxmlformats.org/drawingml/2006/main" xmlns:r="http://schemas.openxmlformats.org/officeDocument/2006/relationships" xmlns:p="http://schemas.openxmlformats.org/presentationml/2006/main">
  <p:tag name="SHAPENAME" val="4. Footnote"/>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4.xml><?xml version="1.0" encoding="utf-8"?>
<p:tagLst xmlns:a="http://schemas.openxmlformats.org/drawingml/2006/main" xmlns:r="http://schemas.openxmlformats.org/officeDocument/2006/relationships" xmlns:p="http://schemas.openxmlformats.org/presentationml/2006/main">
  <p:tag name="SHAPENAME" val="4. Footnote"/>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KoSj2Mk7KPhjzacaPn12VQ"/>
</p:tagLst>
</file>

<file path=ppt/tags/tag308.xml><?xml version="1.0" encoding="utf-8"?>
<p:tagLst xmlns:a="http://schemas.openxmlformats.org/drawingml/2006/main" xmlns:r="http://schemas.openxmlformats.org/officeDocument/2006/relationships" xmlns:p="http://schemas.openxmlformats.org/presentationml/2006/main">
  <p:tag name="THINKCELLSHAPEDONOTDELETE" val="tE6XmL1OlNCmcAXWpEzaipw"/>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HiJ6DSKIfw_xdb7bNzCJ7Q"/>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311.xml><?xml version="1.0" encoding="utf-8"?>
<p:tagLst xmlns:a="http://schemas.openxmlformats.org/drawingml/2006/main" xmlns:r="http://schemas.openxmlformats.org/officeDocument/2006/relationships" xmlns:p="http://schemas.openxmlformats.org/presentationml/2006/main">
  <p:tag name="THINKCELLSHAPEDONOTDELETE" val="tTt.nAQ4NOKehXiyspCzS8A"/>
</p:tagLst>
</file>

<file path=ppt/tags/tag312.xml><?xml version="1.0" encoding="utf-8"?>
<p:tagLst xmlns:a="http://schemas.openxmlformats.org/drawingml/2006/main" xmlns:r="http://schemas.openxmlformats.org/officeDocument/2006/relationships" xmlns:p="http://schemas.openxmlformats.org/presentationml/2006/main">
  <p:tag name="THINKCELLSHAPEDONOTDELETE" val="tdBbodJlULVT6diOReMBx3g"/>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KAT5cHYTE35JZrcO3tVp8g"/>
</p:tagLst>
</file>

<file path=ppt/tags/tag31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17.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318.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319.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320.xml><?xml version="1.0" encoding="utf-8"?>
<p:tagLst xmlns:a="http://schemas.openxmlformats.org/drawingml/2006/main" xmlns:r="http://schemas.openxmlformats.org/officeDocument/2006/relationships" xmlns:p="http://schemas.openxmlformats.org/presentationml/2006/main">
  <p:tag name="MTNUMBER" val="0.765069543740279"/>
  <p:tag name="MTTABLE" val="HDiv"/>
</p:tagLst>
</file>

<file path=ppt/tags/tag321.xml><?xml version="1.0" encoding="utf-8"?>
<p:tagLst xmlns:a="http://schemas.openxmlformats.org/drawingml/2006/main" xmlns:r="http://schemas.openxmlformats.org/officeDocument/2006/relationships" xmlns:p="http://schemas.openxmlformats.org/presentationml/2006/main">
  <p:tag name="SHAPENAME" val="5. Source"/>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tePUanwzwC5JTKe_PPyNBng"/>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tpUQO9JtwQ38NSWfDUYgS4A"/>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ABkjGhuk1Nl4oDqAWD5u.Q"/>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BC1ZVr.tW1PYReudhSjWZw"/>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tCMRieBVdBeSQKJkFeN00A"/>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tARu8TUY.u3.9tRkC1AnmJw"/>
</p:tagLst>
</file>

<file path=ppt/tags/tag328.xml><?xml version="1.0" encoding="utf-8"?>
<p:tagLst xmlns:a="http://schemas.openxmlformats.org/drawingml/2006/main" xmlns:r="http://schemas.openxmlformats.org/officeDocument/2006/relationships" xmlns:p="http://schemas.openxmlformats.org/presentationml/2006/main">
  <p:tag name="THINKCELLSHAPEDONOTDELETE" val="tV.zZaGfFSLgSU0CsUC9lRA"/>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8bNI.nspETHvV3QJovSbXA"/>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F9ORNkBnB_GfEIAyPWQv3A"/>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QnAWBMYmVDAexyKwzflj6Q"/>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4CB7BumB7OyiWYfuEv9h_g"/>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tv1KN8whNsHcfeq8HSwRbuQ"/>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tbgoeT.dZLrr.Fnco.RAuEw"/>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7KAwsT_qFWxfc2P0pEBbMA"/>
</p:tagLst>
</file>

<file path=ppt/tags/tag336.xml><?xml version="1.0" encoding="utf-8"?>
<p:tagLst xmlns:a="http://schemas.openxmlformats.org/drawingml/2006/main" xmlns:r="http://schemas.openxmlformats.org/officeDocument/2006/relationships" xmlns:p="http://schemas.openxmlformats.org/presentationml/2006/main">
  <p:tag name="THINKCELLSHAPEDONOTDELETE" val="t3u63_GzcPrZnGbCuMDhvJA"/>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Z1wUnO2rMmON2yohEjfdKw"/>
</p:tagLst>
</file>

<file path=ppt/tags/tag338.xml><?xml version="1.0" encoding="utf-8"?>
<p:tagLst xmlns:a="http://schemas.openxmlformats.org/drawingml/2006/main" xmlns:r="http://schemas.openxmlformats.org/officeDocument/2006/relationships" xmlns:p="http://schemas.openxmlformats.org/presentationml/2006/main">
  <p:tag name="THINKCELLSHAPEDONOTDELETE" val="tB7JpbkzOEmmg6S4jfs7r4Q"/>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4WlyPNlDpsifi0ElMvwAsA"/>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psk3URo8zJqvJeRUwPxlaPw"/>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pu.Ivq9vnA47Ivan3HdmWvA"/>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QW6Tgmo8iDC_nkaLhVrjhQ"/>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tQ9q7rOd.dcJ_WWeVDhW9Cw"/>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UEniL09o7qMulweQpsulOQ"/>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tkMfDoBakIiONN6izbMTl8w"/>
</p:tagLst>
</file>

<file path=ppt/tags/tag346.xml><?xml version="1.0" encoding="utf-8"?>
<p:tagLst xmlns:a="http://schemas.openxmlformats.org/drawingml/2006/main" xmlns:r="http://schemas.openxmlformats.org/officeDocument/2006/relationships" xmlns:p="http://schemas.openxmlformats.org/presentationml/2006/main">
  <p:tag name="THINKCELLSHAPEDONOTDELETE" val="tcNQkUnK0Iux.CYMYcDDZKw"/>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tM3biskKOinjzzgQ_jC30A"/>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tDWTntuUICIvRDXyLzRdrXg"/>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1.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70944325472668"/>
  <p:tag name="MTTABLE" val="Cell"/>
  <p:tag name="TOP" val="110"/>
  <p:tag name="WIDTH" val="425"/>
</p:tagLst>
</file>

<file path=ppt/tags/tag352.xml><?xml version="1.0" encoding="utf-8"?>
<p:tagLst xmlns:a="http://schemas.openxmlformats.org/drawingml/2006/main" xmlns:r="http://schemas.openxmlformats.org/officeDocument/2006/relationships" xmlns:p="http://schemas.openxmlformats.org/presentationml/2006/main">
  <p:tag name="MTNUMBER" val="0.70944325472668"/>
  <p:tag name="MTTABLE" val="HTitleDiv"/>
</p:tagLst>
</file>

<file path=ppt/tags/tag353.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54.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55.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56.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57.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58.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0944325472668"/>
  <p:tag name="MTTABLE" val="Cell"/>
  <p:tag name="TOP" val="110"/>
  <p:tag name="WIDTH" val="425"/>
</p:tagLst>
</file>

<file path=ppt/tags/tag359.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39.3875"/>
  <p:tag name="WIDTH" val="425"/>
</p:tagLst>
</file>

<file path=ppt/tags/tag360.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80.9035"/>
  <p:tag name="WIDTH" val="425"/>
</p:tagLst>
</file>

<file path=ppt/tags/tag361.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573790579835787"/>
  <p:tag name="MTTABLE" val="Cell"/>
  <p:tag name="TOP" val="139.3875"/>
  <p:tag name="WIDTH" val="425"/>
</p:tagLst>
</file>

<file path=ppt/tags/tag362.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346.9678"/>
  <p:tag name="WIDTH" val="425"/>
</p:tagLst>
</file>

<file path=ppt/tags/tag363.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346.9678"/>
  <p:tag name="WIDTH" val="425"/>
</p:tagLst>
</file>

<file path=ppt/tags/tag364.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63.9357"/>
  <p:tag name="WIDTH" val="425"/>
</p:tagLst>
</file>

<file path=ppt/tags/tag365.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63.9357"/>
  <p:tag name="WIDTH" val="425"/>
</p:tagLst>
</file>

<file path=ppt/tags/tag366.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22.4196"/>
  <p:tag name="WIDTH" val="425"/>
</p:tagLst>
</file>

<file path=ppt/tags/tag367.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22.4196"/>
  <p:tag name="WIDTH" val="425"/>
</p:tagLst>
</file>

<file path=ppt/tags/tag368.xml><?xml version="1.0" encoding="utf-8"?>
<p:tagLst xmlns:a="http://schemas.openxmlformats.org/drawingml/2006/main" xmlns:r="http://schemas.openxmlformats.org/officeDocument/2006/relationships" xmlns:p="http://schemas.openxmlformats.org/presentationml/2006/main">
  <p:tag name="SHAPENAME" val="4. Footnote"/>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1.xml><?xml version="1.0" encoding="utf-8"?>
<p:tagLst xmlns:a="http://schemas.openxmlformats.org/drawingml/2006/main" xmlns:r="http://schemas.openxmlformats.org/officeDocument/2006/relationships" xmlns:p="http://schemas.openxmlformats.org/presentationml/2006/main">
  <p:tag name="SHAPENAME" val="4. Footnote"/>
</p:tagLst>
</file>

<file path=ppt/tags/tag372.xml><?xml version="1.0" encoding="utf-8"?>
<p:tagLst xmlns:a="http://schemas.openxmlformats.org/drawingml/2006/main" xmlns:r="http://schemas.openxmlformats.org/officeDocument/2006/relationships" xmlns:p="http://schemas.openxmlformats.org/presentationml/2006/main">
  <p:tag name="HEIGHT" val="19.38748"/>
  <p:tag name="LEFT" val="490"/>
  <p:tag name="MTNUMBER" val="0.70944325472668"/>
  <p:tag name="MTTABLE" val="Cell"/>
  <p:tag name="TOP" val="110"/>
  <p:tag name="WIDTH" val="425"/>
</p:tagLst>
</file>

<file path=ppt/tags/tag373.xml><?xml version="1.0" encoding="utf-8"?>
<p:tagLst xmlns:a="http://schemas.openxmlformats.org/drawingml/2006/main" xmlns:r="http://schemas.openxmlformats.org/officeDocument/2006/relationships" xmlns:p="http://schemas.openxmlformats.org/presentationml/2006/main">
  <p:tag name="MTNUMBER" val="0.70944325472668"/>
  <p:tag name="MTTABLE" val="HTitleDiv"/>
</p:tagLst>
</file>

<file path=ppt/tags/tag374.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75.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76.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77.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78.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79.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0944325472668"/>
  <p:tag name="MTTABLE" val="Cell"/>
  <p:tag name="TOP" val="110"/>
  <p:tag name="WIDTH" val="425"/>
</p:tagLst>
</file>

<file path=ppt/tags/tag380.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139.3875"/>
  <p:tag name="WIDTH" val="425"/>
</p:tagLst>
</file>

<file path=ppt/tags/tag381.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39.3875"/>
  <p:tag name="WIDTH" val="425"/>
</p:tagLst>
</file>

<file path=ppt/tags/tag382.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180.9035"/>
  <p:tag name="WIDTH" val="425"/>
</p:tagLst>
</file>

<file path=ppt/tags/tag383.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180.9035"/>
  <p:tag name="WIDTH" val="425"/>
</p:tagLst>
</file>

<file path=ppt/tags/tag384.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573790579835787"/>
  <p:tag name="MTTABLE" val="Cell"/>
  <p:tag name="TOP" val="139.3875"/>
  <p:tag name="WIDTH" val="425"/>
</p:tagLst>
</file>

<file path=ppt/tags/tag385.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573790579835787"/>
  <p:tag name="MTTABLE" val="Cell"/>
  <p:tag name="TOP" val="139.3875"/>
  <p:tag name="WIDTH" val="425"/>
</p:tagLst>
</file>

<file path=ppt/tags/tag386.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346.9678"/>
  <p:tag name="WIDTH" val="425"/>
</p:tagLst>
</file>

<file path=ppt/tags/tag387.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346.9678"/>
  <p:tag name="WIDTH" val="425"/>
</p:tagLst>
</file>

<file path=ppt/tags/tag388.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63.9357"/>
  <p:tag name="WIDTH" val="425"/>
</p:tagLst>
</file>

<file path=ppt/tags/tag389.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63.9357"/>
  <p:tag name="WIDTH" val="425"/>
</p:tagLst>
</file>

<file path=ppt/tags/tag390.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22.4196"/>
  <p:tag name="WIDTH" val="425"/>
</p:tagLst>
</file>

<file path=ppt/tags/tag391.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22.4196"/>
  <p:tag name="WIDTH" val="425"/>
</p:tagLst>
</file>

<file path=ppt/tags/tag392.xml><?xml version="1.0" encoding="utf-8"?>
<p:tagLst xmlns:a="http://schemas.openxmlformats.org/drawingml/2006/main" xmlns:r="http://schemas.openxmlformats.org/officeDocument/2006/relationships" xmlns:p="http://schemas.openxmlformats.org/presentationml/2006/main">
  <p:tag name="MTNUMBER" val="0.70944325472668"/>
  <p:tag name="MTTABLE" val="HDiv"/>
</p:tagLst>
</file>

<file path=ppt/tags/tag393.xml><?xml version="1.0" encoding="utf-8"?>
<p:tagLst xmlns:a="http://schemas.openxmlformats.org/drawingml/2006/main" xmlns:r="http://schemas.openxmlformats.org/officeDocument/2006/relationships" xmlns:p="http://schemas.openxmlformats.org/presentationml/2006/main">
  <p:tag name="HEIGHT" val="31.51608"/>
  <p:tag name="LEFT" val="490"/>
  <p:tag name="MTNUMBER" val="0.70944325472668"/>
  <p:tag name="MTTABLE" val="Cell"/>
  <p:tag name="TOP" val="222.4196"/>
  <p:tag name="WIDTH" val="425"/>
</p:tagLst>
</file>

<file path=ppt/tags/tag394.xml><?xml version="1.0" encoding="utf-8"?>
<p:tagLst xmlns:a="http://schemas.openxmlformats.org/drawingml/2006/main" xmlns:r="http://schemas.openxmlformats.org/officeDocument/2006/relationships" xmlns:p="http://schemas.openxmlformats.org/presentationml/2006/main">
  <p:tag name="HEIGHT" val="31.51606"/>
  <p:tag name="LEFT" val="45"/>
  <p:tag name="MTNUMBER" val="0.70944325472668"/>
  <p:tag name="MTTABLE" val="Cell"/>
  <p:tag name="TOP" val="222.4196"/>
  <p:tag name="WIDTH" val="425"/>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7.xml><?xml version="1.0" encoding="utf-8"?>
<p:tagLst xmlns:a="http://schemas.openxmlformats.org/drawingml/2006/main" xmlns:r="http://schemas.openxmlformats.org/officeDocument/2006/relationships" xmlns:p="http://schemas.openxmlformats.org/presentationml/2006/main">
  <p:tag name="SHAPENAME" val="4. Footnote"/>
</p:tagLst>
</file>

<file path=ppt/tags/tag3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0.xml><?xml version="1.0" encoding="utf-8"?>
<p:tagLst xmlns:a="http://schemas.openxmlformats.org/drawingml/2006/main" xmlns:r="http://schemas.openxmlformats.org/officeDocument/2006/relationships" xmlns:p="http://schemas.openxmlformats.org/presentationml/2006/main">
  <p:tag name="HEIGHT" val="80"/>
  <p:tag name="LEFT" val="45"/>
  <p:tag name="MTNUMBER" val="0.346661181350547"/>
  <p:tag name="MTTABLE" val="Cell"/>
  <p:tag name="TOP" val="210"/>
  <p:tag name="WIDTH" val="870"/>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tXhhukt96BrqMN1NJ6ri7GQ"/>
</p:tagLst>
</file>

<file path=ppt/tags/tag403.xml><?xml version="1.0" encoding="utf-8"?>
<p:tagLst xmlns:a="http://schemas.openxmlformats.org/drawingml/2006/main" xmlns:r="http://schemas.openxmlformats.org/officeDocument/2006/relationships" xmlns:p="http://schemas.openxmlformats.org/presentationml/2006/main">
  <p:tag name="THINKCELLSHAPEDONOTDELETE" val="tgKcVTLloxr34Lumer.qj6Q"/>
</p:tagLst>
</file>

<file path=ppt/tags/tag404.xml><?xml version="1.0" encoding="utf-8"?>
<p:tagLst xmlns:a="http://schemas.openxmlformats.org/drawingml/2006/main" xmlns:r="http://schemas.openxmlformats.org/officeDocument/2006/relationships" xmlns:p="http://schemas.openxmlformats.org/presentationml/2006/main">
  <p:tag name="THINKCELLSHAPEDONOTDELETE" val="tK4ZZVWSHeBypdQiS_h1SdQ"/>
</p:tagLst>
</file>

<file path=ppt/tags/tag405.xml><?xml version="1.0" encoding="utf-8"?>
<p:tagLst xmlns:a="http://schemas.openxmlformats.org/drawingml/2006/main" xmlns:r="http://schemas.openxmlformats.org/officeDocument/2006/relationships" xmlns:p="http://schemas.openxmlformats.org/presentationml/2006/main">
  <p:tag name="THINKCELLSHAPEDONOTDELETE" val="tWjxryh3R_Ne19_YjbVbnPA"/>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407.xml><?xml version="1.0" encoding="utf-8"?>
<p:tagLst xmlns:a="http://schemas.openxmlformats.org/drawingml/2006/main" xmlns:r="http://schemas.openxmlformats.org/officeDocument/2006/relationships" xmlns:p="http://schemas.openxmlformats.org/presentationml/2006/main">
  <p:tag name="THINKCELLSHAPEDONOTDELETE" val="tMUoBxL7NLjxaQ9s8.X6PSw"/>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tyO2LDVTg2Wp21BmAdiI2Mw"/>
</p:tagLst>
</file>

<file path=ppt/tags/tag40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4.xml><?xml version="1.0" encoding="utf-8"?>
<p:tagLst xmlns:a="http://schemas.openxmlformats.org/drawingml/2006/main" xmlns:r="http://schemas.openxmlformats.org/officeDocument/2006/relationships" xmlns:p="http://schemas.openxmlformats.org/presentationml/2006/main">
  <p:tag name="SHAPENAME" val="5. Source"/>
</p:tagLst>
</file>

<file path=ppt/tags/tag415.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HINKCELLSHAPEDONOTDELETE" val="pYRIzsZP7cZ15QnMvj5I_7Q"/>
  <p:tag name="TOP" val="110"/>
  <p:tag name="WIDTH" val="276.6667"/>
</p:tagLst>
</file>

<file path=ppt/tags/tag416.xml><?xml version="1.0" encoding="utf-8"?>
<p:tagLst xmlns:a="http://schemas.openxmlformats.org/drawingml/2006/main" xmlns:r="http://schemas.openxmlformats.org/officeDocument/2006/relationships" xmlns:p="http://schemas.openxmlformats.org/presentationml/2006/main">
  <p:tag name="MTNUMBER" val="0.765069543740279"/>
  <p:tag name="MTTABLE" val="HTitleDiv"/>
</p:tagLst>
</file>

<file path=ppt/tags/tag41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41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110"/>
  <p:tag name="HEIGHT" val="19.38748"/>
</p:tagLst>
</file>

<file path=ppt/tags/tag41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20.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421.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422.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42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80.9035"/>
  <p:tag name="HEIGHT" val="31.51606"/>
</p:tagLst>
</file>

<file path=ppt/tags/tag42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180.9035"/>
  <p:tag name="HEIGHT" val="31.51608"/>
</p:tagLst>
</file>

<file path=ppt/tags/tag425.xml><?xml version="1.0" encoding="utf-8"?>
<p:tagLst xmlns:a="http://schemas.openxmlformats.org/drawingml/2006/main" xmlns:r="http://schemas.openxmlformats.org/officeDocument/2006/relationships" xmlns:p="http://schemas.openxmlformats.org/presentationml/2006/main">
  <p:tag name="MTTABLE" val="HDiv"/>
  <p:tag name="MTNUMBER" val="0.809657743112025"/>
</p:tagLst>
</file>

<file path=ppt/tags/tag42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388.4839"/>
  <p:tag name="HEIGHT" val="31.51606"/>
</p:tagLst>
</file>

<file path=ppt/tags/tag42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388.4838"/>
  <p:tag name="HEIGHT" val="31.51608"/>
</p:tagLst>
</file>

<file path=ppt/tags/tag42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263.9357"/>
  <p:tag name="HEIGHT" val="31.51606"/>
</p:tagLst>
</file>

<file path=ppt/tags/tag42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263.9357"/>
  <p:tag name="HEIGHT" val="31.51608"/>
</p:tagLst>
</file>

<file path=ppt/tags/tag43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222.4196"/>
  <p:tag name="HEIGHT" val="31.51606"/>
</p:tagLst>
</file>

<file path=ppt/tags/tag43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222.4196"/>
  <p:tag name="HEIGHT" val="31.51608"/>
</p:tagLst>
</file>

<file path=ppt/tags/tag43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39.3875"/>
  <p:tag name="HEIGHT" val="31.51606"/>
</p:tagLst>
</file>

<file path=ppt/tags/tag43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90"/>
  <p:tag name="TOP" val="139.3875"/>
  <p:tag name="HEIGHT" val="31.51608"/>
</p:tagLst>
</file>

<file path=ppt/tags/tag4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6.xml><?xml version="1.0" encoding="utf-8"?>
<p:tagLst xmlns:a="http://schemas.openxmlformats.org/drawingml/2006/main" xmlns:r="http://schemas.openxmlformats.org/officeDocument/2006/relationships" xmlns:p="http://schemas.openxmlformats.org/presentationml/2006/main">
  <p:tag name="ANGLE" val="1"/>
</p:tagLst>
</file>

<file path=ppt/tags/tag43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438.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3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44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441.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443.xml><?xml version="1.0" encoding="utf-8"?>
<p:tagLst xmlns:a="http://schemas.openxmlformats.org/drawingml/2006/main" xmlns:r="http://schemas.openxmlformats.org/officeDocument/2006/relationships" xmlns:p="http://schemas.openxmlformats.org/presentationml/2006/main">
  <p:tag name="SYMBOLNAME" val="LineArrow"/>
  <p:tag name="CIRCLESTATUS" val="Blue"/>
  <p:tag name="NAME" val="LineArrowBlue"/>
</p:tagLst>
</file>

<file path=ppt/tags/tag444.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5.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8.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4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1.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3.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4.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5.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8.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5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1.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3.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4.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5.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8.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6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7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71.xml><?xml version="1.0" encoding="utf-8"?>
<p:tagLst xmlns:a="http://schemas.openxmlformats.org/drawingml/2006/main" xmlns:r="http://schemas.openxmlformats.org/officeDocument/2006/relationships" xmlns:p="http://schemas.openxmlformats.org/presentationml/2006/main">
  <p:tag name="SYMBOLNAME" val="X"/>
  <p:tag name="CIRCLESTATUS" val="Blue"/>
  <p:tag name="NAME" val="XBlue"/>
</p:tagLst>
</file>

<file path=ppt/tags/tag472.xml><?xml version="1.0" encoding="utf-8"?>
<p:tagLst xmlns:a="http://schemas.openxmlformats.org/drawingml/2006/main" xmlns:r="http://schemas.openxmlformats.org/officeDocument/2006/relationships" xmlns:p="http://schemas.openxmlformats.org/presentationml/2006/main">
  <p:tag name="SYMBOLNAME" val="Checkmark"/>
  <p:tag name="CIRCLESTATUS" val="Blue"/>
  <p:tag name="NAME" val="CheckmarkBlue"/>
</p:tagLst>
</file>

<file path=ppt/tags/tag473.xml><?xml version="1.0" encoding="utf-8"?>
<p:tagLst xmlns:a="http://schemas.openxmlformats.org/drawingml/2006/main" xmlns:r="http://schemas.openxmlformats.org/officeDocument/2006/relationships" xmlns:p="http://schemas.openxmlformats.org/presentationml/2006/main">
  <p:tag name="NAME" val="MoonEmpty"/>
</p:tagLst>
</file>

<file path=ppt/tags/tag474.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475.xml><?xml version="1.0" encoding="utf-8"?>
<p:tagLst xmlns:a="http://schemas.openxmlformats.org/drawingml/2006/main" xmlns:r="http://schemas.openxmlformats.org/officeDocument/2006/relationships" xmlns:p="http://schemas.openxmlformats.org/presentationml/2006/main">
  <p:tag name="SHAPENAME" val="5. Source"/>
</p:tagLst>
</file>

<file path=ppt/tags/tag476.xml><?xml version="1.0" encoding="utf-8"?>
<p:tagLst xmlns:a="http://schemas.openxmlformats.org/drawingml/2006/main" xmlns:r="http://schemas.openxmlformats.org/officeDocument/2006/relationships" xmlns:p="http://schemas.openxmlformats.org/presentationml/2006/main">
  <p:tag name="ANGLE" val="1"/>
</p:tagLst>
</file>

<file path=ppt/tags/tag477.xml><?xml version="1.0" encoding="utf-8"?>
<p:tagLst xmlns:a="http://schemas.openxmlformats.org/drawingml/2006/main" xmlns:r="http://schemas.openxmlformats.org/officeDocument/2006/relationships" xmlns:p="http://schemas.openxmlformats.org/presentationml/2006/main">
  <p:tag name="ANGLE" val="1"/>
</p:tagLst>
</file>

<file path=ppt/tags/tag4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tddHrYUNOEj5C5_pSxJOubQ"/>
</p:tagLst>
</file>

<file path=ppt/tags/tag480.xml><?xml version="1.0" encoding="utf-8"?>
<p:tagLst xmlns:a="http://schemas.openxmlformats.org/drawingml/2006/main" xmlns:r="http://schemas.openxmlformats.org/officeDocument/2006/relationships" xmlns:p="http://schemas.openxmlformats.org/presentationml/2006/main">
  <p:tag name="THINKCELLSHAPEDONOTDELETE" val="tCFlPHGWiR0D_amLaKYTUnA"/>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t6LCiXvka1yr6l3Mz162VnA"/>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tnxBggoXt2YrPIF2_MRLTWg"/>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tDs8xqIBF6dOJYbAY4CP3Gg"/>
</p:tagLst>
</file>

<file path=ppt/tags/tag484.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485.xml><?xml version="1.0" encoding="utf-8"?>
<p:tagLst xmlns:a="http://schemas.openxmlformats.org/drawingml/2006/main" xmlns:r="http://schemas.openxmlformats.org/officeDocument/2006/relationships" xmlns:p="http://schemas.openxmlformats.org/presentationml/2006/main">
  <p:tag name="THINKCELLSHAPEDONOTDELETE" val="t_Sj4roRKKDcnOS6LOQNxaA"/>
</p:tagLst>
</file>

<file path=ppt/tags/tag48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8.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10"/>
  <p:tag name="WIDTH" val="276.6667"/>
</p:tagLst>
</file>

<file path=ppt/tags/tag489.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10"/>
  <p:tag name="WIDTH" val="276.6667"/>
</p:tagLst>
</file>

<file path=ppt/tags/tag490.xml><?xml version="1.0" encoding="utf-8"?>
<p:tagLst xmlns:a="http://schemas.openxmlformats.org/drawingml/2006/main" xmlns:r="http://schemas.openxmlformats.org/officeDocument/2006/relationships" xmlns:p="http://schemas.openxmlformats.org/presentationml/2006/main">
  <p:tag name="MTNUMBER" val="0.0761855882947266"/>
  <p:tag name="MTTABLE" val="HTitleDiv"/>
</p:tagLst>
</file>

<file path=ppt/tags/tag491.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2.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3.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4.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5.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6.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7.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8.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499.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40"/>
  <p:tag name="WIDTH" val="276.6667"/>
</p:tagLst>
</file>

<file path=ppt/tags/tag500.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70"/>
  <p:tag name="WIDTH" val="276.6667"/>
</p:tagLst>
</file>

<file path=ppt/tags/tag501.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502.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503.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60"/>
  <p:tag name="WIDTH" val="276.6667"/>
</p:tagLst>
</file>

<file path=ppt/tags/tag504.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90"/>
  <p:tag name="WIDTH" val="276.6667"/>
</p:tagLst>
</file>

<file path=ppt/tags/tag505.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20"/>
  <p:tag name="WIDTH" val="276.6667"/>
</p:tagLst>
</file>

<file path=ppt/tags/tag506.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50"/>
  <p:tag name="WIDTH" val="276.6667"/>
</p:tagLst>
</file>

<file path=ppt/tags/tag507.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80"/>
  <p:tag name="WIDTH" val="276.6667"/>
</p:tagLst>
</file>

<file path=ppt/tags/tag508.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40"/>
  <p:tag name="WIDTH" val="276.6667"/>
</p:tagLst>
</file>

<file path=ppt/tags/tag509.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10.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70"/>
  <p:tag name="WIDTH" val="276.6667"/>
</p:tagLst>
</file>

<file path=ppt/tags/tag511.xml><?xml version="1.0" encoding="utf-8"?>
<p:tagLst xmlns:a="http://schemas.openxmlformats.org/drawingml/2006/main" xmlns:r="http://schemas.openxmlformats.org/officeDocument/2006/relationships" xmlns:p="http://schemas.openxmlformats.org/presentationml/2006/main">
  <p:tag name="NAME" val="TrackerNumBlue"/>
</p:tagLst>
</file>

<file path=ppt/tags/tag512.xml><?xml version="1.0" encoding="utf-8"?>
<p:tagLst xmlns:a="http://schemas.openxmlformats.org/drawingml/2006/main" xmlns:r="http://schemas.openxmlformats.org/officeDocument/2006/relationships" xmlns:p="http://schemas.openxmlformats.org/presentationml/2006/main">
  <p:tag name="NAME" val="TrackerNumBlue"/>
</p:tagLst>
</file>

<file path=ppt/tags/tag513.xml><?xml version="1.0" encoding="utf-8"?>
<p:tagLst xmlns:a="http://schemas.openxmlformats.org/drawingml/2006/main" xmlns:r="http://schemas.openxmlformats.org/officeDocument/2006/relationships" xmlns:p="http://schemas.openxmlformats.org/presentationml/2006/main">
  <p:tag name="NAME" val="TrackerNumBlue"/>
</p:tagLst>
</file>

<file path=ppt/tags/tag514.xml><?xml version="1.0" encoding="utf-8"?>
<p:tagLst xmlns:a="http://schemas.openxmlformats.org/drawingml/2006/main" xmlns:r="http://schemas.openxmlformats.org/officeDocument/2006/relationships" xmlns:p="http://schemas.openxmlformats.org/presentationml/2006/main">
  <p:tag name="NAME" val="TrackerNumBlue"/>
</p:tagLst>
</file>

<file path=ppt/tags/tag515.xml><?xml version="1.0" encoding="utf-8"?>
<p:tagLst xmlns:a="http://schemas.openxmlformats.org/drawingml/2006/main" xmlns:r="http://schemas.openxmlformats.org/officeDocument/2006/relationships" xmlns:p="http://schemas.openxmlformats.org/presentationml/2006/main">
  <p:tag name="NAME" val="TrackerNumBlue"/>
</p:tagLst>
</file>

<file path=ppt/tags/tag516.xml><?xml version="1.0" encoding="utf-8"?>
<p:tagLst xmlns:a="http://schemas.openxmlformats.org/drawingml/2006/main" xmlns:r="http://schemas.openxmlformats.org/officeDocument/2006/relationships" xmlns:p="http://schemas.openxmlformats.org/presentationml/2006/main">
  <p:tag name="NAME" val="TrackerNumBlue"/>
</p:tagLst>
</file>

<file path=ppt/tags/tag517.xml><?xml version="1.0" encoding="utf-8"?>
<p:tagLst xmlns:a="http://schemas.openxmlformats.org/drawingml/2006/main" xmlns:r="http://schemas.openxmlformats.org/officeDocument/2006/relationships" xmlns:p="http://schemas.openxmlformats.org/presentationml/2006/main">
  <p:tag name="NAME" val="TrackerNumBlue"/>
</p:tagLst>
</file>

<file path=ppt/tags/tag518.xml><?xml version="1.0" encoding="utf-8"?>
<p:tagLst xmlns:a="http://schemas.openxmlformats.org/drawingml/2006/main" xmlns:r="http://schemas.openxmlformats.org/officeDocument/2006/relationships" xmlns:p="http://schemas.openxmlformats.org/presentationml/2006/main">
  <p:tag name="NAME" val="TrackerNumBlue"/>
</p:tagLst>
</file>

<file path=ppt/tags/tag519.xml><?xml version="1.0" encoding="utf-8"?>
<p:tagLst xmlns:a="http://schemas.openxmlformats.org/drawingml/2006/main" xmlns:r="http://schemas.openxmlformats.org/officeDocument/2006/relationships" xmlns:p="http://schemas.openxmlformats.org/presentationml/2006/main">
  <p:tag name="NAME" val="TrackerNumBlue"/>
</p:tagLst>
</file>

<file path=ppt/tags/tag520.xml><?xml version="1.0" encoding="utf-8"?>
<p:tagLst xmlns:a="http://schemas.openxmlformats.org/drawingml/2006/main" xmlns:r="http://schemas.openxmlformats.org/officeDocument/2006/relationships" xmlns:p="http://schemas.openxmlformats.org/presentationml/2006/main">
  <p:tag name="NAME" val="TrackerNumBlue"/>
</p:tagLst>
</file>

<file path=ppt/tags/tag521.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40"/>
  <p:tag name="WIDTH" val="276.6667"/>
</p:tagLst>
</file>

<file path=ppt/tags/tag522.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70"/>
  <p:tag name="WIDTH" val="276.6667"/>
</p:tagLst>
</file>

<file path=ppt/tags/tag523.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00"/>
  <p:tag name="WIDTH" val="276.6667"/>
</p:tagLst>
</file>

<file path=ppt/tags/tag524.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30"/>
  <p:tag name="WIDTH" val="276.6667"/>
</p:tagLst>
</file>

<file path=ppt/tags/tag525.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60"/>
  <p:tag name="WIDTH" val="276.6667"/>
</p:tagLst>
</file>

<file path=ppt/tags/tag526.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90"/>
  <p:tag name="WIDTH" val="276.6667"/>
</p:tagLst>
</file>

<file path=ppt/tags/tag527.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20"/>
  <p:tag name="WIDTH" val="276.6667"/>
</p:tagLst>
</file>

<file path=ppt/tags/tag528.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50"/>
  <p:tag name="WIDTH" val="276.6667"/>
</p:tagLst>
</file>

<file path=ppt/tags/tag529.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80"/>
  <p:tag name="WIDTH" val="276.6667"/>
</p:tagLst>
</file>

<file path=ppt/tags/tag530.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40"/>
  <p:tag name="WIDTH" val="276.6667"/>
</p:tagLst>
</file>

<file path=ppt/tags/tag531.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70"/>
  <p:tag name="WIDTH" val="276.6667"/>
</p:tagLst>
</file>

<file path=ppt/tags/tag532.xml><?xml version="1.0" encoding="utf-8"?>
<p:tagLst xmlns:a="http://schemas.openxmlformats.org/drawingml/2006/main" xmlns:r="http://schemas.openxmlformats.org/officeDocument/2006/relationships" xmlns:p="http://schemas.openxmlformats.org/presentationml/2006/main">
  <p:tag name="NAME" val="TrackerNumBlue"/>
</p:tagLst>
</file>

<file path=ppt/tags/tag533.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34.xml><?xml version="1.0" encoding="utf-8"?>
<p:tagLst xmlns:a="http://schemas.openxmlformats.org/drawingml/2006/main" xmlns:r="http://schemas.openxmlformats.org/officeDocument/2006/relationships" xmlns:p="http://schemas.openxmlformats.org/presentationml/2006/main">
  <p:tag name="SHAPENAME" val="5. Source"/>
</p:tagLst>
</file>

<file path=ppt/tags/tag535.xml><?xml version="1.0" encoding="utf-8"?>
<p:tagLst xmlns:a="http://schemas.openxmlformats.org/drawingml/2006/main" xmlns:r="http://schemas.openxmlformats.org/officeDocument/2006/relationships" xmlns:p="http://schemas.openxmlformats.org/presentationml/2006/main">
  <p:tag name="SHAPENAME" val="5. Source"/>
</p:tagLst>
</file>

<file path=ppt/tags/tag536.xml><?xml version="1.0" encoding="utf-8"?>
<p:tagLst xmlns:a="http://schemas.openxmlformats.org/drawingml/2006/main" xmlns:r="http://schemas.openxmlformats.org/officeDocument/2006/relationships" xmlns:p="http://schemas.openxmlformats.org/presentationml/2006/main">
  <p:tag name="NAME" val="TrackerNumBlue"/>
</p:tagLst>
</file>

<file path=ppt/tags/tag537.xml><?xml version="1.0" encoding="utf-8"?>
<p:tagLst xmlns:a="http://schemas.openxmlformats.org/drawingml/2006/main" xmlns:r="http://schemas.openxmlformats.org/officeDocument/2006/relationships" xmlns:p="http://schemas.openxmlformats.org/presentationml/2006/main">
  <p:tag name="NAME" val="TrackerNumBlue"/>
</p:tagLst>
</file>

<file path=ppt/tags/tag538.xml><?xml version="1.0" encoding="utf-8"?>
<p:tagLst xmlns:a="http://schemas.openxmlformats.org/drawingml/2006/main" xmlns:r="http://schemas.openxmlformats.org/officeDocument/2006/relationships" xmlns:p="http://schemas.openxmlformats.org/presentationml/2006/main">
  <p:tag name="NAME" val="TrackerNumBlue"/>
</p:tagLst>
</file>

<file path=ppt/tags/tag539.xml><?xml version="1.0" encoding="utf-8"?>
<p:tagLst xmlns:a="http://schemas.openxmlformats.org/drawingml/2006/main" xmlns:r="http://schemas.openxmlformats.org/officeDocument/2006/relationships" xmlns:p="http://schemas.openxmlformats.org/presentationml/2006/main">
  <p:tag name="NAME" val="TrackerNumBlue"/>
</p:tagLst>
</file>

<file path=ppt/tags/tag540.xml><?xml version="1.0" encoding="utf-8"?>
<p:tagLst xmlns:a="http://schemas.openxmlformats.org/drawingml/2006/main" xmlns:r="http://schemas.openxmlformats.org/officeDocument/2006/relationships" xmlns:p="http://schemas.openxmlformats.org/presentationml/2006/main">
  <p:tag name="NAME" val="TrackerNumBlue"/>
</p:tagLst>
</file>

<file path=ppt/tags/tag541.xml><?xml version="1.0" encoding="utf-8"?>
<p:tagLst xmlns:a="http://schemas.openxmlformats.org/drawingml/2006/main" xmlns:r="http://schemas.openxmlformats.org/officeDocument/2006/relationships" xmlns:p="http://schemas.openxmlformats.org/presentationml/2006/main">
  <p:tag name="NAME" val="TrackerNumBlue"/>
</p:tagLst>
</file>

<file path=ppt/tags/tag542.xml><?xml version="1.0" encoding="utf-8"?>
<p:tagLst xmlns:a="http://schemas.openxmlformats.org/drawingml/2006/main" xmlns:r="http://schemas.openxmlformats.org/officeDocument/2006/relationships" xmlns:p="http://schemas.openxmlformats.org/presentationml/2006/main">
  <p:tag name="NAME" val="TrackerNumBlue"/>
</p:tagLst>
</file>

<file path=ppt/tags/tag543.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544.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545.xml><?xml version="1.0" encoding="utf-8"?>
<p:tagLst xmlns:a="http://schemas.openxmlformats.org/drawingml/2006/main" xmlns:r="http://schemas.openxmlformats.org/officeDocument/2006/relationships" xmlns:p="http://schemas.openxmlformats.org/presentationml/2006/main">
  <p:tag name="NAME" val="TrackerNumBlue"/>
</p:tagLst>
</file>

<file path=ppt/tags/tag546.xml><?xml version="1.0" encoding="utf-8"?>
<p:tagLst xmlns:a="http://schemas.openxmlformats.org/drawingml/2006/main" xmlns:r="http://schemas.openxmlformats.org/officeDocument/2006/relationships" xmlns:p="http://schemas.openxmlformats.org/presentationml/2006/main">
  <p:tag name="NAME" val="TrackerNumBlue"/>
</p:tagLst>
</file>

<file path=ppt/tags/tag547.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110"/>
  <p:tag name="WIDTH" val="276.6667"/>
</p:tagLst>
</file>

<file path=ppt/tags/tag548.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140"/>
  <p:tag name="WIDTH" val="276.6667"/>
</p:tagLst>
</file>

<file path=ppt/tags/tag549.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260"/>
  <p:tag name="WIDTH" val="276.6667"/>
</p:tagLst>
</file>

<file path=ppt/tags/tag550.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350"/>
  <p:tag name="WIDTH" val="276.6667"/>
</p:tagLst>
</file>

<file path=ppt/tags/tag5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3.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110"/>
  <p:tag name="WIDTH" val="276.6667"/>
</p:tagLst>
</file>

<file path=ppt/tags/tag554.xml><?xml version="1.0" encoding="utf-8"?>
<p:tagLst xmlns:a="http://schemas.openxmlformats.org/drawingml/2006/main" xmlns:r="http://schemas.openxmlformats.org/officeDocument/2006/relationships" xmlns:p="http://schemas.openxmlformats.org/presentationml/2006/main">
  <p:tag name="MTNUMBER" val="0.0761855882947266"/>
  <p:tag name="MTTABLE" val="HTitleDiv"/>
</p:tagLst>
</file>

<file path=ppt/tags/tag555.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56.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557.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558.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60"/>
  <p:tag name="WIDTH" val="276.6667"/>
</p:tagLst>
</file>

<file path=ppt/tags/tag559.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90"/>
  <p:tag name="WIDTH" val="276.6667"/>
</p:tagLst>
</file>

<file path=ppt/tags/tag560.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20"/>
  <p:tag name="WIDTH" val="276.6667"/>
</p:tagLst>
</file>

<file path=ppt/tags/tag561.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50"/>
  <p:tag name="WIDTH" val="276.6667"/>
</p:tagLst>
</file>

<file path=ppt/tags/tag562.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563.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110"/>
  <p:tag name="WIDTH" val="276.6667"/>
</p:tagLst>
</file>

<file path=ppt/tags/tag564.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350"/>
  <p:tag name="WIDTH" val="276.6667"/>
</p:tagLst>
</file>

<file path=ppt/tags/tag565.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260"/>
  <p:tag name="WIDTH" val="276.6667"/>
</p:tagLst>
</file>

<file path=ppt/tags/tag566.xml><?xml version="1.0" encoding="utf-8"?>
<p:tagLst xmlns:a="http://schemas.openxmlformats.org/drawingml/2006/main" xmlns:r="http://schemas.openxmlformats.org/officeDocument/2006/relationships" xmlns:p="http://schemas.openxmlformats.org/presentationml/2006/main">
  <p:tag name="HEIGHT" val="20"/>
  <p:tag name="LEFT" val="45"/>
  <p:tag name="MTNUMBER" val="0.0761855882947266"/>
  <p:tag name="MTTABLE" val="Cell"/>
  <p:tag name="TOP" val="260"/>
  <p:tag name="WIDTH" val="276.6667"/>
</p:tagLst>
</file>

<file path=ppt/tags/tag567.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68.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90"/>
  <p:tag name="WIDTH" val="276.6667"/>
</p:tagLst>
</file>

<file path=ppt/tags/tag569.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20"/>
  <p:tag name="WIDTH" val="276.6667"/>
</p:tagLst>
</file>

<file path=ppt/tags/tag570.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50"/>
  <p:tag name="WIDTH" val="276.6667"/>
</p:tagLst>
</file>

<file path=ppt/tags/tag571.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572.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73.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74.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75.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76.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77.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78.xml><?xml version="1.0" encoding="utf-8"?>
<p:tagLst xmlns:a="http://schemas.openxmlformats.org/drawingml/2006/main" xmlns:r="http://schemas.openxmlformats.org/officeDocument/2006/relationships" xmlns:p="http://schemas.openxmlformats.org/presentationml/2006/main">
  <p:tag name="MTNUMBER" val="0.0761855882947266"/>
  <p:tag name="MTTABLE" val="HDiv"/>
</p:tagLst>
</file>

<file path=ppt/tags/tag579.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350"/>
  <p:tag name="WIDTH" val="276.6667"/>
</p:tagLst>
</file>

<file path=ppt/tags/tag580.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00"/>
  <p:tag name="WIDTH" val="276.6667"/>
</p:tagLst>
</file>

<file path=ppt/tags/tag581.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30"/>
  <p:tag name="WIDTH" val="276.6667"/>
</p:tagLst>
</file>

<file path=ppt/tags/tag582.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60"/>
  <p:tag name="WIDTH" val="276.6667"/>
</p:tagLst>
</file>

<file path=ppt/tags/tag583.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90"/>
  <p:tag name="WIDTH" val="276.6667"/>
</p:tagLst>
</file>

<file path=ppt/tags/tag584.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20"/>
  <p:tag name="WIDTH" val="276.6667"/>
</p:tagLst>
</file>

<file path=ppt/tags/tag585.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50"/>
  <p:tag name="WIDTH" val="276.6667"/>
</p:tagLst>
</file>

<file path=ppt/tags/tag586.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290"/>
  <p:tag name="WIDTH" val="276.6667"/>
</p:tagLst>
</file>

<file path=ppt/tags/tag587.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20"/>
  <p:tag name="WIDTH" val="276.6667"/>
</p:tagLst>
</file>

<file path=ppt/tags/tag588.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50"/>
  <p:tag name="WIDTH" val="276.6667"/>
</p:tagLst>
</file>

<file path=ppt/tags/tag589.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350"/>
  <p:tag name="WIDTH" val="276.6667"/>
</p:tagLst>
</file>

<file path=ppt/tags/tag590.xml><?xml version="1.0" encoding="utf-8"?>
<p:tagLst xmlns:a="http://schemas.openxmlformats.org/drawingml/2006/main" xmlns:r="http://schemas.openxmlformats.org/officeDocument/2006/relationships" xmlns:p="http://schemas.openxmlformats.org/presentationml/2006/main">
  <p:tag name="NAME" val="TrackerNumBlue"/>
</p:tagLst>
</file>

<file path=ppt/tags/tag591.xml><?xml version="1.0" encoding="utf-8"?>
<p:tagLst xmlns:a="http://schemas.openxmlformats.org/drawingml/2006/main" xmlns:r="http://schemas.openxmlformats.org/officeDocument/2006/relationships" xmlns:p="http://schemas.openxmlformats.org/presentationml/2006/main">
  <p:tag name="NAME" val="TrackerNumBlue"/>
</p:tagLst>
</file>

<file path=ppt/tags/tag592.xml><?xml version="1.0" encoding="utf-8"?>
<p:tagLst xmlns:a="http://schemas.openxmlformats.org/drawingml/2006/main" xmlns:r="http://schemas.openxmlformats.org/officeDocument/2006/relationships" xmlns:p="http://schemas.openxmlformats.org/presentationml/2006/main">
  <p:tag name="NAME" val="TrackerNumBlue"/>
</p:tagLst>
</file>

<file path=ppt/tags/tag593.xml><?xml version="1.0" encoding="utf-8"?>
<p:tagLst xmlns:a="http://schemas.openxmlformats.org/drawingml/2006/main" xmlns:r="http://schemas.openxmlformats.org/officeDocument/2006/relationships" xmlns:p="http://schemas.openxmlformats.org/presentationml/2006/main">
  <p:tag name="NAME" val="TrackerNumBlue"/>
</p:tagLst>
</file>

<file path=ppt/tags/tag594.xml><?xml version="1.0" encoding="utf-8"?>
<p:tagLst xmlns:a="http://schemas.openxmlformats.org/drawingml/2006/main" xmlns:r="http://schemas.openxmlformats.org/officeDocument/2006/relationships" xmlns:p="http://schemas.openxmlformats.org/presentationml/2006/main">
  <p:tag name="NAME" val="TrackerNumBlue"/>
</p:tagLst>
</file>

<file path=ppt/tags/tag595.xml><?xml version="1.0" encoding="utf-8"?>
<p:tagLst xmlns:a="http://schemas.openxmlformats.org/drawingml/2006/main" xmlns:r="http://schemas.openxmlformats.org/officeDocument/2006/relationships" xmlns:p="http://schemas.openxmlformats.org/presentationml/2006/main">
  <p:tag name="NAME" val="TrackerNumBlue"/>
</p:tagLst>
</file>

<file path=ppt/tags/tag596.xml><?xml version="1.0" encoding="utf-8"?>
<p:tagLst xmlns:a="http://schemas.openxmlformats.org/drawingml/2006/main" xmlns:r="http://schemas.openxmlformats.org/officeDocument/2006/relationships" xmlns:p="http://schemas.openxmlformats.org/presentationml/2006/main">
  <p:tag name="NAME" val="TrackerNumBlue"/>
</p:tagLst>
</file>

<file path=ppt/tags/tag597.xml><?xml version="1.0" encoding="utf-8"?>
<p:tagLst xmlns:a="http://schemas.openxmlformats.org/drawingml/2006/main" xmlns:r="http://schemas.openxmlformats.org/officeDocument/2006/relationships" xmlns:p="http://schemas.openxmlformats.org/presentationml/2006/main">
  <p:tag name="NAME" val="TrackerNumBlue"/>
</p:tagLst>
</file>

<file path=ppt/tags/tag598.xml><?xml version="1.0" encoding="utf-8"?>
<p:tagLst xmlns:a="http://schemas.openxmlformats.org/drawingml/2006/main" xmlns:r="http://schemas.openxmlformats.org/officeDocument/2006/relationships" xmlns:p="http://schemas.openxmlformats.org/presentationml/2006/main">
  <p:tag name="NAME" val="TrackerNumBlue"/>
</p:tagLst>
</file>

<file path=ppt/tags/tag599.xml><?xml version="1.0" encoding="utf-8"?>
<p:tagLst xmlns:a="http://schemas.openxmlformats.org/drawingml/2006/main" xmlns:r="http://schemas.openxmlformats.org/officeDocument/2006/relationships" xmlns:p="http://schemas.openxmlformats.org/presentationml/2006/main">
  <p:tag name="NAME" val="TrackerNumBlue"/>
</p:tagLst>
</file>

<file path=ppt/tags/tag600.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00"/>
  <p:tag name="WIDTH" val="276.6667"/>
</p:tagLst>
</file>

<file path=ppt/tags/tag601.xml><?xml version="1.0" encoding="utf-8"?>
<p:tagLst xmlns:a="http://schemas.openxmlformats.org/drawingml/2006/main" xmlns:r="http://schemas.openxmlformats.org/officeDocument/2006/relationships" xmlns:p="http://schemas.openxmlformats.org/presentationml/2006/main">
  <p:tag name="SHAPENAME" val="5. Source"/>
</p:tagLst>
</file>

<file path=ppt/tags/tag602.xml><?xml version="1.0" encoding="utf-8"?>
<p:tagLst xmlns:a="http://schemas.openxmlformats.org/drawingml/2006/main" xmlns:r="http://schemas.openxmlformats.org/officeDocument/2006/relationships" xmlns:p="http://schemas.openxmlformats.org/presentationml/2006/main">
  <p:tag name="SHAPENAME" val="5. Source"/>
</p:tagLst>
</file>

<file path=ppt/tags/tag603.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604.xml><?xml version="1.0" encoding="utf-8"?>
<p:tagLst xmlns:a="http://schemas.openxmlformats.org/drawingml/2006/main" xmlns:r="http://schemas.openxmlformats.org/officeDocument/2006/relationships" xmlns:p="http://schemas.openxmlformats.org/presentationml/2006/main">
  <p:tag name="NAME" val="TrackerNumBlue"/>
</p:tagLst>
</file>

<file path=ppt/tags/tag605.xml><?xml version="1.0" encoding="utf-8"?>
<p:tagLst xmlns:a="http://schemas.openxmlformats.org/drawingml/2006/main" xmlns:r="http://schemas.openxmlformats.org/officeDocument/2006/relationships" xmlns:p="http://schemas.openxmlformats.org/presentationml/2006/main">
  <p:tag name="HEIGHT" val="20"/>
  <p:tag name="LEFT" val="341.6667"/>
  <p:tag name="MTNUMBER" val="0.0761855882947266"/>
  <p:tag name="MTTABLE" val="Cell"/>
  <p:tag name="TOP" val="110"/>
  <p:tag name="WIDTH" val="276.6667"/>
</p:tagLst>
</file>

<file path=ppt/tags/tag606.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607.xml><?xml version="1.0" encoding="utf-8"?>
<p:tagLst xmlns:a="http://schemas.openxmlformats.org/drawingml/2006/main" xmlns:r="http://schemas.openxmlformats.org/officeDocument/2006/relationships" xmlns:p="http://schemas.openxmlformats.org/presentationml/2006/main">
  <p:tag name="HEIGHT" val="20"/>
  <p:tag name="LEFT" val="638.3333"/>
  <p:tag name="MTNUMBER" val="0.0761855882947266"/>
  <p:tag name="MTTABLE" val="Cell"/>
  <p:tag name="TOP" val="230"/>
  <p:tag name="WIDTH" val="276.6667"/>
</p:tagLst>
</file>

<file path=ppt/tags/tag608.xml><?xml version="1.0" encoding="utf-8"?>
<p:tagLst xmlns:a="http://schemas.openxmlformats.org/drawingml/2006/main" xmlns:r="http://schemas.openxmlformats.org/officeDocument/2006/relationships" xmlns:p="http://schemas.openxmlformats.org/presentationml/2006/main">
  <p:tag name="NAME" val="TrackerNumBlue"/>
</p:tagLst>
</file>

<file path=ppt/tags/tag609.xml><?xml version="1.0" encoding="utf-8"?>
<p:tagLst xmlns:a="http://schemas.openxmlformats.org/drawingml/2006/main" xmlns:r="http://schemas.openxmlformats.org/officeDocument/2006/relationships" xmlns:p="http://schemas.openxmlformats.org/presentationml/2006/main">
  <p:tag name="NAME" val="TrackerNumBlue"/>
</p:tagLst>
</file>

<file path=ppt/tags/tag6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13.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1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1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1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1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1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1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1.xml><?xml version="1.0" encoding="utf-8"?>
<p:tagLst xmlns:a="http://schemas.openxmlformats.org/drawingml/2006/main" xmlns:r="http://schemas.openxmlformats.org/officeDocument/2006/relationships" xmlns:p="http://schemas.openxmlformats.org/presentationml/2006/main">
  <p:tag name="SYMBOLNAME" val="X"/>
  <p:tag name="CIRCLESTATUS" val="White"/>
  <p:tag name="NAME" val="XWhite"/>
</p:tagLst>
</file>

<file path=ppt/tags/tag622.xml><?xml version="1.0" encoding="utf-8"?>
<p:tagLst xmlns:a="http://schemas.openxmlformats.org/drawingml/2006/main" xmlns:r="http://schemas.openxmlformats.org/officeDocument/2006/relationships" xmlns:p="http://schemas.openxmlformats.org/presentationml/2006/main">
  <p:tag name="SYMBOLNAME" val="X"/>
  <p:tag name="CIRCLESTATUS" val="White"/>
  <p:tag name="NAME" val="XWhite"/>
</p:tagLst>
</file>

<file path=ppt/tags/tag62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2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2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28.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2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3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31.xml><?xml version="1.0" encoding="utf-8"?>
<p:tagLst xmlns:a="http://schemas.openxmlformats.org/drawingml/2006/main" xmlns:r="http://schemas.openxmlformats.org/officeDocument/2006/relationships" xmlns:p="http://schemas.openxmlformats.org/presentationml/2006/main">
  <p:tag name="NAME" val="TrackerNumBlue"/>
</p:tagLst>
</file>

<file path=ppt/tags/tag632.xml><?xml version="1.0" encoding="utf-8"?>
<p:tagLst xmlns:a="http://schemas.openxmlformats.org/drawingml/2006/main" xmlns:r="http://schemas.openxmlformats.org/officeDocument/2006/relationships" xmlns:p="http://schemas.openxmlformats.org/presentationml/2006/main">
  <p:tag name="NAME" val="TrackerNumBlue"/>
</p:tagLst>
</file>

<file path=ppt/tags/tag633.xml><?xml version="1.0" encoding="utf-8"?>
<p:tagLst xmlns:a="http://schemas.openxmlformats.org/drawingml/2006/main" xmlns:r="http://schemas.openxmlformats.org/officeDocument/2006/relationships" xmlns:p="http://schemas.openxmlformats.org/presentationml/2006/main">
  <p:tag name="NAME" val="TrackerNumBlue"/>
</p:tagLst>
</file>

<file path=ppt/tags/tag634.xml><?xml version="1.0" encoding="utf-8"?>
<p:tagLst xmlns:a="http://schemas.openxmlformats.org/drawingml/2006/main" xmlns:r="http://schemas.openxmlformats.org/officeDocument/2006/relationships" xmlns:p="http://schemas.openxmlformats.org/presentationml/2006/main">
  <p:tag name="SHAPENAME" val="5. Source"/>
</p:tagLst>
</file>

<file path=ppt/tags/tag635.xml><?xml version="1.0" encoding="utf-8"?>
<p:tagLst xmlns:a="http://schemas.openxmlformats.org/drawingml/2006/main" xmlns:r="http://schemas.openxmlformats.org/officeDocument/2006/relationships" xmlns:p="http://schemas.openxmlformats.org/presentationml/2006/main">
  <p:tag name="SYMBOLNAME" val="CheckmarkDash"/>
  <p:tag name="CIRCLESTATUS" val="White"/>
  <p:tag name="NAME" val="CheckmarkDashWhite"/>
</p:tagLst>
</file>

<file path=ppt/tags/tag63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3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3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3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4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4.xml><?xml version="1.0" encoding="utf-8"?>
<p:tagLst xmlns:a="http://schemas.openxmlformats.org/drawingml/2006/main" xmlns:r="http://schemas.openxmlformats.org/officeDocument/2006/relationships" xmlns:p="http://schemas.openxmlformats.org/presentationml/2006/main">
  <p:tag name="NAME" val="TrackerNumBlue"/>
</p:tagLst>
</file>

<file path=ppt/tags/tag655.xml><?xml version="1.0" encoding="utf-8"?>
<p:tagLst xmlns:a="http://schemas.openxmlformats.org/drawingml/2006/main" xmlns:r="http://schemas.openxmlformats.org/officeDocument/2006/relationships" xmlns:p="http://schemas.openxmlformats.org/presentationml/2006/main">
  <p:tag name="SHAPENAME" val="5. Source"/>
</p:tagLst>
</file>

<file path=ppt/tags/tag65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5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5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6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61.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6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63.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64.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6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6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6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6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6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7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80.xml><?xml version="1.0" encoding="utf-8"?>
<p:tagLst xmlns:a="http://schemas.openxmlformats.org/drawingml/2006/main" xmlns:r="http://schemas.openxmlformats.org/officeDocument/2006/relationships" xmlns:p="http://schemas.openxmlformats.org/presentationml/2006/main">
  <p:tag name="NAME" val="TrackerNumBlue"/>
  <p:tag name="SHAPENAME" val="2. Slide Title"/>
</p:tagLst>
</file>

<file path=ppt/tags/tag681.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8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83.xml><?xml version="1.0" encoding="utf-8"?>
<p:tagLst xmlns:a="http://schemas.openxmlformats.org/drawingml/2006/main" xmlns:r="http://schemas.openxmlformats.org/officeDocument/2006/relationships" xmlns:p="http://schemas.openxmlformats.org/presentationml/2006/main">
  <p:tag name="SHAPENAME" val="5. Source"/>
</p:tagLst>
</file>

<file path=ppt/tags/tag684.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85.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86.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8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8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8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69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69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3.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7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06.xml><?xml version="1.0" encoding="utf-8"?>
<p:tagLst xmlns:a="http://schemas.openxmlformats.org/drawingml/2006/main" xmlns:r="http://schemas.openxmlformats.org/officeDocument/2006/relationships" xmlns:p="http://schemas.openxmlformats.org/presentationml/2006/main">
  <p:tag name="NAME" val="TrackerNumBlue"/>
  <p:tag name="SHAPENAME" val="2. Slide Title"/>
</p:tagLst>
</file>

<file path=ppt/tags/tag70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08.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709.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710.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711.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712.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713.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71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15.xml><?xml version="1.0" encoding="utf-8"?>
<p:tagLst xmlns:a="http://schemas.openxmlformats.org/drawingml/2006/main" xmlns:r="http://schemas.openxmlformats.org/officeDocument/2006/relationships" xmlns:p="http://schemas.openxmlformats.org/presentationml/2006/main">
  <p:tag name="SHAPENAME" val="5. Source"/>
</p:tagLst>
</file>

<file path=ppt/tags/tag71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17.xml><?xml version="1.0" encoding="utf-8"?>
<p:tagLst xmlns:a="http://schemas.openxmlformats.org/drawingml/2006/main" xmlns:r="http://schemas.openxmlformats.org/officeDocument/2006/relationships" xmlns:p="http://schemas.openxmlformats.org/presentationml/2006/main">
  <p:tag name="MTTABLE" val="HTitleDiv"/>
  <p:tag name="MTNUMBER" val="0.809657743112025"/>
</p:tagLst>
</file>

<file path=ppt/tags/tag71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1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2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2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2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2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2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2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2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2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2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2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1.xml><?xml version="1.0" encoding="utf-8"?>
<p:tagLst xmlns:a="http://schemas.openxmlformats.org/drawingml/2006/main" xmlns:r="http://schemas.openxmlformats.org/officeDocument/2006/relationships" xmlns:p="http://schemas.openxmlformats.org/presentationml/2006/main">
  <p:tag name="THINKCELLSHAPEDONOTDELETE" val="t6kgRaXU_F7yvCNTYVOfpdw"/>
</p:tagLst>
</file>

<file path=ppt/tags/tag732.xml><?xml version="1.0" encoding="utf-8"?>
<p:tagLst xmlns:a="http://schemas.openxmlformats.org/drawingml/2006/main" xmlns:r="http://schemas.openxmlformats.org/officeDocument/2006/relationships" xmlns:p="http://schemas.openxmlformats.org/presentationml/2006/main">
  <p:tag name="THINKCELLSHAPEDONOTDELETE" val="tpK7_Efi4CedhrIuHQQKJ5w"/>
</p:tagLst>
</file>

<file path=ppt/tags/tag733.xml><?xml version="1.0" encoding="utf-8"?>
<p:tagLst xmlns:a="http://schemas.openxmlformats.org/drawingml/2006/main" xmlns:r="http://schemas.openxmlformats.org/officeDocument/2006/relationships" xmlns:p="http://schemas.openxmlformats.org/presentationml/2006/main">
  <p:tag name="THINKCELLSHAPEDONOTDELETE" val="tfedezp6YetzMQe3Sy5kE6Q"/>
</p:tagLst>
</file>

<file path=ppt/tags/tag734.xml><?xml version="1.0" encoding="utf-8"?>
<p:tagLst xmlns:a="http://schemas.openxmlformats.org/drawingml/2006/main" xmlns:r="http://schemas.openxmlformats.org/officeDocument/2006/relationships" xmlns:p="http://schemas.openxmlformats.org/presentationml/2006/main">
  <p:tag name="THINKCELLSHAPEDONOTDELETE" val="tvtzhZX2yO5pq_irNPw13ng"/>
</p:tagLst>
</file>

<file path=ppt/tags/tag735.xml><?xml version="1.0" encoding="utf-8"?>
<p:tagLst xmlns:a="http://schemas.openxmlformats.org/drawingml/2006/main" xmlns:r="http://schemas.openxmlformats.org/officeDocument/2006/relationships" xmlns:p="http://schemas.openxmlformats.org/presentationml/2006/main">
  <p:tag name="THINKCELLSHAPEDONOTDELETE" val="tOk4xZQTw.dK4bPEpq1qAIA"/>
</p:tagLst>
</file>

<file path=ppt/tags/tag736.xml><?xml version="1.0" encoding="utf-8"?>
<p:tagLst xmlns:a="http://schemas.openxmlformats.org/drawingml/2006/main" xmlns:r="http://schemas.openxmlformats.org/officeDocument/2006/relationships" xmlns:p="http://schemas.openxmlformats.org/presentationml/2006/main">
  <p:tag name="THINKCELLSHAPEDONOTDELETE" val="tnccdC_x7fHYyBOP7M6SKPg"/>
</p:tagLst>
</file>

<file path=ppt/tags/tag737.xml><?xml version="1.0" encoding="utf-8"?>
<p:tagLst xmlns:a="http://schemas.openxmlformats.org/drawingml/2006/main" xmlns:r="http://schemas.openxmlformats.org/officeDocument/2006/relationships" xmlns:p="http://schemas.openxmlformats.org/presentationml/2006/main">
  <p:tag name="THINKCELLSHAPEDONOTDELETE" val="t0ZwC.E6SE1RR63.DU9hTkQ"/>
</p:tagLst>
</file>

<file path=ppt/tags/tag7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809657743112025"/>
  <p:tag name="LEFT" val="45"/>
  <p:tag name="TOP" val="110"/>
  <p:tag name="HEIGHT" val="19.38748"/>
</p:tagLst>
</file>

<file path=ppt/tags/tag7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4.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745.xml><?xml version="1.0" encoding="utf-8"?>
<p:tagLst xmlns:a="http://schemas.openxmlformats.org/drawingml/2006/main" xmlns:r="http://schemas.openxmlformats.org/officeDocument/2006/relationships" xmlns:p="http://schemas.openxmlformats.org/presentationml/2006/main">
  <p:tag name="SHAPENAME" val="5. Source"/>
</p:tagLst>
</file>

<file path=ppt/tags/tag746.xml><?xml version="1.0" encoding="utf-8"?>
<p:tagLst xmlns:a="http://schemas.openxmlformats.org/drawingml/2006/main" xmlns:r="http://schemas.openxmlformats.org/officeDocument/2006/relationships" xmlns:p="http://schemas.openxmlformats.org/presentationml/2006/main">
  <p:tag name="THINKCELLSHAPEDONOTDELETE" val="tkmDNw_2WkRDVmhXU_Ua8ig"/>
</p:tagLst>
</file>

<file path=ppt/tags/tag747.xml><?xml version="1.0" encoding="utf-8"?>
<p:tagLst xmlns:a="http://schemas.openxmlformats.org/drawingml/2006/main" xmlns:r="http://schemas.openxmlformats.org/officeDocument/2006/relationships" xmlns:p="http://schemas.openxmlformats.org/presentationml/2006/main">
  <p:tag name="THINKCELLSHAPEDONOTDELETE" val="thbE8tzZu1c3lOGR83odvFg"/>
</p:tagLst>
</file>

<file path=ppt/tags/tag748.xml><?xml version="1.0" encoding="utf-8"?>
<p:tagLst xmlns:a="http://schemas.openxmlformats.org/drawingml/2006/main" xmlns:r="http://schemas.openxmlformats.org/officeDocument/2006/relationships" xmlns:p="http://schemas.openxmlformats.org/presentationml/2006/main">
  <p:tag name="THINKCELLSHAPEDONOTDELETE" val="t2isPdA2MwAWNxVmHeLozUA"/>
</p:tagLst>
</file>

<file path=ppt/tags/tag749.xml><?xml version="1.0" encoding="utf-8"?>
<p:tagLst xmlns:a="http://schemas.openxmlformats.org/drawingml/2006/main" xmlns:r="http://schemas.openxmlformats.org/officeDocument/2006/relationships" xmlns:p="http://schemas.openxmlformats.org/presentationml/2006/main">
  <p:tag name="THINKCELLSHAPEDONOTDELETE" val="tGJ62rP4iCaytfsFPn6Pehw"/>
</p:tagLst>
</file>

<file path=ppt/tags/tag750.xml><?xml version="1.0" encoding="utf-8"?>
<p:tagLst xmlns:a="http://schemas.openxmlformats.org/drawingml/2006/main" xmlns:r="http://schemas.openxmlformats.org/officeDocument/2006/relationships" xmlns:p="http://schemas.openxmlformats.org/presentationml/2006/main">
  <p:tag name="THINKCELLSHAPEDONOTDELETE" val="tgu8rDG3FA_Y220roxQwaDw"/>
</p:tagLst>
</file>

<file path=ppt/tags/tag751.xml><?xml version="1.0" encoding="utf-8"?>
<p:tagLst xmlns:a="http://schemas.openxmlformats.org/drawingml/2006/main" xmlns:r="http://schemas.openxmlformats.org/officeDocument/2006/relationships" xmlns:p="http://schemas.openxmlformats.org/presentationml/2006/main">
  <p:tag name="THINKCELLSHAPEDONOTDELETE" val="t5a7gH3mBdaMbIqTkzmDTlQ"/>
</p:tagLst>
</file>

<file path=ppt/tags/tag752.xml><?xml version="1.0" encoding="utf-8"?>
<p:tagLst xmlns:a="http://schemas.openxmlformats.org/drawingml/2006/main" xmlns:r="http://schemas.openxmlformats.org/officeDocument/2006/relationships" xmlns:p="http://schemas.openxmlformats.org/presentationml/2006/main">
  <p:tag name="THINKCELLSHAPEDONOTDELETE" val="tp_SIPn3ZdAf4ij724PBD2A"/>
</p:tagLst>
</file>

<file path=ppt/tags/tag753.xml><?xml version="1.0" encoding="utf-8"?>
<p:tagLst xmlns:a="http://schemas.openxmlformats.org/drawingml/2006/main" xmlns:r="http://schemas.openxmlformats.org/officeDocument/2006/relationships" xmlns:p="http://schemas.openxmlformats.org/presentationml/2006/main">
  <p:tag name="THINKCELLSHAPEDONOTDELETE" val="tI.hppHVMG5429kIuZybhNA"/>
</p:tagLst>
</file>

<file path=ppt/tags/tag754.xml><?xml version="1.0" encoding="utf-8"?>
<p:tagLst xmlns:a="http://schemas.openxmlformats.org/drawingml/2006/main" xmlns:r="http://schemas.openxmlformats.org/officeDocument/2006/relationships" xmlns:p="http://schemas.openxmlformats.org/presentationml/2006/main">
  <p:tag name="THINKCELLSHAPEDONOTDELETE" val="t9_QPwwPbGwV5tfQ4iyvg.A"/>
</p:tagLst>
</file>

<file path=ppt/tags/tag755.xml><?xml version="1.0" encoding="utf-8"?>
<p:tagLst xmlns:a="http://schemas.openxmlformats.org/drawingml/2006/main" xmlns:r="http://schemas.openxmlformats.org/officeDocument/2006/relationships" xmlns:p="http://schemas.openxmlformats.org/presentationml/2006/main">
  <p:tag name="THINKCELLSHAPEDONOTDELETE" val="tqJqEHjV4r0DMVFAxzJjLOg"/>
</p:tagLst>
</file>

<file path=ppt/tags/tag756.xml><?xml version="1.0" encoding="utf-8"?>
<p:tagLst xmlns:a="http://schemas.openxmlformats.org/drawingml/2006/main" xmlns:r="http://schemas.openxmlformats.org/officeDocument/2006/relationships" xmlns:p="http://schemas.openxmlformats.org/presentationml/2006/main">
  <p:tag name="THINKCELLSHAPEDONOTDELETE" val="tWVpsc4jXAEXpjMj199gHZw"/>
</p:tagLst>
</file>

<file path=ppt/tags/tag757.xml><?xml version="1.0" encoding="utf-8"?>
<p:tagLst xmlns:a="http://schemas.openxmlformats.org/drawingml/2006/main" xmlns:r="http://schemas.openxmlformats.org/officeDocument/2006/relationships" xmlns:p="http://schemas.openxmlformats.org/presentationml/2006/main">
  <p:tag name="THINKCELLSHAPEDONOTDELETE" val="t4qve3fbO5dI3YxEpdU6uvQ"/>
</p:tagLst>
</file>

<file path=ppt/tags/tag758.xml><?xml version="1.0" encoding="utf-8"?>
<p:tagLst xmlns:a="http://schemas.openxmlformats.org/drawingml/2006/main" xmlns:r="http://schemas.openxmlformats.org/officeDocument/2006/relationships" xmlns:p="http://schemas.openxmlformats.org/presentationml/2006/main">
  <p:tag name="THINKCELLSHAPEDONOTDELETE" val="tLjDPqWiD.SKNCnrDsutF4A"/>
</p:tagLst>
</file>

<file path=ppt/tags/tag759.xml><?xml version="1.0" encoding="utf-8"?>
<p:tagLst xmlns:a="http://schemas.openxmlformats.org/drawingml/2006/main" xmlns:r="http://schemas.openxmlformats.org/officeDocument/2006/relationships" xmlns:p="http://schemas.openxmlformats.org/presentationml/2006/main">
  <p:tag name="THINKCELLSHAPEDONOTDELETE" val="tlKeZbmuTzHu1.vLHJQm_.Q"/>
</p:tagLst>
</file>

<file path=ppt/tags/tag760.xml><?xml version="1.0" encoding="utf-8"?>
<p:tagLst xmlns:a="http://schemas.openxmlformats.org/drawingml/2006/main" xmlns:r="http://schemas.openxmlformats.org/officeDocument/2006/relationships" xmlns:p="http://schemas.openxmlformats.org/presentationml/2006/main">
  <p:tag name="THINKCELLSHAPEDONOTDELETE" val="tfpQiGFOg3C0cn31Tmc9gDQ"/>
</p:tagLst>
</file>

<file path=ppt/tags/tag761.xml><?xml version="1.0" encoding="utf-8"?>
<p:tagLst xmlns:a="http://schemas.openxmlformats.org/drawingml/2006/main" xmlns:r="http://schemas.openxmlformats.org/officeDocument/2006/relationships" xmlns:p="http://schemas.openxmlformats.org/presentationml/2006/main">
  <p:tag name="THINKCELLSHAPEDONOTDELETE" val="tBGwEIyERUFFGuQIODjb_Zw"/>
</p:tagLst>
</file>

<file path=ppt/tags/tag762.xml><?xml version="1.0" encoding="utf-8"?>
<p:tagLst xmlns:a="http://schemas.openxmlformats.org/drawingml/2006/main" xmlns:r="http://schemas.openxmlformats.org/officeDocument/2006/relationships" xmlns:p="http://schemas.openxmlformats.org/presentationml/2006/main">
  <p:tag name="THINKCELLSHAPEDONOTDELETE" val="tzZbmito87hKGX5Pdn3w0hw"/>
</p:tagLst>
</file>

<file path=ppt/tags/tag763.xml><?xml version="1.0" encoding="utf-8"?>
<p:tagLst xmlns:a="http://schemas.openxmlformats.org/drawingml/2006/main" xmlns:r="http://schemas.openxmlformats.org/officeDocument/2006/relationships" xmlns:p="http://schemas.openxmlformats.org/presentationml/2006/main">
  <p:tag name="THINKCELLSHAPEDONOTDELETE" val="twD4Lm7Z.WQ8NI0DH0uE.Sw"/>
</p:tagLst>
</file>

<file path=ppt/tags/tag764.xml><?xml version="1.0" encoding="utf-8"?>
<p:tagLst xmlns:a="http://schemas.openxmlformats.org/drawingml/2006/main" xmlns:r="http://schemas.openxmlformats.org/officeDocument/2006/relationships" xmlns:p="http://schemas.openxmlformats.org/presentationml/2006/main">
  <p:tag name="THINKCELLSHAPEDONOTDELETE" val="tXlCgaVfs0E2pCpi.iK_V6g"/>
</p:tagLst>
</file>

<file path=ppt/tags/tag765.xml><?xml version="1.0" encoding="utf-8"?>
<p:tagLst xmlns:a="http://schemas.openxmlformats.org/drawingml/2006/main" xmlns:r="http://schemas.openxmlformats.org/officeDocument/2006/relationships" xmlns:p="http://schemas.openxmlformats.org/presentationml/2006/main">
  <p:tag name="THINKCELLSHAPEDONOTDELETE" val="tjYvf2lCr2ADxr_LYTmUzwQ"/>
</p:tagLst>
</file>

<file path=ppt/tags/tag766.xml><?xml version="1.0" encoding="utf-8"?>
<p:tagLst xmlns:a="http://schemas.openxmlformats.org/drawingml/2006/main" xmlns:r="http://schemas.openxmlformats.org/officeDocument/2006/relationships" xmlns:p="http://schemas.openxmlformats.org/presentationml/2006/main">
  <p:tag name="THINKCELLSHAPEDONOTDELETE" val="tzVVUufyZQaqle.FPvM7NXA"/>
</p:tagLst>
</file>

<file path=ppt/tags/tag767.xml><?xml version="1.0" encoding="utf-8"?>
<p:tagLst xmlns:a="http://schemas.openxmlformats.org/drawingml/2006/main" xmlns:r="http://schemas.openxmlformats.org/officeDocument/2006/relationships" xmlns:p="http://schemas.openxmlformats.org/presentationml/2006/main">
  <p:tag name="THINKCELLSHAPEDONOTDELETE" val="t0aap3ZrZzLYfIhrLIWbu4g"/>
</p:tagLst>
</file>

<file path=ppt/tags/tag768.xml><?xml version="1.0" encoding="utf-8"?>
<p:tagLst xmlns:a="http://schemas.openxmlformats.org/drawingml/2006/main" xmlns:r="http://schemas.openxmlformats.org/officeDocument/2006/relationships" xmlns:p="http://schemas.openxmlformats.org/presentationml/2006/main">
  <p:tag name="THINKCELLSHAPEDONOTDELETE" val="tUO7tNwZP1PRS08BUG4oN6g"/>
</p:tagLst>
</file>

<file path=ppt/tags/tag769.xml><?xml version="1.0" encoding="utf-8"?>
<p:tagLst xmlns:a="http://schemas.openxmlformats.org/drawingml/2006/main" xmlns:r="http://schemas.openxmlformats.org/officeDocument/2006/relationships" xmlns:p="http://schemas.openxmlformats.org/presentationml/2006/main">
  <p:tag name="THINKCELLSHAPEDONOTDELETE" val="tVRxujOTbYql803GPiQ2Omw"/>
</p:tagLst>
</file>

<file path=ppt/tags/tag770.xml><?xml version="1.0" encoding="utf-8"?>
<p:tagLst xmlns:a="http://schemas.openxmlformats.org/drawingml/2006/main" xmlns:r="http://schemas.openxmlformats.org/officeDocument/2006/relationships" xmlns:p="http://schemas.openxmlformats.org/presentationml/2006/main">
  <p:tag name="THINKCELLSHAPEDONOTDELETE" val="tYSwKjVWmaxiMgjOBdoKrlA"/>
</p:tagLst>
</file>

<file path=ppt/tags/tag771.xml><?xml version="1.0" encoding="utf-8"?>
<p:tagLst xmlns:a="http://schemas.openxmlformats.org/drawingml/2006/main" xmlns:r="http://schemas.openxmlformats.org/officeDocument/2006/relationships" xmlns:p="http://schemas.openxmlformats.org/presentationml/2006/main">
  <p:tag name="THINKCELLSHAPEDONOTDELETE" val="twmQH7nEpeLxCKSbLv.qLPA"/>
</p:tagLst>
</file>

<file path=ppt/tags/tag772.xml><?xml version="1.0" encoding="utf-8"?>
<p:tagLst xmlns:a="http://schemas.openxmlformats.org/drawingml/2006/main" xmlns:r="http://schemas.openxmlformats.org/officeDocument/2006/relationships" xmlns:p="http://schemas.openxmlformats.org/presentationml/2006/main">
  <p:tag name="THINKCELLSHAPEDONOTDELETE" val="tFfMnE.f3TLOuD1WgAJbHig"/>
</p:tagLst>
</file>

<file path=ppt/tags/tag773.xml><?xml version="1.0" encoding="utf-8"?>
<p:tagLst xmlns:a="http://schemas.openxmlformats.org/drawingml/2006/main" xmlns:r="http://schemas.openxmlformats.org/officeDocument/2006/relationships" xmlns:p="http://schemas.openxmlformats.org/presentationml/2006/main">
  <p:tag name="THINKCELLSHAPEDONOTDELETE" val="tKIAmfTy.b2U11T3vzBTmuQ"/>
</p:tagLst>
</file>

<file path=ppt/tags/tag774.xml><?xml version="1.0" encoding="utf-8"?>
<p:tagLst xmlns:a="http://schemas.openxmlformats.org/drawingml/2006/main" xmlns:r="http://schemas.openxmlformats.org/officeDocument/2006/relationships" xmlns:p="http://schemas.openxmlformats.org/presentationml/2006/main">
  <p:tag name="THINKCELLSHAPEDONOTDELETE" val="tRRI5HUJ9GkyQHxLzN_mLYw"/>
</p:tagLst>
</file>

<file path=ppt/tags/tag775.xml><?xml version="1.0" encoding="utf-8"?>
<p:tagLst xmlns:a="http://schemas.openxmlformats.org/drawingml/2006/main" xmlns:r="http://schemas.openxmlformats.org/officeDocument/2006/relationships" xmlns:p="http://schemas.openxmlformats.org/presentationml/2006/main">
  <p:tag name="THINKCELLSHAPEDONOTDELETE" val="tU1dpKZriIbjhH565_D.klg"/>
</p:tagLst>
</file>

<file path=ppt/tags/tag776.xml><?xml version="1.0" encoding="utf-8"?>
<p:tagLst xmlns:a="http://schemas.openxmlformats.org/drawingml/2006/main" xmlns:r="http://schemas.openxmlformats.org/officeDocument/2006/relationships" xmlns:p="http://schemas.openxmlformats.org/presentationml/2006/main">
  <p:tag name="THINKCELLSHAPEDONOTDELETE" val="tQwyaSjdhM81BvPBiYR8Bug"/>
</p:tagLst>
</file>

<file path=ppt/tags/tag777.xml><?xml version="1.0" encoding="utf-8"?>
<p:tagLst xmlns:a="http://schemas.openxmlformats.org/drawingml/2006/main" xmlns:r="http://schemas.openxmlformats.org/officeDocument/2006/relationships" xmlns:p="http://schemas.openxmlformats.org/presentationml/2006/main">
  <p:tag name="THINKCELLSHAPEDONOTDELETE" val="t3p56RG61MtHPS7S6GFy7jQ"/>
</p:tagLst>
</file>

<file path=ppt/tags/tag778.xml><?xml version="1.0" encoding="utf-8"?>
<p:tagLst xmlns:a="http://schemas.openxmlformats.org/drawingml/2006/main" xmlns:r="http://schemas.openxmlformats.org/officeDocument/2006/relationships" xmlns:p="http://schemas.openxmlformats.org/presentationml/2006/main">
  <p:tag name="THINKCELLSHAPEDONOTDELETE" val="tNZsuxTlLlFOmi6noJWiaiQ"/>
</p:tagLst>
</file>

<file path=ppt/tags/tag779.xml><?xml version="1.0" encoding="utf-8"?>
<p:tagLst xmlns:a="http://schemas.openxmlformats.org/drawingml/2006/main" xmlns:r="http://schemas.openxmlformats.org/officeDocument/2006/relationships" xmlns:p="http://schemas.openxmlformats.org/presentationml/2006/main">
  <p:tag name="THINKCELLSHAPEDONOTDELETE" val="tPv4HTKBNFVNPnrMVpRlpoQ"/>
</p:tagLst>
</file>

<file path=ppt/tags/tag780.xml><?xml version="1.0" encoding="utf-8"?>
<p:tagLst xmlns:a="http://schemas.openxmlformats.org/drawingml/2006/main" xmlns:r="http://schemas.openxmlformats.org/officeDocument/2006/relationships" xmlns:p="http://schemas.openxmlformats.org/presentationml/2006/main">
  <p:tag name="THINKCELLSHAPEDONOTDELETE" val="tl9VIQWcAGaFHjMGj_ZwsQQ"/>
</p:tagLst>
</file>

<file path=ppt/tags/tag781.xml><?xml version="1.0" encoding="utf-8"?>
<p:tagLst xmlns:a="http://schemas.openxmlformats.org/drawingml/2006/main" xmlns:r="http://schemas.openxmlformats.org/officeDocument/2006/relationships" xmlns:p="http://schemas.openxmlformats.org/presentationml/2006/main">
  <p:tag name="THINKCELLSHAPEDONOTDELETE" val="t5PYdIUMiFMlur6edpZRUcw"/>
</p:tagLst>
</file>

<file path=ppt/tags/tag782.xml><?xml version="1.0" encoding="utf-8"?>
<p:tagLst xmlns:a="http://schemas.openxmlformats.org/drawingml/2006/main" xmlns:r="http://schemas.openxmlformats.org/officeDocument/2006/relationships" xmlns:p="http://schemas.openxmlformats.org/presentationml/2006/main">
  <p:tag name="THINKCELLSHAPEDONOTDELETE" val="tflwxWriEm19XPLXM68xXzA"/>
</p:tagLst>
</file>

<file path=ppt/tags/tag783.xml><?xml version="1.0" encoding="utf-8"?>
<p:tagLst xmlns:a="http://schemas.openxmlformats.org/drawingml/2006/main" xmlns:r="http://schemas.openxmlformats.org/officeDocument/2006/relationships" xmlns:p="http://schemas.openxmlformats.org/presentationml/2006/main">
  <p:tag name="THINKCELLSHAPEDONOTDELETE" val="tOcMbI.M9EGyhfMHLsB7gAA"/>
</p:tagLst>
</file>

<file path=ppt/tags/tag784.xml><?xml version="1.0" encoding="utf-8"?>
<p:tagLst xmlns:a="http://schemas.openxmlformats.org/drawingml/2006/main" xmlns:r="http://schemas.openxmlformats.org/officeDocument/2006/relationships" xmlns:p="http://schemas.openxmlformats.org/presentationml/2006/main">
  <p:tag name="THINKCELLSHAPEDONOTDELETE" val="tEno_uAxU4oFn_asFUr1t_w"/>
</p:tagLst>
</file>

<file path=ppt/tags/tag785.xml><?xml version="1.0" encoding="utf-8"?>
<p:tagLst xmlns:a="http://schemas.openxmlformats.org/drawingml/2006/main" xmlns:r="http://schemas.openxmlformats.org/officeDocument/2006/relationships" xmlns:p="http://schemas.openxmlformats.org/presentationml/2006/main">
  <p:tag name="THINKCELLSHAPEDONOTDELETE" val="t8YuuPrtqy2SOX5.oFKxqvg"/>
</p:tagLst>
</file>

<file path=ppt/tags/tag786.xml><?xml version="1.0" encoding="utf-8"?>
<p:tagLst xmlns:a="http://schemas.openxmlformats.org/drawingml/2006/main" xmlns:r="http://schemas.openxmlformats.org/officeDocument/2006/relationships" xmlns:p="http://schemas.openxmlformats.org/presentationml/2006/main">
  <p:tag name="THINKCELLSHAPEDONOTDELETE" val="tD3MqS5g7H2dQfL5iR7nqZQ"/>
</p:tagLst>
</file>

<file path=ppt/tags/tag787.xml><?xml version="1.0" encoding="utf-8"?>
<p:tagLst xmlns:a="http://schemas.openxmlformats.org/drawingml/2006/main" xmlns:r="http://schemas.openxmlformats.org/officeDocument/2006/relationships" xmlns:p="http://schemas.openxmlformats.org/presentationml/2006/main">
  <p:tag name="THINKCELLSHAPEDONOTDELETE" val="to2Lx.d4wxSk1HH9cPNev8w"/>
</p:tagLst>
</file>

<file path=ppt/tags/tag788.xml><?xml version="1.0" encoding="utf-8"?>
<p:tagLst xmlns:a="http://schemas.openxmlformats.org/drawingml/2006/main" xmlns:r="http://schemas.openxmlformats.org/officeDocument/2006/relationships" xmlns:p="http://schemas.openxmlformats.org/presentationml/2006/main">
  <p:tag name="THINKCELLSHAPEDONOTDELETE" val="tpRAzhsZdSo4qHuSenqoreg"/>
</p:tagLst>
</file>

<file path=ppt/tags/tag789.xml><?xml version="1.0" encoding="utf-8"?>
<p:tagLst xmlns:a="http://schemas.openxmlformats.org/drawingml/2006/main" xmlns:r="http://schemas.openxmlformats.org/officeDocument/2006/relationships" xmlns:p="http://schemas.openxmlformats.org/presentationml/2006/main">
  <p:tag name="THINKCELLSHAPEDONOTDELETE" val="te3TefYUkQKEjG3PfhZobAw"/>
</p:tagLst>
</file>

<file path=ppt/tags/tag790.xml><?xml version="1.0" encoding="utf-8"?>
<p:tagLst xmlns:a="http://schemas.openxmlformats.org/drawingml/2006/main" xmlns:r="http://schemas.openxmlformats.org/officeDocument/2006/relationships" xmlns:p="http://schemas.openxmlformats.org/presentationml/2006/main">
  <p:tag name="THINKCELLSHAPEDONOTDELETE" val="tjNQh1Qtp6n5ueQe2XFknJw"/>
</p:tagLst>
</file>

<file path=ppt/tags/tag791.xml><?xml version="1.0" encoding="utf-8"?>
<p:tagLst xmlns:a="http://schemas.openxmlformats.org/drawingml/2006/main" xmlns:r="http://schemas.openxmlformats.org/officeDocument/2006/relationships" xmlns:p="http://schemas.openxmlformats.org/presentationml/2006/main">
  <p:tag name="SHAPENAME" val="4. Footnote"/>
</p:tagLst>
</file>

<file path=ppt/tags/tag792.xml><?xml version="1.0" encoding="utf-8"?>
<p:tagLst xmlns:a="http://schemas.openxmlformats.org/drawingml/2006/main" xmlns:r="http://schemas.openxmlformats.org/officeDocument/2006/relationships" xmlns:p="http://schemas.openxmlformats.org/presentationml/2006/main">
  <p:tag name="THINKCELLSHAPEDONOTDELETE" val="twp9S4LFry.w4SJ0WCKtEYg"/>
</p:tagLst>
</file>

<file path=ppt/tags/tag793.xml><?xml version="1.0" encoding="utf-8"?>
<p:tagLst xmlns:a="http://schemas.openxmlformats.org/drawingml/2006/main" xmlns:r="http://schemas.openxmlformats.org/officeDocument/2006/relationships" xmlns:p="http://schemas.openxmlformats.org/presentationml/2006/main">
  <p:tag name="THINKCELLSHAPEDONOTDELETE" val="tyq53u.WSD6oeJjw8fWJJ7Q"/>
</p:tagLst>
</file>

<file path=ppt/tags/tag794.xml><?xml version="1.0" encoding="utf-8"?>
<p:tagLst xmlns:a="http://schemas.openxmlformats.org/drawingml/2006/main" xmlns:r="http://schemas.openxmlformats.org/officeDocument/2006/relationships" xmlns:p="http://schemas.openxmlformats.org/presentationml/2006/main">
  <p:tag name="THINKCELLSHAPEDONOTDELETE" val="ttjIOFiJJQ9yswkz8eJ5PHQ"/>
</p:tagLst>
</file>

<file path=ppt/tags/tag795.xml><?xml version="1.0" encoding="utf-8"?>
<p:tagLst xmlns:a="http://schemas.openxmlformats.org/drawingml/2006/main" xmlns:r="http://schemas.openxmlformats.org/officeDocument/2006/relationships" xmlns:p="http://schemas.openxmlformats.org/presentationml/2006/main">
  <p:tag name="THINKCELLSHAPEDONOTDELETE" val="tj7t8jueY5juTkO5DNilmhA"/>
</p:tagLst>
</file>

<file path=ppt/tags/tag796.xml><?xml version="1.0" encoding="utf-8"?>
<p:tagLst xmlns:a="http://schemas.openxmlformats.org/drawingml/2006/main" xmlns:r="http://schemas.openxmlformats.org/officeDocument/2006/relationships" xmlns:p="http://schemas.openxmlformats.org/presentationml/2006/main">
  <p:tag name="THINKCELLSHAPEDONOTDELETE" val="t212BaqjN5oTNXLMxcIOCXw"/>
</p:tagLst>
</file>

<file path=ppt/tags/tag797.xml><?xml version="1.0" encoding="utf-8"?>
<p:tagLst xmlns:a="http://schemas.openxmlformats.org/drawingml/2006/main" xmlns:r="http://schemas.openxmlformats.org/officeDocument/2006/relationships" xmlns:p="http://schemas.openxmlformats.org/presentationml/2006/main">
  <p:tag name="THINKCELLSHAPEDONOTDELETE" val="tUbXlHSIuVkouQPW1Z8zvPQ"/>
</p:tagLst>
</file>

<file path=ppt/tags/tag798.xml><?xml version="1.0" encoding="utf-8"?>
<p:tagLst xmlns:a="http://schemas.openxmlformats.org/drawingml/2006/main" xmlns:r="http://schemas.openxmlformats.org/officeDocument/2006/relationships" xmlns:p="http://schemas.openxmlformats.org/presentationml/2006/main">
  <p:tag name="THINKCELLSHAPEDONOTDELETE" val="t9keIsvpAW2IOSQ1uITZFbA"/>
</p:tagLst>
</file>

<file path=ppt/tags/tag799.xml><?xml version="1.0" encoding="utf-8"?>
<p:tagLst xmlns:a="http://schemas.openxmlformats.org/drawingml/2006/main" xmlns:r="http://schemas.openxmlformats.org/officeDocument/2006/relationships" xmlns:p="http://schemas.openxmlformats.org/presentationml/2006/main">
  <p:tag name="THINKCELLSHAPEDONOTDELETE" val="tUZQqwSfK_rkNXPVVwZRkZw"/>
</p:tagLst>
</file>

<file path=ppt/tags/tag800.xml><?xml version="1.0" encoding="utf-8"?>
<p:tagLst xmlns:a="http://schemas.openxmlformats.org/drawingml/2006/main" xmlns:r="http://schemas.openxmlformats.org/officeDocument/2006/relationships" xmlns:p="http://schemas.openxmlformats.org/presentationml/2006/main">
  <p:tag name="THINKCELLSHAPEDONOTDELETE" val="tGokxWYao6Mjg_MXlqSyrIw"/>
</p:tagLst>
</file>

<file path=ppt/tags/tag801.xml><?xml version="1.0" encoding="utf-8"?>
<p:tagLst xmlns:a="http://schemas.openxmlformats.org/drawingml/2006/main" xmlns:r="http://schemas.openxmlformats.org/officeDocument/2006/relationships" xmlns:p="http://schemas.openxmlformats.org/presentationml/2006/main">
  <p:tag name="THINKCELLSHAPEDONOTDELETE" val="ts9NEbXM_D1asdNgDP2UVQA"/>
</p:tagLst>
</file>

<file path=ppt/tags/tag802.xml><?xml version="1.0" encoding="utf-8"?>
<p:tagLst xmlns:a="http://schemas.openxmlformats.org/drawingml/2006/main" xmlns:r="http://schemas.openxmlformats.org/officeDocument/2006/relationships" xmlns:p="http://schemas.openxmlformats.org/presentationml/2006/main">
  <p:tag name="THINKCELLSHAPEDONOTDELETE" val="tetJ14u_ySYAIEqydybhpHw"/>
</p:tagLst>
</file>

<file path=ppt/tags/tag803.xml><?xml version="1.0" encoding="utf-8"?>
<p:tagLst xmlns:a="http://schemas.openxmlformats.org/drawingml/2006/main" xmlns:r="http://schemas.openxmlformats.org/officeDocument/2006/relationships" xmlns:p="http://schemas.openxmlformats.org/presentationml/2006/main">
  <p:tag name="THINKCELLSHAPEDONOTDELETE" val="tqBahW03GvX.JIylSpJwKjQ"/>
</p:tagLst>
</file>

<file path=ppt/tags/tag804.xml><?xml version="1.0" encoding="utf-8"?>
<p:tagLst xmlns:a="http://schemas.openxmlformats.org/drawingml/2006/main" xmlns:r="http://schemas.openxmlformats.org/officeDocument/2006/relationships" xmlns:p="http://schemas.openxmlformats.org/presentationml/2006/main">
  <p:tag name="THINKCELLSHAPEDONOTDELETE" val="tQ2seCwyXJ9e_bbXgSGtvyA"/>
</p:tagLst>
</file>

<file path=ppt/tags/tag805.xml><?xml version="1.0" encoding="utf-8"?>
<p:tagLst xmlns:a="http://schemas.openxmlformats.org/drawingml/2006/main" xmlns:r="http://schemas.openxmlformats.org/officeDocument/2006/relationships" xmlns:p="http://schemas.openxmlformats.org/presentationml/2006/main">
  <p:tag name="THINKCELLSHAPEDONOTDELETE" val="tFMiSKWZhuY_yWjzgc6vELQ"/>
</p:tagLst>
</file>

<file path=ppt/tags/tag806.xml><?xml version="1.0" encoding="utf-8"?>
<p:tagLst xmlns:a="http://schemas.openxmlformats.org/drawingml/2006/main" xmlns:r="http://schemas.openxmlformats.org/officeDocument/2006/relationships" xmlns:p="http://schemas.openxmlformats.org/presentationml/2006/main">
  <p:tag name="THINKCELLSHAPEDONOTDELETE" val="twDksQM.1g._Er178ONOJUA"/>
</p:tagLst>
</file>

<file path=ppt/tags/tag807.xml><?xml version="1.0" encoding="utf-8"?>
<p:tagLst xmlns:a="http://schemas.openxmlformats.org/drawingml/2006/main" xmlns:r="http://schemas.openxmlformats.org/officeDocument/2006/relationships" xmlns:p="http://schemas.openxmlformats.org/presentationml/2006/main">
  <p:tag name="THINKCELLSHAPEDONOTDELETE" val="twZcWUCR5GZEeiM3rl4M9jA"/>
</p:tagLst>
</file>

<file path=ppt/tags/tag808.xml><?xml version="1.0" encoding="utf-8"?>
<p:tagLst xmlns:a="http://schemas.openxmlformats.org/drawingml/2006/main" xmlns:r="http://schemas.openxmlformats.org/officeDocument/2006/relationships" xmlns:p="http://schemas.openxmlformats.org/presentationml/2006/main">
  <p:tag name="THINKCELLSHAPEDONOTDELETE" val="tU8wnoJRWqq.HRnoW8x7XAg"/>
</p:tagLst>
</file>

<file path=ppt/tags/tag809.xml><?xml version="1.0" encoding="utf-8"?>
<p:tagLst xmlns:a="http://schemas.openxmlformats.org/drawingml/2006/main" xmlns:r="http://schemas.openxmlformats.org/officeDocument/2006/relationships" xmlns:p="http://schemas.openxmlformats.org/presentationml/2006/main">
  <p:tag name="THINKCELLSHAPEDONOTDELETE" val="tbVGYMaO4SJcTHA1h5S0EzQ"/>
</p:tagLst>
</file>

<file path=ppt/tags/tag810.xml><?xml version="1.0" encoding="utf-8"?>
<p:tagLst xmlns:a="http://schemas.openxmlformats.org/drawingml/2006/main" xmlns:r="http://schemas.openxmlformats.org/officeDocument/2006/relationships" xmlns:p="http://schemas.openxmlformats.org/presentationml/2006/main">
  <p:tag name="THINKCELLSHAPEDONOTDELETE" val="tRT4qlFzMk9rMKVCD5HcT1A"/>
</p:tagLst>
</file>

<file path=ppt/tags/tag811.xml><?xml version="1.0" encoding="utf-8"?>
<p:tagLst xmlns:a="http://schemas.openxmlformats.org/drawingml/2006/main" xmlns:r="http://schemas.openxmlformats.org/officeDocument/2006/relationships" xmlns:p="http://schemas.openxmlformats.org/presentationml/2006/main">
  <p:tag name="THINKCELLSHAPEDONOTDELETE" val="t0G5M5PllhxKjamBaUaFv0Q"/>
</p:tagLst>
</file>

<file path=ppt/tags/tag812.xml><?xml version="1.0" encoding="utf-8"?>
<p:tagLst xmlns:a="http://schemas.openxmlformats.org/drawingml/2006/main" xmlns:r="http://schemas.openxmlformats.org/officeDocument/2006/relationships" xmlns:p="http://schemas.openxmlformats.org/presentationml/2006/main">
  <p:tag name="THINKCELLSHAPEDONOTDELETE" val="tnZoM9cgNm6pjNZWsG9fCRA"/>
</p:tagLst>
</file>

<file path=ppt/tags/tag813.xml><?xml version="1.0" encoding="utf-8"?>
<p:tagLst xmlns:a="http://schemas.openxmlformats.org/drawingml/2006/main" xmlns:r="http://schemas.openxmlformats.org/officeDocument/2006/relationships" xmlns:p="http://schemas.openxmlformats.org/presentationml/2006/main">
  <p:tag name="THINKCELLSHAPEDONOTDELETE" val="tS.4EPNVMJA_NjSSd7yZqAg"/>
</p:tagLst>
</file>

<file path=ppt/tags/tag814.xml><?xml version="1.0" encoding="utf-8"?>
<p:tagLst xmlns:a="http://schemas.openxmlformats.org/drawingml/2006/main" xmlns:r="http://schemas.openxmlformats.org/officeDocument/2006/relationships" xmlns:p="http://schemas.openxmlformats.org/presentationml/2006/main">
  <p:tag name="THINKCELLSHAPEDONOTDELETE" val="tHxFscHRf9KCSGYEoe7AK4Q"/>
</p:tagLst>
</file>

<file path=ppt/tags/tag815.xml><?xml version="1.0" encoding="utf-8"?>
<p:tagLst xmlns:a="http://schemas.openxmlformats.org/drawingml/2006/main" xmlns:r="http://schemas.openxmlformats.org/officeDocument/2006/relationships" xmlns:p="http://schemas.openxmlformats.org/presentationml/2006/main">
  <p:tag name="THINKCELLSHAPEDONOTDELETE" val="tS2nwwOBvOULH9CE9ZC0y.A"/>
</p:tagLst>
</file>

<file path=ppt/tags/tag816.xml><?xml version="1.0" encoding="utf-8"?>
<p:tagLst xmlns:a="http://schemas.openxmlformats.org/drawingml/2006/main" xmlns:r="http://schemas.openxmlformats.org/officeDocument/2006/relationships" xmlns:p="http://schemas.openxmlformats.org/presentationml/2006/main">
  <p:tag name="THINKCELLSHAPEDONOTDELETE" val="tgAHC6hNFmZNjKK4uhq0U5A"/>
</p:tagLst>
</file>

<file path=ppt/tags/tag817.xml><?xml version="1.0" encoding="utf-8"?>
<p:tagLst xmlns:a="http://schemas.openxmlformats.org/drawingml/2006/main" xmlns:r="http://schemas.openxmlformats.org/officeDocument/2006/relationships" xmlns:p="http://schemas.openxmlformats.org/presentationml/2006/main">
  <p:tag name="THINKCELLSHAPEDONOTDELETE" val="tIKYqmZw4_b3sWM8NjZHprg"/>
</p:tagLst>
</file>

<file path=ppt/tags/tag818.xml><?xml version="1.0" encoding="utf-8"?>
<p:tagLst xmlns:a="http://schemas.openxmlformats.org/drawingml/2006/main" xmlns:r="http://schemas.openxmlformats.org/officeDocument/2006/relationships" xmlns:p="http://schemas.openxmlformats.org/presentationml/2006/main">
  <p:tag name="THINKCELLSHAPEDONOTDELETE" val="t.OxRa9HATl2bP4Qmd2RYVA"/>
</p:tagLst>
</file>

<file path=ppt/tags/tag819.xml><?xml version="1.0" encoding="utf-8"?>
<p:tagLst xmlns:a="http://schemas.openxmlformats.org/drawingml/2006/main" xmlns:r="http://schemas.openxmlformats.org/officeDocument/2006/relationships" xmlns:p="http://schemas.openxmlformats.org/presentationml/2006/main">
  <p:tag name="THINKCELLSHAPEDONOTDELETE" val="tIQSDiu_sZBtPuq6dpDFNFQ"/>
</p:tagLst>
</file>

<file path=ppt/tags/tag820.xml><?xml version="1.0" encoding="utf-8"?>
<p:tagLst xmlns:a="http://schemas.openxmlformats.org/drawingml/2006/main" xmlns:r="http://schemas.openxmlformats.org/officeDocument/2006/relationships" xmlns:p="http://schemas.openxmlformats.org/presentationml/2006/main">
  <p:tag name="THINKCELLSHAPEDONOTDELETE" val="t_DV5gZxK.ZzhxEtlmuUsIg"/>
</p:tagLst>
</file>

<file path=ppt/tags/tag821.xml><?xml version="1.0" encoding="utf-8"?>
<p:tagLst xmlns:a="http://schemas.openxmlformats.org/drawingml/2006/main" xmlns:r="http://schemas.openxmlformats.org/officeDocument/2006/relationships" xmlns:p="http://schemas.openxmlformats.org/presentationml/2006/main">
  <p:tag name="THINKCELLSHAPEDONOTDELETE" val="tGLdZ8doKWCfRvl8hKu.LFw"/>
</p:tagLst>
</file>

<file path=ppt/tags/tag822.xml><?xml version="1.0" encoding="utf-8"?>
<p:tagLst xmlns:a="http://schemas.openxmlformats.org/drawingml/2006/main" xmlns:r="http://schemas.openxmlformats.org/officeDocument/2006/relationships" xmlns:p="http://schemas.openxmlformats.org/presentationml/2006/main">
  <p:tag name="THINKCELLSHAPEDONOTDELETE" val="tKROMaJ4fwUokIPZ_OR48IA"/>
</p:tagLst>
</file>

<file path=ppt/tags/tag823.xml><?xml version="1.0" encoding="utf-8"?>
<p:tagLst xmlns:a="http://schemas.openxmlformats.org/drawingml/2006/main" xmlns:r="http://schemas.openxmlformats.org/officeDocument/2006/relationships" xmlns:p="http://schemas.openxmlformats.org/presentationml/2006/main">
  <p:tag name="THINKCELLSHAPEDONOTDELETE" val="tYKHHTIlZqKc07NbEeOZwyA"/>
</p:tagLst>
</file>

<file path=ppt/tags/tag824.xml><?xml version="1.0" encoding="utf-8"?>
<p:tagLst xmlns:a="http://schemas.openxmlformats.org/drawingml/2006/main" xmlns:r="http://schemas.openxmlformats.org/officeDocument/2006/relationships" xmlns:p="http://schemas.openxmlformats.org/presentationml/2006/main">
  <p:tag name="THINKCELLSHAPEDONOTDELETE" val="ttEjvoQALFMqK4Uzm0i8E4g"/>
</p:tagLst>
</file>

<file path=ppt/tags/tag825.xml><?xml version="1.0" encoding="utf-8"?>
<p:tagLst xmlns:a="http://schemas.openxmlformats.org/drawingml/2006/main" xmlns:r="http://schemas.openxmlformats.org/officeDocument/2006/relationships" xmlns:p="http://schemas.openxmlformats.org/presentationml/2006/main">
  <p:tag name="THINKCELLSHAPEDONOTDELETE" val="t9vX8X8D6qTkNlyxHSmMRug"/>
</p:tagLst>
</file>

<file path=ppt/tags/tag826.xml><?xml version="1.0" encoding="utf-8"?>
<p:tagLst xmlns:a="http://schemas.openxmlformats.org/drawingml/2006/main" xmlns:r="http://schemas.openxmlformats.org/officeDocument/2006/relationships" xmlns:p="http://schemas.openxmlformats.org/presentationml/2006/main">
  <p:tag name="THINKCELLSHAPEDONOTDELETE" val="tcAcn6.aiIZTn_R4DYJhyoQ"/>
</p:tagLst>
</file>

<file path=ppt/tags/tag827.xml><?xml version="1.0" encoding="utf-8"?>
<p:tagLst xmlns:a="http://schemas.openxmlformats.org/drawingml/2006/main" xmlns:r="http://schemas.openxmlformats.org/officeDocument/2006/relationships" xmlns:p="http://schemas.openxmlformats.org/presentationml/2006/main">
  <p:tag name="THINKCELLSHAPEDONOTDELETE" val="t3y98uE_f3ccSs94yjRQBrg"/>
</p:tagLst>
</file>

<file path=ppt/tags/tag828.xml><?xml version="1.0" encoding="utf-8"?>
<p:tagLst xmlns:a="http://schemas.openxmlformats.org/drawingml/2006/main" xmlns:r="http://schemas.openxmlformats.org/officeDocument/2006/relationships" xmlns:p="http://schemas.openxmlformats.org/presentationml/2006/main">
  <p:tag name="THINKCELLSHAPEDONOTDELETE" val="tlTSSCJDAcWCOrhZ9vSCung"/>
</p:tagLst>
</file>

<file path=ppt/tags/tag829.xml><?xml version="1.0" encoding="utf-8"?>
<p:tagLst xmlns:a="http://schemas.openxmlformats.org/drawingml/2006/main" xmlns:r="http://schemas.openxmlformats.org/officeDocument/2006/relationships" xmlns:p="http://schemas.openxmlformats.org/presentationml/2006/main">
  <p:tag name="THINKCELLSHAPEDONOTDELETE" val="tNKlvf_3FKnOB4fssyvgLTA"/>
</p:tagLst>
</file>

<file path=ppt/tags/tag830.xml><?xml version="1.0" encoding="utf-8"?>
<p:tagLst xmlns:a="http://schemas.openxmlformats.org/drawingml/2006/main" xmlns:r="http://schemas.openxmlformats.org/officeDocument/2006/relationships" xmlns:p="http://schemas.openxmlformats.org/presentationml/2006/main">
  <p:tag name="THINKCELLSHAPEDONOTDELETE" val="t3OEnefaaq02ewC0OqUFEVA"/>
</p:tagLst>
</file>

<file path=ppt/tags/tag831.xml><?xml version="1.0" encoding="utf-8"?>
<p:tagLst xmlns:a="http://schemas.openxmlformats.org/drawingml/2006/main" xmlns:r="http://schemas.openxmlformats.org/officeDocument/2006/relationships" xmlns:p="http://schemas.openxmlformats.org/presentationml/2006/main">
  <p:tag name="THINKCELLSHAPEDONOTDELETE" val="tY1FygJD9WNumdx.UQfy.dQ"/>
</p:tagLst>
</file>

<file path=ppt/tags/tag832.xml><?xml version="1.0" encoding="utf-8"?>
<p:tagLst xmlns:a="http://schemas.openxmlformats.org/drawingml/2006/main" xmlns:r="http://schemas.openxmlformats.org/officeDocument/2006/relationships" xmlns:p="http://schemas.openxmlformats.org/presentationml/2006/main">
  <p:tag name="THINKCELLSHAPEDONOTDELETE" val="tLFiuN_bypJhfCjaEOmAFfQ"/>
</p:tagLst>
</file>

<file path=ppt/tags/tag833.xml><?xml version="1.0" encoding="utf-8"?>
<p:tagLst xmlns:a="http://schemas.openxmlformats.org/drawingml/2006/main" xmlns:r="http://schemas.openxmlformats.org/officeDocument/2006/relationships" xmlns:p="http://schemas.openxmlformats.org/presentationml/2006/main">
  <p:tag name="THINKCELLSHAPEDONOTDELETE" val="tC2bG.v97A37kRCFokWcHzg"/>
</p:tagLst>
</file>

<file path=ppt/tags/tag834.xml><?xml version="1.0" encoding="utf-8"?>
<p:tagLst xmlns:a="http://schemas.openxmlformats.org/drawingml/2006/main" xmlns:r="http://schemas.openxmlformats.org/officeDocument/2006/relationships" xmlns:p="http://schemas.openxmlformats.org/presentationml/2006/main">
  <p:tag name="THINKCELLSHAPEDONOTDELETE" val="tmWpB7Q57xftp_gX_h5X3cg"/>
</p:tagLst>
</file>

<file path=ppt/tags/tag835.xml><?xml version="1.0" encoding="utf-8"?>
<p:tagLst xmlns:a="http://schemas.openxmlformats.org/drawingml/2006/main" xmlns:r="http://schemas.openxmlformats.org/officeDocument/2006/relationships" xmlns:p="http://schemas.openxmlformats.org/presentationml/2006/main">
  <p:tag name="THINKCELLSHAPEDONOTDELETE" val="t1dufnmSMBhJd8kMpvSaolA"/>
</p:tagLst>
</file>

<file path=ppt/tags/tag836.xml><?xml version="1.0" encoding="utf-8"?>
<p:tagLst xmlns:a="http://schemas.openxmlformats.org/drawingml/2006/main" xmlns:r="http://schemas.openxmlformats.org/officeDocument/2006/relationships" xmlns:p="http://schemas.openxmlformats.org/presentationml/2006/main">
  <p:tag name="THINKCELLSHAPEDONOTDELETE" val="tJbxssdRpiEmLKXk8URGUew"/>
</p:tagLst>
</file>

<file path=ppt/tags/tag837.xml><?xml version="1.0" encoding="utf-8"?>
<p:tagLst xmlns:a="http://schemas.openxmlformats.org/drawingml/2006/main" xmlns:r="http://schemas.openxmlformats.org/officeDocument/2006/relationships" xmlns:p="http://schemas.openxmlformats.org/presentationml/2006/main">
  <p:tag name="THINKCELLSHAPEDONOTDELETE" val="tkcCkr5bXpV.CJLdYI5N97A"/>
</p:tagLst>
</file>

<file path=ppt/tags/tag838.xml><?xml version="1.0" encoding="utf-8"?>
<p:tagLst xmlns:a="http://schemas.openxmlformats.org/drawingml/2006/main" xmlns:r="http://schemas.openxmlformats.org/officeDocument/2006/relationships" xmlns:p="http://schemas.openxmlformats.org/presentationml/2006/main">
  <p:tag name="THINKCELLSHAPEDONOTDELETE" val="tFFNfbP8q3KZe.7C_AIG8Sw"/>
</p:tagLst>
</file>

<file path=ppt/tags/tag839.xml><?xml version="1.0" encoding="utf-8"?>
<p:tagLst xmlns:a="http://schemas.openxmlformats.org/drawingml/2006/main" xmlns:r="http://schemas.openxmlformats.org/officeDocument/2006/relationships" xmlns:p="http://schemas.openxmlformats.org/presentationml/2006/main">
  <p:tag name="THINKCELLSHAPEDONOTDELETE" val="tfo_9R3l8hpS_9HL5Q2dR.g"/>
</p:tagLst>
</file>

<file path=ppt/tags/tag840.xml><?xml version="1.0" encoding="utf-8"?>
<p:tagLst xmlns:a="http://schemas.openxmlformats.org/drawingml/2006/main" xmlns:r="http://schemas.openxmlformats.org/officeDocument/2006/relationships" xmlns:p="http://schemas.openxmlformats.org/presentationml/2006/main">
  <p:tag name="THINKCELLSHAPEDONOTDELETE" val="tsUgdhHjt3UKx88Xa7gcpxw"/>
</p:tagLst>
</file>

<file path=ppt/tags/tag841.xml><?xml version="1.0" encoding="utf-8"?>
<p:tagLst xmlns:a="http://schemas.openxmlformats.org/drawingml/2006/main" xmlns:r="http://schemas.openxmlformats.org/officeDocument/2006/relationships" xmlns:p="http://schemas.openxmlformats.org/presentationml/2006/main">
  <p:tag name="THINKCELLSHAPEDONOTDELETE" val="tNFebZRfjlKeUZxOAVhe0DA"/>
</p:tagLst>
</file>

<file path=ppt/tags/tag842.xml><?xml version="1.0" encoding="utf-8"?>
<p:tagLst xmlns:a="http://schemas.openxmlformats.org/drawingml/2006/main" xmlns:r="http://schemas.openxmlformats.org/officeDocument/2006/relationships" xmlns:p="http://schemas.openxmlformats.org/presentationml/2006/main">
  <p:tag name="THINKCELLSHAPEDONOTDELETE" val="t8TzvtzvQhj8l7b1i1QGCFA"/>
</p:tagLst>
</file>

<file path=ppt/tags/tag843.xml><?xml version="1.0" encoding="utf-8"?>
<p:tagLst xmlns:a="http://schemas.openxmlformats.org/drawingml/2006/main" xmlns:r="http://schemas.openxmlformats.org/officeDocument/2006/relationships" xmlns:p="http://schemas.openxmlformats.org/presentationml/2006/main">
  <p:tag name="THINKCELLSHAPEDONOTDELETE" val="tDqxguc117A4zV0fScvEH7g"/>
</p:tagLst>
</file>

<file path=ppt/tags/tag844.xml><?xml version="1.0" encoding="utf-8"?>
<p:tagLst xmlns:a="http://schemas.openxmlformats.org/drawingml/2006/main" xmlns:r="http://schemas.openxmlformats.org/officeDocument/2006/relationships" xmlns:p="http://schemas.openxmlformats.org/presentationml/2006/main">
  <p:tag name="THINKCELLSHAPEDONOTDELETE" val="tFJnK3izk83rlk.wn6zt3ew"/>
</p:tagLst>
</file>

<file path=ppt/tags/tag845.xml><?xml version="1.0" encoding="utf-8"?>
<p:tagLst xmlns:a="http://schemas.openxmlformats.org/drawingml/2006/main" xmlns:r="http://schemas.openxmlformats.org/officeDocument/2006/relationships" xmlns:p="http://schemas.openxmlformats.org/presentationml/2006/main">
  <p:tag name="THINKCELLSHAPEDONOTDELETE" val="tyUJ0RimD2UxuCuJv4VVoCg"/>
</p:tagLst>
</file>

<file path=ppt/tags/tag846.xml><?xml version="1.0" encoding="utf-8"?>
<p:tagLst xmlns:a="http://schemas.openxmlformats.org/drawingml/2006/main" xmlns:r="http://schemas.openxmlformats.org/officeDocument/2006/relationships" xmlns:p="http://schemas.openxmlformats.org/presentationml/2006/main">
  <p:tag name="THINKCELLSHAPEDONOTDELETE" val="tm3XCuehqmHqIxsQdC1tiWA"/>
</p:tagLst>
</file>

<file path=ppt/tags/tag847.xml><?xml version="1.0" encoding="utf-8"?>
<p:tagLst xmlns:a="http://schemas.openxmlformats.org/drawingml/2006/main" xmlns:r="http://schemas.openxmlformats.org/officeDocument/2006/relationships" xmlns:p="http://schemas.openxmlformats.org/presentationml/2006/main">
  <p:tag name="THINKCELLSHAPEDONOTDELETE" val="tl40sO8mHeVU.hotXxSEQQQ"/>
</p:tagLst>
</file>

<file path=ppt/tags/tag848.xml><?xml version="1.0" encoding="utf-8"?>
<p:tagLst xmlns:a="http://schemas.openxmlformats.org/drawingml/2006/main" xmlns:r="http://schemas.openxmlformats.org/officeDocument/2006/relationships" xmlns:p="http://schemas.openxmlformats.org/presentationml/2006/main">
  <p:tag name="THINKCELLSHAPEDONOTDELETE" val="tGQsbM2UVNmTKC44YUiu9tA"/>
</p:tagLst>
</file>

<file path=ppt/tags/tag849.xml><?xml version="1.0" encoding="utf-8"?>
<p:tagLst xmlns:a="http://schemas.openxmlformats.org/drawingml/2006/main" xmlns:r="http://schemas.openxmlformats.org/officeDocument/2006/relationships" xmlns:p="http://schemas.openxmlformats.org/presentationml/2006/main">
  <p:tag name="THINKCELLSHAPEDONOTDELETE" val="tQsKPNQkOqLFjD1_k.6g1gw"/>
</p:tagLst>
</file>

<file path=ppt/tags/tag850.xml><?xml version="1.0" encoding="utf-8"?>
<p:tagLst xmlns:a="http://schemas.openxmlformats.org/drawingml/2006/main" xmlns:r="http://schemas.openxmlformats.org/officeDocument/2006/relationships" xmlns:p="http://schemas.openxmlformats.org/presentationml/2006/main">
  <p:tag name="THINKCELLSHAPEDONOTDELETE" val="tfH1l23tNbsDIUmz12ImpnA"/>
</p:tagLst>
</file>

<file path=ppt/tags/tag851.xml><?xml version="1.0" encoding="utf-8"?>
<p:tagLst xmlns:a="http://schemas.openxmlformats.org/drawingml/2006/main" xmlns:r="http://schemas.openxmlformats.org/officeDocument/2006/relationships" xmlns:p="http://schemas.openxmlformats.org/presentationml/2006/main">
  <p:tag name="THINKCELLSHAPEDONOTDELETE" val="t52hhSA961IapD5MwFQiS5g"/>
</p:tagLst>
</file>

<file path=ppt/tags/tag852.xml><?xml version="1.0" encoding="utf-8"?>
<p:tagLst xmlns:a="http://schemas.openxmlformats.org/drawingml/2006/main" xmlns:r="http://schemas.openxmlformats.org/officeDocument/2006/relationships" xmlns:p="http://schemas.openxmlformats.org/presentationml/2006/main">
  <p:tag name="THINKCELLSHAPEDONOTDELETE" val="tSwAyhjh1R8efUiAiGyGdLw"/>
</p:tagLst>
</file>

<file path=ppt/tags/tag853.xml><?xml version="1.0" encoding="utf-8"?>
<p:tagLst xmlns:a="http://schemas.openxmlformats.org/drawingml/2006/main" xmlns:r="http://schemas.openxmlformats.org/officeDocument/2006/relationships" xmlns:p="http://schemas.openxmlformats.org/presentationml/2006/main">
  <p:tag name="THINKCELLSHAPEDONOTDELETE" val="tRJmRFcqapul.E8KMGcbBMA"/>
</p:tagLst>
</file>

<file path=ppt/tags/tag854.xml><?xml version="1.0" encoding="utf-8"?>
<p:tagLst xmlns:a="http://schemas.openxmlformats.org/drawingml/2006/main" xmlns:r="http://schemas.openxmlformats.org/officeDocument/2006/relationships" xmlns:p="http://schemas.openxmlformats.org/presentationml/2006/main">
  <p:tag name="THINKCELLSHAPEDONOTDELETE" val="t4Oy.Cajg5CSiLR4xBatZUA"/>
</p:tagLst>
</file>

<file path=ppt/tags/tag855.xml><?xml version="1.0" encoding="utf-8"?>
<p:tagLst xmlns:a="http://schemas.openxmlformats.org/drawingml/2006/main" xmlns:r="http://schemas.openxmlformats.org/officeDocument/2006/relationships" xmlns:p="http://schemas.openxmlformats.org/presentationml/2006/main">
  <p:tag name="THINKCELLSHAPEDONOTDELETE" val="tZ96pkvRBvIh2H1R54C7ryg"/>
</p:tagLst>
</file>

<file path=ppt/tags/tag856.xml><?xml version="1.0" encoding="utf-8"?>
<p:tagLst xmlns:a="http://schemas.openxmlformats.org/drawingml/2006/main" xmlns:r="http://schemas.openxmlformats.org/officeDocument/2006/relationships" xmlns:p="http://schemas.openxmlformats.org/presentationml/2006/main">
  <p:tag name="THINKCELLSHAPEDONOTDELETE" val="t2VxMqckpNLRaeI8jLhXn3g"/>
</p:tagLst>
</file>

<file path=ppt/tags/tag857.xml><?xml version="1.0" encoding="utf-8"?>
<p:tagLst xmlns:a="http://schemas.openxmlformats.org/drawingml/2006/main" xmlns:r="http://schemas.openxmlformats.org/officeDocument/2006/relationships" xmlns:p="http://schemas.openxmlformats.org/presentationml/2006/main">
  <p:tag name="THINKCELLSHAPEDONOTDELETE" val="t6Irzrh12cDX191y8j6Zf7g"/>
</p:tagLst>
</file>

<file path=ppt/tags/tag858.xml><?xml version="1.0" encoding="utf-8"?>
<p:tagLst xmlns:a="http://schemas.openxmlformats.org/drawingml/2006/main" xmlns:r="http://schemas.openxmlformats.org/officeDocument/2006/relationships" xmlns:p="http://schemas.openxmlformats.org/presentationml/2006/main">
  <p:tag name="THINKCELLSHAPEDONOTDELETE" val="t2Z1bFE576P_uFpCu9QAQ2g"/>
</p:tagLst>
</file>

<file path=ppt/tags/tag859.xml><?xml version="1.0" encoding="utf-8"?>
<p:tagLst xmlns:a="http://schemas.openxmlformats.org/drawingml/2006/main" xmlns:r="http://schemas.openxmlformats.org/officeDocument/2006/relationships" xmlns:p="http://schemas.openxmlformats.org/presentationml/2006/main">
  <p:tag name="THINKCELLSHAPEDONOTDELETE" val="tkDXBlD27CmB5NDDeePT4.A"/>
</p:tagLst>
</file>

<file path=ppt/tags/tag860.xml><?xml version="1.0" encoding="utf-8"?>
<p:tagLst xmlns:a="http://schemas.openxmlformats.org/drawingml/2006/main" xmlns:r="http://schemas.openxmlformats.org/officeDocument/2006/relationships" xmlns:p="http://schemas.openxmlformats.org/presentationml/2006/main">
  <p:tag name="THINKCELLSHAPEDONOTDELETE" val="tXobNGzx52NvWlyIxOg4uWA"/>
</p:tagLst>
</file>

<file path=ppt/tags/tag861.xml><?xml version="1.0" encoding="utf-8"?>
<p:tagLst xmlns:a="http://schemas.openxmlformats.org/drawingml/2006/main" xmlns:r="http://schemas.openxmlformats.org/officeDocument/2006/relationships" xmlns:p="http://schemas.openxmlformats.org/presentationml/2006/main">
  <p:tag name="THINKCELLSHAPEDONOTDELETE" val="txuoBE4Hs_JhbTckXzBLF7Q"/>
</p:tagLst>
</file>

<file path=ppt/tags/tag862.xml><?xml version="1.0" encoding="utf-8"?>
<p:tagLst xmlns:a="http://schemas.openxmlformats.org/drawingml/2006/main" xmlns:r="http://schemas.openxmlformats.org/officeDocument/2006/relationships" xmlns:p="http://schemas.openxmlformats.org/presentationml/2006/main">
  <p:tag name="THINKCELLSHAPEDONOTDELETE" val="tYjbC1qsymUh32NPUj96.5g"/>
</p:tagLst>
</file>

<file path=ppt/tags/tag863.xml><?xml version="1.0" encoding="utf-8"?>
<p:tagLst xmlns:a="http://schemas.openxmlformats.org/drawingml/2006/main" xmlns:r="http://schemas.openxmlformats.org/officeDocument/2006/relationships" xmlns:p="http://schemas.openxmlformats.org/presentationml/2006/main">
  <p:tag name="THINKCELLSHAPEDONOTDELETE" val="t.4lIYhqu43LXgWfFnOhkng"/>
</p:tagLst>
</file>

<file path=ppt/tags/tag864.xml><?xml version="1.0" encoding="utf-8"?>
<p:tagLst xmlns:a="http://schemas.openxmlformats.org/drawingml/2006/main" xmlns:r="http://schemas.openxmlformats.org/officeDocument/2006/relationships" xmlns:p="http://schemas.openxmlformats.org/presentationml/2006/main">
  <p:tag name="THINKCELLSHAPEDONOTDELETE" val="ti0ylVXVukxFT_SY5iu4Gjg"/>
</p:tagLst>
</file>

<file path=ppt/tags/tag865.xml><?xml version="1.0" encoding="utf-8"?>
<p:tagLst xmlns:a="http://schemas.openxmlformats.org/drawingml/2006/main" xmlns:r="http://schemas.openxmlformats.org/officeDocument/2006/relationships" xmlns:p="http://schemas.openxmlformats.org/presentationml/2006/main">
  <p:tag name="THINKCELLSHAPEDONOTDELETE" val="tKkcp0azS4tthSW8I7To0qQ"/>
</p:tagLst>
</file>

<file path=ppt/tags/tag866.xml><?xml version="1.0" encoding="utf-8"?>
<p:tagLst xmlns:a="http://schemas.openxmlformats.org/drawingml/2006/main" xmlns:r="http://schemas.openxmlformats.org/officeDocument/2006/relationships" xmlns:p="http://schemas.openxmlformats.org/presentationml/2006/main">
  <p:tag name="THINKCELLSHAPEDONOTDELETE" val="tZ25aUYWxzSH1JYEIs.6vfw"/>
</p:tagLst>
</file>

<file path=ppt/tags/tag867.xml><?xml version="1.0" encoding="utf-8"?>
<p:tagLst xmlns:a="http://schemas.openxmlformats.org/drawingml/2006/main" xmlns:r="http://schemas.openxmlformats.org/officeDocument/2006/relationships" xmlns:p="http://schemas.openxmlformats.org/presentationml/2006/main">
  <p:tag name="THINKCELLSHAPEDONOTDELETE" val="tOWQpnafyc0KbpVjf3lKdhQ"/>
</p:tagLst>
</file>

<file path=ppt/tags/tag868.xml><?xml version="1.0" encoding="utf-8"?>
<p:tagLst xmlns:a="http://schemas.openxmlformats.org/drawingml/2006/main" xmlns:r="http://schemas.openxmlformats.org/officeDocument/2006/relationships" xmlns:p="http://schemas.openxmlformats.org/presentationml/2006/main">
  <p:tag name="THINKCELLSHAPEDONOTDELETE" val="tPrDjEpS1KOAsIFOoVmXZyg"/>
</p:tagLst>
</file>

<file path=ppt/tags/tag869.xml><?xml version="1.0" encoding="utf-8"?>
<p:tagLst xmlns:a="http://schemas.openxmlformats.org/drawingml/2006/main" xmlns:r="http://schemas.openxmlformats.org/officeDocument/2006/relationships" xmlns:p="http://schemas.openxmlformats.org/presentationml/2006/main">
  <p:tag name="THINKCELLSHAPEDONOTDELETE" val="tq46PGvHas5urWKJola2nPw"/>
</p:tagLst>
</file>

<file path=ppt/tags/tag870.xml><?xml version="1.0" encoding="utf-8"?>
<p:tagLst xmlns:a="http://schemas.openxmlformats.org/drawingml/2006/main" xmlns:r="http://schemas.openxmlformats.org/officeDocument/2006/relationships" xmlns:p="http://schemas.openxmlformats.org/presentationml/2006/main">
  <p:tag name="THINKCELLSHAPEDONOTDELETE" val="tsiH3SexRuT0Fky8Jx2RqWA"/>
</p:tagLst>
</file>

<file path=ppt/tags/tag871.xml><?xml version="1.0" encoding="utf-8"?>
<p:tagLst xmlns:a="http://schemas.openxmlformats.org/drawingml/2006/main" xmlns:r="http://schemas.openxmlformats.org/officeDocument/2006/relationships" xmlns:p="http://schemas.openxmlformats.org/presentationml/2006/main">
  <p:tag name="THINKCELLSHAPEDONOTDELETE" val="tCBm5WdgdXgR4bfFTRGkiJg"/>
</p:tagLst>
</file>

<file path=ppt/tags/tag872.xml><?xml version="1.0" encoding="utf-8"?>
<p:tagLst xmlns:a="http://schemas.openxmlformats.org/drawingml/2006/main" xmlns:r="http://schemas.openxmlformats.org/officeDocument/2006/relationships" xmlns:p="http://schemas.openxmlformats.org/presentationml/2006/main">
  <p:tag name="THINKCELLSHAPEDONOTDELETE" val="tFJ9lbL0sRimt85CWx4ms4w"/>
</p:tagLst>
</file>

<file path=ppt/tags/tag873.xml><?xml version="1.0" encoding="utf-8"?>
<p:tagLst xmlns:a="http://schemas.openxmlformats.org/drawingml/2006/main" xmlns:r="http://schemas.openxmlformats.org/officeDocument/2006/relationships" xmlns:p="http://schemas.openxmlformats.org/presentationml/2006/main">
  <p:tag name="HEIGHT" val="19.38748"/>
  <p:tag name="LEFT" val="45"/>
  <p:tag name="MTNUMBER" val="0.765069543740279"/>
  <p:tag name="MTTABLE" val="Cell"/>
  <p:tag name="TOP" val="110"/>
  <p:tag name="WIDTH" val="276.6667"/>
</p:tagLst>
</file>

<file path=ppt/tags/tag874.xml><?xml version="1.0" encoding="utf-8"?>
<p:tagLst xmlns:a="http://schemas.openxmlformats.org/drawingml/2006/main" xmlns:r="http://schemas.openxmlformats.org/officeDocument/2006/relationships" xmlns:p="http://schemas.openxmlformats.org/presentationml/2006/main">
  <p:tag name="SHAPENAME" val="5. Source"/>
</p:tagLst>
</file>

<file path=ppt/tags/tag87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876.xml><?xml version="1.0" encoding="utf-8"?>
<p:tagLst xmlns:a="http://schemas.openxmlformats.org/drawingml/2006/main" xmlns:r="http://schemas.openxmlformats.org/officeDocument/2006/relationships" xmlns:p="http://schemas.openxmlformats.org/presentationml/2006/main">
  <p:tag name="NAME" val="LineBasicDefault"/>
</p:tagLst>
</file>

<file path=ppt/theme/theme1.xml><?xml version="1.0" encoding="utf-8"?>
<a:theme xmlns:a="http://schemas.openxmlformats.org/drawingml/2006/main" name="White">
  <a:themeElements>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1211NH01_CF_16x9_ENG_V1" id="{4A613D7B-9113-4CAC-A3D5-39B239B93BAF}" vid="{C24AB2ED-F39E-467B-A5B1-B0FEAF0B9306}"/>
    </a:ext>
  </a:extLst>
</a:theme>
</file>

<file path=ppt/theme/theme2.xml><?xml version="1.0" encoding="utf-8"?>
<a:theme xmlns:a="http://schemas.openxmlformats.org/drawingml/2006/main" name="Contrast">
  <a:themeElements>
    <a:clrScheme name="Scheme2">
      <a:dk1>
        <a:srgbClr val="FFFFFF"/>
      </a:dk1>
      <a:lt1>
        <a:srgbClr val="005763"/>
      </a:lt1>
      <a:dk2>
        <a:srgbClr val="171A1C"/>
      </a:dk2>
      <a:lt2>
        <a:srgbClr val="171A1C"/>
      </a:lt2>
      <a:accent1>
        <a:srgbClr val="FFFFFF"/>
      </a:accent1>
      <a:accent2>
        <a:srgbClr val="3DBED1"/>
      </a:accent2>
      <a:accent3>
        <a:srgbClr val="26D07C"/>
      </a:accent3>
      <a:accent4>
        <a:srgbClr val="867ED0"/>
      </a:accent4>
      <a:accent5>
        <a:srgbClr val="0063B4"/>
      </a:accent5>
      <a:accent6>
        <a:srgbClr val="003865"/>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2">
        <a:dk1>
          <a:srgbClr val="FFFFFF"/>
        </a:dk1>
        <a:lt1>
          <a:srgbClr val="005763"/>
        </a:lt1>
        <a:dk2>
          <a:srgbClr val="171A1C"/>
        </a:dk2>
        <a:lt2>
          <a:srgbClr val="171A1C"/>
        </a:lt2>
        <a:accent1>
          <a:srgbClr val="FFFFFF"/>
        </a:accent1>
        <a:accent2>
          <a:srgbClr val="3DBED1"/>
        </a:accent2>
        <a:accent3>
          <a:srgbClr val="26D07C"/>
        </a:accent3>
        <a:accent4>
          <a:srgbClr val="867ED0"/>
        </a:accent4>
        <a:accent5>
          <a:srgbClr val="0063B4"/>
        </a:accent5>
        <a:accent6>
          <a:srgbClr val="003865"/>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1211NH01_CF_16x9_ENG_V1" id="{4A613D7B-9113-4CAC-A3D5-39B239B93BAF}" vid="{AE90783A-B68D-4001-A0A8-A8AAEBB64B5F}"/>
    </a:ext>
  </a:extLst>
</a:theme>
</file>

<file path=ppt/theme/theme3.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D152762-5FE0-468B-8365-B3CDAD13DAFF}">
  <we:reference id="e74ca2a7-5e50-4ebf-bfa5-bb75c7950374" version="4.0.0.0" store="EXCatalog" storeType="EXCatalog"/>
  <we:alternateReferences/>
  <we:properties>
    <we:property name="srChargeCodeData" value="{&quot;selectedSupportOption&quot;:&quot;CLIENT&quot;,&quot;language&quot;:&quot;English&quot;,&quot;chargeCode&quot;:{&quot;activityCode&quot;:&quot;CE&quot;,&quot;anchorTag&quot;:&quot;&quot;,&quot;announcements&quot;:null,&quot;chargeCode&quot;:&quot;valid&quot;,&quot;chargeCodeRegistered&quot;:false,&quot;coreServicesLimit&quot;:15,&quot;critical&quot;:0,&quot;description&quot;:&quot;Confirm if your request contains the following: Protected Health Information (PHI) or Personally Identifiable Information (PII).&quot;,&quot;enableFPS&quot;:&quot;true&quot;,&quot;featureFlag&quot;:{&quot;blockRequestsEnabled&quot;:false,&quot;naaEnabled&quot;:false,&quot;overnightDeliveryEnabled&quot;:false,&quot;searchOfferingEnabled&quot;:true,&quot;sharepointUploadEnabled&quot;:false},&quot;formType&quot;:&quot;attestation&quot;,&quot;inScope&quot;:false,&quot;isBoxDisabled&quot;:false,&quot;isCTEEnabled&quot;:false,&quot;lane&quot;:&quot;Global&quot;,&quot;message&quot;:&quot;Attestation required&quot;,&quot;outSourced&quot;:true,&quot;platform&quot;:&quot;GW&quot;,&quot;projectType&quot;:&quot;Client&quot;,&quot;showInternal&quot;:false,&quot;subLane&quot;:&quot;&quot;,&quot;userRegistered&quot;:false,&quot;code&quot;:&quot;1211NH01&quot;,&quot;updatedAt&quot;:&quot;2026-10-08T16:07:28.570Z&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37ac4fa-902d-4f29-bbdc-3877ea87d1ce" xsi:nil="true"/>
    <lcf76f155ced4ddcb4097134ff3c332f xmlns="f419a087-1e80-495d-85c4-486fa6b09cae">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CD0E9D229717A45A0F014C745A02018" ma:contentTypeVersion="10" ma:contentTypeDescription="Create a new document." ma:contentTypeScope="" ma:versionID="f3d69bc3bfd0aac6724cf821c4b9b5ef">
  <xsd:schema xmlns:xsd="http://www.w3.org/2001/XMLSchema" xmlns:xs="http://www.w3.org/2001/XMLSchema" xmlns:p="http://schemas.microsoft.com/office/2006/metadata/properties" xmlns:ns2="f419a087-1e80-495d-85c4-486fa6b09cae" xmlns:ns3="c37ac4fa-902d-4f29-bbdc-3877ea87d1ce" targetNamespace="http://schemas.microsoft.com/office/2006/metadata/properties" ma:root="true" ma:fieldsID="971f991f8e9e1bdcc84bdb1939d05c3d" ns2:_="" ns3:_="">
    <xsd:import namespace="f419a087-1e80-495d-85c4-486fa6b09cae"/>
    <xsd:import namespace="c37ac4fa-902d-4f29-bbdc-3877ea87d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19a087-1e80-495d-85c4-486fa6b09c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102f585-f336-4ab5-8023-668eed9f00b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7ac4fa-902d-4f29-bbdc-3877ea87d1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2af1a2d-7cff-4f55-99dc-3de56818a427}" ma:internalName="TaxCatchAll" ma:showField="CatchAllData" ma:web="c37ac4fa-902d-4f29-bbdc-3877ea87d1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3BDD5B-8D08-4F85-A0AE-FAA105D1B4E7}">
  <ds:schemaRefs>
    <ds:schemaRef ds:uri="http://schemas.microsoft.com/sharepoint/v3/contenttype/forms"/>
  </ds:schemaRefs>
</ds:datastoreItem>
</file>

<file path=customXml/itemProps2.xml><?xml version="1.0" encoding="utf-8"?>
<ds:datastoreItem xmlns:ds="http://schemas.openxmlformats.org/officeDocument/2006/customXml" ds:itemID="{F1AE8117-67ED-4B4E-B31E-080853EFE73D}">
  <ds:schemaRefs>
    <ds:schemaRef ds:uri="c37ac4fa-902d-4f29-bbdc-3877ea87d1ce"/>
    <ds:schemaRef ds:uri="f419a087-1e80-495d-85c4-486fa6b09ca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5d88064f-a5ba-4945-b47f-a45925bb9d75"/>
    <ds:schemaRef ds:uri="6af84a98-c70f-4550-a8f9-8cea152074b6"/>
  </ds:schemaRefs>
</ds:datastoreItem>
</file>

<file path=customXml/itemProps3.xml><?xml version="1.0" encoding="utf-8"?>
<ds:datastoreItem xmlns:ds="http://schemas.openxmlformats.org/officeDocument/2006/customXml" ds:itemID="{C9837CE1-16F2-4A4E-A24A-DF05D98A1C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419a087-1e80-495d-85c4-486fa6b09cae"/>
    <ds:schemaRef ds:uri="c37ac4fa-902d-4f29-bbdc-3877ea87d1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20260713 ERCOT Template_updated</Template>
  <TotalTime>6</TotalTime>
  <Words>5016</Words>
  <Application>Microsoft Office PowerPoint</Application>
  <PresentationFormat>Widescreen</PresentationFormat>
  <Paragraphs>939</Paragraphs>
  <Slides>31</Slides>
  <Notes>14</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White</vt:lpstr>
      <vt:lpstr>Contrast</vt:lpstr>
      <vt:lpstr>Batch 1+</vt:lpstr>
      <vt:lpstr>PowerPoint Presentation</vt:lpstr>
      <vt:lpstr>PowerPoint Presentation</vt:lpstr>
      <vt:lpstr>PUCT Project 58481: Process flow</vt:lpstr>
      <vt:lpstr>PowerPoint Presentation</vt:lpstr>
      <vt:lpstr>PowerPoint Presentation</vt:lpstr>
      <vt:lpstr>PowerPoint Presentation</vt:lpstr>
      <vt:lpstr>External Participant Dashboard (1/2)</vt:lpstr>
      <vt:lpstr>External Participant Dashboard (2/2)</vt:lpstr>
      <vt:lpstr>What Comes Next?</vt:lpstr>
      <vt:lpstr>PowerPoint Presentation</vt:lpstr>
      <vt:lpstr>Batch processes: Batch re-study proposals</vt:lpstr>
      <vt:lpstr>Potential changes to large loads (1/2)</vt:lpstr>
      <vt:lpstr>Potential changes to large loads (2/2) </vt:lpstr>
      <vt:lpstr>Evaluation of Changing Load Characteristics (dynamics) </vt:lpstr>
      <vt:lpstr>What does “Restudy in the next Batch” mean?</vt:lpstr>
      <vt:lpstr>PowerPoint Presentation</vt:lpstr>
      <vt:lpstr>Batch reporting/transparency: Overview</vt:lpstr>
      <vt:lpstr>Batch reporting/transparency: Overview</vt:lpstr>
      <vt:lpstr>Batch reporting/transparency: Survey results</vt:lpstr>
      <vt:lpstr>Existing GIS report provides a starting point to define Large Load reporting attributes</vt:lpstr>
      <vt:lpstr>PowerPoint Presentation</vt:lpstr>
      <vt:lpstr>BYOG/PCLR enhancements: Under evaluation (1/2)</vt:lpstr>
      <vt:lpstr>BYOG/PCLR enhancements: Under evaluation (2/2)</vt:lpstr>
      <vt:lpstr>ERCOT is evaluating three BESS configurations to clarify interconn., modeling, and registration req's for Large Computational Loads </vt:lpstr>
      <vt:lpstr>Deep-dive: UPS (Ride-Through Only)</vt:lpstr>
      <vt:lpstr>Deep-dive: Parallel BESS w/o grid exports</vt:lpstr>
      <vt:lpstr>Deep-dive: Market-participating ESR</vt:lpstr>
      <vt:lpstr>PowerPoint Presentation</vt:lpstr>
      <vt:lpstr>Thank you – Discussion of next steps</vt:lpstr>
      <vt:lpstr>Batch processes: Priority BYOG enhancements (from Workshop #2)</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Youssef Shaker</dc:creator>
  <cp:keywords/>
  <dc:description/>
  <cp:lastModifiedBy>Marco Casiraghi</cp:lastModifiedBy>
  <cp:revision>55</cp:revision>
  <dcterms:created xsi:type="dcterms:W3CDTF">2026-10-02T21:10:07Z</dcterms:created>
  <dcterms:modified xsi:type="dcterms:W3CDTF">2026-10-15T15:07:34Z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LastEdited">
    <vt:lpwstr>2021-12-13 05:24 PM</vt:lpwstr>
  </property>
  <property fmtid="{D5CDD505-2E9C-101B-9397-08002B2CF9AE}" pid="3" name="MSIP_Label_fec09dec-a9ce-4322-b578-b49052c992d8_Enabled">
    <vt:lpwstr>true</vt:lpwstr>
  </property>
  <property fmtid="{D5CDD505-2E9C-101B-9397-08002B2CF9AE}" pid="4" name="MSIP_Label_fec09dec-a9ce-4322-b578-b49052c992d8_SetDate">
    <vt:lpwstr>2026-07-10T05:55:19Z</vt:lpwstr>
  </property>
  <property fmtid="{D5CDD505-2E9C-101B-9397-08002B2CF9AE}" pid="5" name="MSIP_Label_fec09dec-a9ce-4322-b578-b49052c992d8_Method">
    <vt:lpwstr>Standard</vt:lpwstr>
  </property>
  <property fmtid="{D5CDD505-2E9C-101B-9397-08002B2CF9AE}" pid="6" name="MSIP_Label_fec09dec-a9ce-4322-b578-b49052c992d8_Name">
    <vt:lpwstr>Firm Confidential Information-SLV1</vt:lpwstr>
  </property>
  <property fmtid="{D5CDD505-2E9C-101B-9397-08002B2CF9AE}" pid="7" name="MSIP_Label_fec09dec-a9ce-4322-b578-b49052c992d8_SiteId">
    <vt:lpwstr>cc8936bc-9382-4fff-87cb-6f55999549e7</vt:lpwstr>
  </property>
  <property fmtid="{D5CDD505-2E9C-101B-9397-08002B2CF9AE}" pid="8" name="MSIP_Label_fec09dec-a9ce-4322-b578-b49052c992d8_ActionId">
    <vt:lpwstr>dd6804ab-af3b-4db7-ac1e-8878dce0badf</vt:lpwstr>
  </property>
  <property fmtid="{D5CDD505-2E9C-101B-9397-08002B2CF9AE}" pid="9" name="MSIP_Label_fec09dec-a9ce-4322-b578-b49052c992d8_ContentBits">
    <vt:lpwstr>0</vt:lpwstr>
  </property>
  <property fmtid="{D5CDD505-2E9C-101B-9397-08002B2CF9AE}" pid="10" name="MSIP_Label_fec09dec-a9ce-4322-b578-b49052c992d8_Tag">
    <vt:lpwstr>10, 3, 0, 1</vt:lpwstr>
  </property>
  <property fmtid="{D5CDD505-2E9C-101B-9397-08002B2CF9AE}" pid="11" name="MediaServiceImageTags">
    <vt:lpwstr/>
  </property>
  <property fmtid="{D5CDD505-2E9C-101B-9397-08002B2CF9AE}" pid="12" name="MSIP_Label_7084cbda-52b8-46fb-a7b7-cb5bd465ed85_Enabled">
    <vt:lpwstr>true</vt:lpwstr>
  </property>
  <property fmtid="{D5CDD505-2E9C-101B-9397-08002B2CF9AE}" pid="13" name="MSIP_Label_7084cbda-52b8-46fb-a7b7-cb5bd465ed85_SetDate">
    <vt:lpwstr>2026-10-09T00:21:26Z</vt:lpwstr>
  </property>
  <property fmtid="{D5CDD505-2E9C-101B-9397-08002B2CF9AE}" pid="14" name="MSIP_Label_7084cbda-52b8-46fb-a7b7-cb5bd465ed85_Method">
    <vt:lpwstr>Standard</vt:lpwstr>
  </property>
  <property fmtid="{D5CDD505-2E9C-101B-9397-08002B2CF9AE}" pid="15" name="MSIP_Label_7084cbda-52b8-46fb-a7b7-cb5bd465ed85_Name">
    <vt:lpwstr>Internal</vt:lpwstr>
  </property>
  <property fmtid="{D5CDD505-2E9C-101B-9397-08002B2CF9AE}" pid="16" name="MSIP_Label_7084cbda-52b8-46fb-a7b7-cb5bd465ed85_SiteId">
    <vt:lpwstr>0afb747d-bff7-4596-a9fc-950ef9e0ec45</vt:lpwstr>
  </property>
  <property fmtid="{D5CDD505-2E9C-101B-9397-08002B2CF9AE}" pid="17" name="MSIP_Label_7084cbda-52b8-46fb-a7b7-cb5bd465ed85_ActionId">
    <vt:lpwstr>44a72feb-8c55-483e-b585-d7df4442a3c2</vt:lpwstr>
  </property>
  <property fmtid="{D5CDD505-2E9C-101B-9397-08002B2CF9AE}" pid="18" name="MSIP_Label_7084cbda-52b8-46fb-a7b7-cb5bd465ed85_ContentBits">
    <vt:lpwstr>0</vt:lpwstr>
  </property>
  <property fmtid="{D5CDD505-2E9C-101B-9397-08002B2CF9AE}" pid="19" name="MSIP_Label_7084cbda-52b8-46fb-a7b7-cb5bd465ed85_Tag">
    <vt:lpwstr>10, 3, 0, 2</vt:lpwstr>
  </property>
  <property fmtid="{D5CDD505-2E9C-101B-9397-08002B2CF9AE}" pid="20" name="_dlc_DocIdItemGuid">
    <vt:lpwstr>54979f02-afa9-462f-8181-506b7db4fece</vt:lpwstr>
  </property>
  <property fmtid="{D5CDD505-2E9C-101B-9397-08002B2CF9AE}" pid="21" name="ContentTypeId">
    <vt:lpwstr>0x0101003CD0E9D229717A45A0F014C745A02018</vt:lpwstr>
  </property>
</Properties>
</file>