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1.xml" ContentType="application/vnd.openxmlformats-officedocument.presentationml.notesSlid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2.xml" ContentType="application/vnd.openxmlformats-officedocument.presentationml.notesSlid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3.xml" ContentType="application/vnd.openxmlformats-officedocument.presentationml.notesSlid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notesSlides/notesSlide4.xml" ContentType="application/vnd.openxmlformats-officedocument.presentationml.notesSlide+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notesSlides/notesSlide5.xml" ContentType="application/vnd.openxmlformats-officedocument.presentationml.notesSlide+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6.xml" ContentType="application/vnd.openxmlformats-officedocument.presentationml.notesSlid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notesSlides/notesSlide7.xml" ContentType="application/vnd.openxmlformats-officedocument.presentationml.notesSlide+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notesSlides/notesSlide8.xml" ContentType="application/vnd.openxmlformats-officedocument.presentationml.notesSlide+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9.xml" ContentType="application/vnd.openxmlformats-officedocument.presentationml.notesSlid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notesSlides/notesSlide10.xml" ContentType="application/vnd.openxmlformats-officedocument.presentationml.notesSlide+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notesSlides/notesSlide11.xml" ContentType="application/vnd.openxmlformats-officedocument.presentationml.notesSlide+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notesSlides/notesSlide12.xml" ContentType="application/vnd.openxmlformats-officedocument.presentationml.notesSlide+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notesSlides/notesSlide13.xml" ContentType="application/vnd.openxmlformats-officedocument.presentationml.notesSlide+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notesSlides/notesSlide14.xml" ContentType="application/vnd.openxmlformats-officedocument.presentationml.notesSlide+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notesSlides/notesSlide15.xml" ContentType="application/vnd.openxmlformats-officedocument.presentationml.notesSlide+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notesSlides/notesSlide16.xml" ContentType="application/vnd.openxmlformats-officedocument.presentationml.notesSlide+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notesSlides/notesSlide17.xml" ContentType="application/vnd.openxmlformats-officedocument.presentationml.notesSlide+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notesSlides/notesSlide18.xml" ContentType="application/vnd.openxmlformats-officedocument.presentationml.notesSlide+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notesSlides/notesSlide19.xml" ContentType="application/vnd.openxmlformats-officedocument.presentationml.notesSlide+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notesSlides/notesSlide20.xml" ContentType="application/vnd.openxmlformats-officedocument.presentationml.notesSlide+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notesSlides/notesSlide21.xml" ContentType="application/vnd.openxmlformats-officedocument.presentationml.notesSlide+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notesSlides/notesSlide22.xml" ContentType="application/vnd.openxmlformats-officedocument.presentationml.notesSlide+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notesSlides/notesSlide23.xml" ContentType="application/vnd.openxmlformats-officedocument.presentationml.notesSlide+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notesSlides/notesSlide24.xml" ContentType="application/vnd.openxmlformats-officedocument.presentationml.notesSlide+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notesSlides/notesSlide25.xml" ContentType="application/vnd.openxmlformats-officedocument.presentationml.notesSlide+xml"/>
  <Override PartName="/ppt/charts/chart1.xml" ContentType="application/vnd.openxmlformats-officedocument.drawingml.chart+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notesSlides/notesSlide26.xml" ContentType="application/vnd.openxmlformats-officedocument.presentationml.notesSlide+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charts/chart2.xml" ContentType="application/vnd.openxmlformats-officedocument.drawingml.chart+xml"/>
  <Override PartName="/ppt/charts/chart3.xml" ContentType="application/vnd.openxmlformats-officedocument.drawingml.chart+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charts/chart7.xml" ContentType="application/vnd.openxmlformats-officedocument.drawingml.chart+xml"/>
  <Override PartName="/ppt/charts/chart8.xml" ContentType="application/vnd.openxmlformats-officedocument.drawingml.chart+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charts/chart9.xml" ContentType="application/vnd.openxmlformats-officedocument.drawingml.chart+xml"/>
  <Override PartName="/ppt/charts/chart10.xml" ContentType="application/vnd.openxmlformats-officedocument.drawingml.chart+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charts/chart11.xml" ContentType="application/vnd.openxmlformats-officedocument.drawingml.chart+xml"/>
  <Override PartName="/ppt/charts/chart12.xml" ContentType="application/vnd.openxmlformats-officedocument.drawingml.chart+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charts/chart13.xml" ContentType="application/vnd.openxmlformats-officedocument.drawingml.chart+xml"/>
  <Override PartName="/ppt/charts/chart14.xml" ContentType="application/vnd.openxmlformats-officedocument.drawingml.chart+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charts/chart15.xml" ContentType="application/vnd.openxmlformats-officedocument.drawingml.chart+xml"/>
  <Override PartName="/ppt/charts/chart16.xml" ContentType="application/vnd.openxmlformats-officedocument.drawingml.chart+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charts/chart17.xml" ContentType="application/vnd.openxmlformats-officedocument.drawingml.chart+xml"/>
  <Override PartName="/ppt/charts/chart18.xml" ContentType="application/vnd.openxmlformats-officedocument.drawingml.chart+xml"/>
  <Override PartName="/ppt/tags/tag1388.xml" ContentType="application/vnd.openxmlformats-officedocument.presentationml.tags+xml"/>
  <Override PartName="/ppt/tags/tag138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charts/chart19.xml" ContentType="application/vnd.openxmlformats-officedocument.drawingml.chart+xml"/>
  <Override PartName="/ppt/charts/chart20.xml" ContentType="application/vnd.openxmlformats-officedocument.drawingml.chart+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0.xml" ContentType="application/vnd.openxmlformats-officedocument.presentationml.tags+xml"/>
  <Override PartName="/ppt/charts/chart21.xml" ContentType="application/vnd.openxmlformats-officedocument.drawingml.chart+xml"/>
  <Override PartName="/ppt/charts/chart22.xml" ContentType="application/vnd.openxmlformats-officedocument.drawingml.chart+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00.xml" ContentType="application/vnd.openxmlformats-officedocument.presentationml.tags+xml"/>
  <Override PartName="/ppt/charts/chart23.xml" ContentType="application/vnd.openxmlformats-officedocument.drawingml.chart+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charts/chart24.xml" ContentType="application/vnd.openxmlformats-officedocument.drawingml.chart+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charts/chart25.xml" ContentType="application/vnd.openxmlformats-officedocument.drawingml.chart+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charts/chart26.xml" ContentType="application/vnd.openxmlformats-officedocument.drawingml.chart+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charts/chart27.xml" ContentType="application/vnd.openxmlformats-officedocument.drawingml.chart+xml"/>
  <Override PartName="/ppt/charts/chart28.xml" ContentType="application/vnd.openxmlformats-officedocument.drawingml.chart+xml"/>
  <Override PartName="/ppt/tags/tag1619.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charts/chart32.xml" ContentType="application/vnd.openxmlformats-officedocument.drawingml.chart+xml"/>
  <Override PartName="/ppt/tags/tag1719.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charts/chart33.xml" ContentType="application/vnd.openxmlformats-officedocument.drawingml.chart+xml"/>
  <Override PartName="/ppt/tags/tag1739.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0.xml" ContentType="application/vnd.openxmlformats-officedocument.presentationml.tags+xml"/>
  <Override PartName="/ppt/charts/chart34.xml" ContentType="application/vnd.openxmlformats-officedocument.drawingml.chart+xml"/>
  <Override PartName="/ppt/charts/chart35.xml" ContentType="application/vnd.openxmlformats-officedocument.drawingml.char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864" r:id="rId5"/>
  </p:sldMasterIdLst>
  <p:notesMasterIdLst>
    <p:notesMasterId r:id="rId80"/>
  </p:notesMasterIdLst>
  <p:handoutMasterIdLst>
    <p:handoutMasterId r:id="rId81"/>
  </p:handoutMasterIdLst>
  <p:sldIdLst>
    <p:sldId id="258" r:id="rId6"/>
    <p:sldId id="259" r:id="rId7"/>
    <p:sldId id="2147483641" r:id="rId8"/>
    <p:sldId id="283" r:id="rId9"/>
    <p:sldId id="2147483547" r:id="rId10"/>
    <p:sldId id="285" r:id="rId11"/>
    <p:sldId id="256" r:id="rId12"/>
    <p:sldId id="289" r:id="rId13"/>
    <p:sldId id="291" r:id="rId14"/>
    <p:sldId id="292" r:id="rId15"/>
    <p:sldId id="296" r:id="rId16"/>
    <p:sldId id="297" r:id="rId17"/>
    <p:sldId id="257" r:id="rId18"/>
    <p:sldId id="299" r:id="rId19"/>
    <p:sldId id="262" r:id="rId20"/>
    <p:sldId id="301" r:id="rId21"/>
    <p:sldId id="302" r:id="rId22"/>
    <p:sldId id="303" r:id="rId23"/>
    <p:sldId id="304" r:id="rId24"/>
    <p:sldId id="305" r:id="rId25"/>
    <p:sldId id="306" r:id="rId26"/>
    <p:sldId id="263" r:id="rId27"/>
    <p:sldId id="487" r:id="rId28"/>
    <p:sldId id="308" r:id="rId29"/>
    <p:sldId id="309" r:id="rId30"/>
    <p:sldId id="310" r:id="rId31"/>
    <p:sldId id="311" r:id="rId32"/>
    <p:sldId id="312" r:id="rId33"/>
    <p:sldId id="313" r:id="rId34"/>
    <p:sldId id="314" r:id="rId35"/>
    <p:sldId id="315" r:id="rId36"/>
    <p:sldId id="316" r:id="rId37"/>
    <p:sldId id="2147483646" r:id="rId38"/>
    <p:sldId id="318" r:id="rId39"/>
    <p:sldId id="319" r:id="rId40"/>
    <p:sldId id="320" r:id="rId41"/>
    <p:sldId id="321" r:id="rId42"/>
    <p:sldId id="2147483647" r:id="rId43"/>
    <p:sldId id="323" r:id="rId44"/>
    <p:sldId id="260" r:id="rId45"/>
    <p:sldId id="2147483559" r:id="rId46"/>
    <p:sldId id="264" r:id="rId47"/>
    <p:sldId id="261" r:id="rId48"/>
    <p:sldId id="337" r:id="rId49"/>
    <p:sldId id="407" r:id="rId50"/>
    <p:sldId id="435" r:id="rId51"/>
    <p:sldId id="436" r:id="rId52"/>
    <p:sldId id="437" r:id="rId53"/>
    <p:sldId id="438" r:id="rId54"/>
    <p:sldId id="2147483579" r:id="rId55"/>
    <p:sldId id="2147483625" r:id="rId56"/>
    <p:sldId id="2147483627" r:id="rId57"/>
    <p:sldId id="439" r:id="rId58"/>
    <p:sldId id="2147483628" r:id="rId59"/>
    <p:sldId id="440" r:id="rId60"/>
    <p:sldId id="441" r:id="rId61"/>
    <p:sldId id="442" r:id="rId62"/>
    <p:sldId id="2147483581" r:id="rId63"/>
    <p:sldId id="443" r:id="rId64"/>
    <p:sldId id="444" r:id="rId65"/>
    <p:sldId id="445" r:id="rId66"/>
    <p:sldId id="446" r:id="rId67"/>
    <p:sldId id="447" r:id="rId68"/>
    <p:sldId id="448" r:id="rId69"/>
    <p:sldId id="449" r:id="rId70"/>
    <p:sldId id="2147483614" r:id="rId71"/>
    <p:sldId id="450" r:id="rId72"/>
    <p:sldId id="451" r:id="rId73"/>
    <p:sldId id="452" r:id="rId74"/>
    <p:sldId id="453" r:id="rId75"/>
    <p:sldId id="454" r:id="rId76"/>
    <p:sldId id="455" r:id="rId77"/>
    <p:sldId id="456" r:id="rId78"/>
    <p:sldId id="457" r:id="rId79"/>
  </p:sldIdLst>
  <p:sldSz cx="12192000" cy="6858000"/>
  <p:notesSz cx="7102475" cy="9388475"/>
  <p:embeddedFontLst>
    <p:embeddedFont>
      <p:font typeface="Segoe UI" panose="020B0502040204020203" pitchFamily="34" charset="0"/>
      <p:regular r:id="rId82"/>
      <p:bold r:id="rId83"/>
      <p:italic r:id="rId84"/>
      <p:boldItalic r:id="rId85"/>
    </p:embeddedFont>
  </p:embeddedFontLst>
  <p:custDataLst>
    <p:tags r:id="rId8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56DE47-1E91-1B02-DB7A-F3ECA0FA0190}" name="Marco Casiraghi" initials="MC" userId="S::marco_casiraghi_mckinsey.com#ext#@ercot.onmicrosoft.com::ace4f276-2be3-4ddf-a21b-473ac613b854" providerId="AD"/>
  <p188:author id="{97DF04B4-0747-8EED-3D2D-B7485833B8C8}" name="Hobbs, Kristi" initials="KH" userId="S::Kristi.Hobbs@ercot.com::45fa9b2e-da9b-4b50-957a-fe4d3344e9a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8080"/>
    <a:srgbClr val="92D050"/>
    <a:srgbClr val="F2F2F2"/>
    <a:srgbClr val="D2F7E5"/>
    <a:srgbClr val="FFFFFF"/>
    <a:srgbClr val="FFF7F7"/>
    <a:srgbClr val="E6EBEF"/>
    <a:srgbClr val="800080"/>
    <a:srgbClr val="0000F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EECB6-27F3-D0D5-5406-FDFAE0D00755}" v="70" dt="2026-10-14T17:23:42.052"/>
    <p1510:client id="{02822700-A540-22D8-ECB1-A2F689A0D75B}" v="28" dt="2026-10-14T17:53:41.087"/>
    <p1510:client id="{115C3670-5050-48F9-90F3-B4D657BC3E8B}" v="1" dt="2026-10-14T14:17:50.216"/>
    <p1510:client id="{13BA8564-8067-C999-EC4A-BD0512B2DF45}" v="168" dt="2026-10-14T16:41:58.590"/>
    <p1510:client id="{17AE84A2-BDE0-45BA-BEE5-E9A986DB86BA}" v="3701" dt="2026-10-13T21:11:55.291"/>
    <p1510:client id="{1F5E968C-28E5-C24D-4424-E33A0F26EEF4}" v="20" dt="2026-10-14T14:15:21.105"/>
    <p1510:client id="{538AC328-03C2-4DFF-A30B-93B53687BC54}" v="5396" dt="2026-10-13T22:45:01.114"/>
    <p1510:client id="{65D01FE9-EDFA-4FA1-BC61-B04876F15356}" v="221" dt="2026-10-14T15:44:43.894"/>
    <p1510:client id="{69F7D026-6765-4685-9580-984068112360}" v="1690" dt="2026-10-13T19:38:55.844"/>
    <p1510:client id="{8E42D4B6-C8C2-FEA4-EB3F-53FDB20C931C}" v="25" vWet="26" dt="2026-10-14T17:39:18.377"/>
    <p1510:client id="{AC5909C7-8F81-15A3-D517-18923929AEEF}" v="50" dt="2026-10-14T13:47:59.914"/>
    <p1510:client id="{C0418D6E-D955-463C-6701-CF492FBFED65}" v="20" dt="2026-10-14T17:41:29.199"/>
    <p1510:client id="{DD5DFC40-A625-1921-8FE7-CEB64378538F}" v="61" dt="2026-10-14T05:07:55.791"/>
    <p1510:client id="{F86DF811-BC37-4C4C-BEDC-0D483B5019C8}" v="286" dt="2026-10-14T13:55:51.9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font" Target="fonts/font3.fntdata"/><Relationship Id="rId89"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theme" Target="theme/theme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notesMaster" Target="notesMasters/notesMaster1.xml"/><Relationship Id="rId85" Type="http://schemas.openxmlformats.org/officeDocument/2006/relationships/font" Target="fonts/font4.fntdata"/><Relationship Id="rId9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font" Target="fonts/font2.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handoutMaster" Target="handoutMasters/handoutMaster1.xml"/><Relationship Id="rId86"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commentAuthors" Target="commentAuthors.xml"/><Relationship Id="rId61" Type="http://schemas.openxmlformats.org/officeDocument/2006/relationships/slide" Target="slides/slide56.xml"/><Relationship Id="rId82" Type="http://schemas.openxmlformats.org/officeDocument/2006/relationships/font" Target="fonts/font1.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1B3_474683BF.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1B5_86B1CAC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1B5_86B1CAC11.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7FFFFFBB_FE2DFF4A.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7FFFFFBB_FE2DFF4A2.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Binary_7FFFFFBB_FE2DFF4A3.xlsb"/></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Binary_1B7_E0962504.xlsb"/></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Binary_1B7_E09625044.xlsb"/></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Binary_1B9_7E8AC4BF.xlsb"/></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Binary_1B9_7E8AC4BF5.xlsb"/></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Binary_1BA_73211316.xlsb"/></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Binary_1BA_732113166.xlsb"/></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Binary_1BB_7306C049.xlsb"/></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Binary_1BB_7306C0497.xlsb"/></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Binary_1BC_D2CA232D.xlsb"/></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Binary_1BC_D2CA232D8.xlsb"/></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Binary_1BD_FCA703AD.xlsb"/></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Binary_1BD_FCA703AD9.xlsb"/></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Binary_1BE_D9C4D8AF.xlsb"/></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Binary_1BE_D9C4D8AF10.xlsb"/></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Binary_1BF_549937E7.xlsb"/></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Binary_1BF_549937E711.xlsb"/></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Binary_1C1_D1291167.xlsb"/></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Binary_7FFFFFDE_DE4A42FF.xlsb"/></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Binary_1C2_21F7C23E.xlsb"/></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Binary_1C3_454B7D57.xlsb"/></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Binary_1C4_6725F5AF.xlsb"/></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Binary_1C4_6725F5AF12.xlsb"/></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Binary_1C6_33A9F1F0.xlsb"/></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Binary_1C6_33A9F1F013.xlsb"/></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Binary_1C6_33A9F1F014.xlsb"/></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Binary_1C7_4591E705.xlsb"/></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Binary_1C8_317EDA5B.xlsb"/></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Binary_1C9_E0459E7F.xlsb"/></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Binary_1C9_E0459E7F15.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592334494773528E-3"/>
          <c:y val="6.7146282973621102E-2"/>
          <c:w val="0.98188153310104531"/>
          <c:h val="0.8657074340527577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139-482B-9344-C853EC9B912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61.53846153846154</c:v>
                </c:pt>
                <c:pt idx="1">
                  <c:v>41.379310344827587</c:v>
                </c:pt>
                <c:pt idx="2">
                  <c:v>29.411764705882355</c:v>
                </c:pt>
                <c:pt idx="3">
                  <c:v>42.372881355932201</c:v>
                </c:pt>
              </c:numCache>
            </c:numRef>
          </c:val>
          <c:extLst>
            <c:ext xmlns:c16="http://schemas.microsoft.com/office/drawing/2014/chart" uri="{C3380CC4-5D6E-409C-BE32-E72D297353CC}">
              <c16:uniqueId val="{00000004-8139-482B-9344-C853EC9B9121}"/>
            </c:ext>
          </c:extLst>
        </c:ser>
        <c:ser>
          <c:idx val="1"/>
          <c:order val="1"/>
          <c:spPr>
            <a:solidFill>
              <a:schemeClr val="accent2"/>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139-482B-9344-C853EC9B912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15.384615384615385</c:v>
                </c:pt>
                <c:pt idx="1">
                  <c:v>41.379310344827587</c:v>
                </c:pt>
                <c:pt idx="2">
                  <c:v>47.058823529411761</c:v>
                </c:pt>
                <c:pt idx="3">
                  <c:v>37.288135593220339</c:v>
                </c:pt>
              </c:numCache>
            </c:numRef>
          </c:val>
          <c:extLst>
            <c:ext xmlns:c16="http://schemas.microsoft.com/office/drawing/2014/chart" uri="{C3380CC4-5D6E-409C-BE32-E72D297353CC}">
              <c16:uniqueId val="{00000009-8139-482B-9344-C853EC9B9121}"/>
            </c:ext>
          </c:extLst>
        </c:ser>
        <c:ser>
          <c:idx val="2"/>
          <c:order val="2"/>
          <c:spPr>
            <a:solidFill>
              <a:schemeClr val="accent3"/>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8139-482B-9344-C853EC9B9121}"/>
                </c:ext>
              </c:extLst>
            </c:dLbl>
            <c:dLbl>
              <c:idx val="1"/>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15.384615384615385</c:v>
                </c:pt>
                <c:pt idx="1">
                  <c:v>6.8965517241379342</c:v>
                </c:pt>
                <c:pt idx="2">
                  <c:v>11.764705882352944</c:v>
                </c:pt>
                <c:pt idx="3">
                  <c:v>10.169491525423735</c:v>
                </c:pt>
              </c:numCache>
            </c:numRef>
          </c:val>
          <c:extLst>
            <c:ext xmlns:c16="http://schemas.microsoft.com/office/drawing/2014/chart" uri="{C3380CC4-5D6E-409C-BE32-E72D297353CC}">
              <c16:uniqueId val="{0000000E-8139-482B-9344-C853EC9B9121}"/>
            </c:ext>
          </c:extLst>
        </c:ser>
        <c:ser>
          <c:idx val="3"/>
          <c:order val="3"/>
          <c:spPr>
            <a:solidFill>
              <a:schemeClr val="accent4"/>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139-482B-9344-C853EC9B912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7.6923076923076872</c:v>
                </c:pt>
                <c:pt idx="1">
                  <c:v>3.4482758620689613</c:v>
                </c:pt>
                <c:pt idx="2">
                  <c:v>0</c:v>
                </c:pt>
                <c:pt idx="3">
                  <c:v>3.3898305084745783</c:v>
                </c:pt>
              </c:numCache>
            </c:numRef>
          </c:val>
          <c:extLst>
            <c:ext xmlns:c16="http://schemas.microsoft.com/office/drawing/2014/chart" uri="{C3380CC4-5D6E-409C-BE32-E72D297353CC}">
              <c16:uniqueId val="{00000012-8139-482B-9344-C853EC9B9121}"/>
            </c:ext>
          </c:extLst>
        </c:ser>
        <c:ser>
          <c:idx val="4"/>
          <c:order val="4"/>
          <c:spPr>
            <a:solidFill>
              <a:srgbClr val="D0D0D0"/>
            </a:solidFill>
            <a:ln w="9525" cmpd="sng" algn="ctr">
              <a:solidFill>
                <a:schemeClr val="bg1"/>
              </a:solidFill>
              <a:prstDash val="solid"/>
            </a:ln>
          </c:spPr>
          <c:invertIfNegative val="0"/>
          <c:dLbls>
            <c:dLbl>
              <c:idx val="1"/>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0">
                  <c:v>0</c:v>
                </c:pt>
                <c:pt idx="1">
                  <c:v>6.8965517241379342</c:v>
                </c:pt>
                <c:pt idx="2">
                  <c:v>11.764705882352944</c:v>
                </c:pt>
                <c:pt idx="3">
                  <c:v>6.7796610169491451</c:v>
                </c:pt>
              </c:numCache>
            </c:numRef>
          </c:val>
          <c:extLst>
            <c:ext xmlns:c16="http://schemas.microsoft.com/office/drawing/2014/chart" uri="{C3380CC4-5D6E-409C-BE32-E72D297353CC}">
              <c16:uniqueId val="{00000016-8139-482B-9344-C853EC9B9121}"/>
            </c:ext>
          </c:extLst>
        </c:ser>
        <c:dLbls>
          <c:showLegendKey val="0"/>
          <c:showVal val="0"/>
          <c:showCatName val="0"/>
          <c:showSerName val="0"/>
          <c:showPercent val="0"/>
          <c:showBubbleSize val="0"/>
        </c:dLbls>
        <c:gapWidth val="40"/>
        <c:overlap val="100"/>
        <c:axId val="10509600"/>
        <c:axId val="1"/>
      </c:barChart>
      <c:catAx>
        <c:axId val="1050960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509600"/>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890431333663858E-2"/>
          <c:y val="0.13291139240506328"/>
          <c:w val="0.97421913733267229"/>
          <c:h val="0.73417721518987344"/>
        </c:manualLayout>
      </c:layout>
      <c:barChart>
        <c:barDir val="col"/>
        <c:grouping val="stacked"/>
        <c:varyColors val="0"/>
        <c:ser>
          <c:idx val="0"/>
          <c:order val="0"/>
          <c:spPr>
            <a:solidFill>
              <a:schemeClr val="bg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2CE-49A1-BBBD-F25D9E70F3C9}"/>
                </c:ext>
              </c:extLst>
            </c:dLbl>
            <c:dLbl>
              <c:idx val="2"/>
              <c:layout>
                <c:manualLayout>
                  <c:x val="0"/>
                  <c:y val="-7.911392405063291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2CE-49A1-BBBD-F25D9E70F3C9}"/>
                </c:ext>
              </c:extLst>
            </c:dLbl>
            <c:dLbl>
              <c:idx val="3"/>
              <c:layout>
                <c:manualLayout>
                  <c:x val="0"/>
                  <c:y val="-7.911392405063291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2CE-49A1-BBBD-F25D9E70F3C9}"/>
                </c:ext>
              </c:extLst>
            </c:dLbl>
            <c:dLbl>
              <c:idx val="4"/>
              <c:layout>
                <c:manualLayout>
                  <c:x val="-2.9003470500743679E-2"/>
                  <c:y val="-7.911392405063291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2CE-49A1-BBBD-F25D9E70F3C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8</c:v>
                </c:pt>
                <c:pt idx="1">
                  <c:v>3</c:v>
                </c:pt>
                <c:pt idx="2">
                  <c:v>7</c:v>
                </c:pt>
                <c:pt idx="3">
                  <c:v>5</c:v>
                </c:pt>
                <c:pt idx="4">
                  <c:v>5</c:v>
                </c:pt>
                <c:pt idx="5">
                  <c:v>1</c:v>
                </c:pt>
              </c:numCache>
            </c:numRef>
          </c:val>
          <c:extLst>
            <c:ext xmlns:c16="http://schemas.microsoft.com/office/drawing/2014/chart" uri="{C3380CC4-5D6E-409C-BE32-E72D297353CC}">
              <c16:uniqueId val="{00000004-02CE-49A1-BBBD-F25D9E70F3C9}"/>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2CE-49A1-BBBD-F25D9E70F3C9}"/>
                </c:ext>
              </c:extLst>
            </c:dLbl>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2CE-49A1-BBBD-F25D9E70F3C9}"/>
                </c:ext>
              </c:extLst>
            </c:dLbl>
            <c:dLbl>
              <c:idx val="2"/>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2CE-49A1-BBBD-F25D9E70F3C9}"/>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2CE-49A1-BBBD-F25D9E70F3C9}"/>
                </c:ext>
              </c:extLst>
            </c:dLbl>
            <c:dLbl>
              <c:idx val="5"/>
              <c:layout>
                <c:manualLayout>
                  <c:x val="7.0897372335151213E-2"/>
                  <c:y val="-2.3734177215189874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2CE-49A1-BBBD-F25D9E70F3C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19</c:v>
                </c:pt>
                <c:pt idx="1">
                  <c:v>15</c:v>
                </c:pt>
                <c:pt idx="2">
                  <c:v>8</c:v>
                </c:pt>
                <c:pt idx="3">
                  <c:v>10</c:v>
                </c:pt>
                <c:pt idx="4">
                  <c:v>1</c:v>
                </c:pt>
                <c:pt idx="5">
                  <c:v>4</c:v>
                </c:pt>
              </c:numCache>
            </c:numRef>
          </c:val>
          <c:extLst>
            <c:ext xmlns:c16="http://schemas.microsoft.com/office/drawing/2014/chart" uri="{C3380CC4-5D6E-409C-BE32-E72D297353CC}">
              <c16:uniqueId val="{0000000A-02CE-49A1-BBBD-F25D9E70F3C9}"/>
            </c:ext>
          </c:extLst>
        </c:ser>
        <c:ser>
          <c:idx val="2"/>
          <c:order val="2"/>
          <c:spPr>
            <a:solidFill>
              <a:schemeClr val="accent1"/>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2CE-49A1-BBBD-F25D9E70F3C9}"/>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2CE-49A1-BBBD-F25D9E70F3C9}"/>
                </c:ext>
              </c:extLst>
            </c:dLbl>
            <c:dLbl>
              <c:idx val="2"/>
              <c:layout>
                <c:manualLayout>
                  <c:x val="0"/>
                  <c:y val="-7.911392405063291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02CE-49A1-BBBD-F25D9E70F3C9}"/>
                </c:ext>
              </c:extLst>
            </c:dLbl>
            <c:dLbl>
              <c:idx val="3"/>
              <c:layout>
                <c:manualLayout>
                  <c:x val="0"/>
                  <c:y val="-7.911392405063291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02CE-49A1-BBBD-F25D9E70F3C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Sheet1!$A$3:$F$3</c:f>
              <c:numCache>
                <c:formatCode>General</c:formatCode>
                <c:ptCount val="6"/>
                <c:pt idx="0">
                  <c:v>12</c:v>
                </c:pt>
                <c:pt idx="1">
                  <c:v>13</c:v>
                </c:pt>
                <c:pt idx="2">
                  <c:v>6</c:v>
                </c:pt>
                <c:pt idx="3">
                  <c:v>5</c:v>
                </c:pt>
                <c:pt idx="4">
                  <c:v>0</c:v>
                </c:pt>
                <c:pt idx="5">
                  <c:v>0</c:v>
                </c:pt>
              </c:numCache>
            </c:numRef>
          </c:val>
          <c:extLst>
            <c:ext xmlns:c16="http://schemas.microsoft.com/office/drawing/2014/chart" uri="{C3380CC4-5D6E-409C-BE32-E72D297353CC}">
              <c16:uniqueId val="{0000000F-02CE-49A1-BBBD-F25D9E70F3C9}"/>
            </c:ext>
          </c:extLst>
        </c:ser>
        <c:dLbls>
          <c:showLegendKey val="0"/>
          <c:showVal val="0"/>
          <c:showCatName val="0"/>
          <c:showSerName val="0"/>
          <c:showPercent val="0"/>
          <c:showBubbleSize val="0"/>
        </c:dLbls>
        <c:gapWidth val="40"/>
        <c:overlap val="100"/>
        <c:axId val="1800225536"/>
        <c:axId val="1"/>
      </c:barChart>
      <c:catAx>
        <c:axId val="180022553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39"/>
          <c:min val="0"/>
        </c:scaling>
        <c:delete val="1"/>
        <c:axPos val="l"/>
        <c:numFmt formatCode="General" sourceLinked="1"/>
        <c:majorTickMark val="out"/>
        <c:minorTickMark val="none"/>
        <c:tickLblPos val="nextTo"/>
        <c:crossAx val="1800225536"/>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4644549763033177E-2"/>
          <c:y val="9.6829971181556201E-2"/>
          <c:w val="0.9507109004739337"/>
          <c:h val="0.8063400576368876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508-4272-9216-716DFADE3D64}"/>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508-4272-9216-716DFADE3D6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508-4272-9216-716DFADE3D6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508-4272-9216-716DFADE3D6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61.53846153846154</c:v>
                </c:pt>
                <c:pt idx="1">
                  <c:v>61.53846153846154</c:v>
                </c:pt>
                <c:pt idx="2">
                  <c:v>86.666666666666671</c:v>
                </c:pt>
                <c:pt idx="3">
                  <c:v>68.518518518518505</c:v>
                </c:pt>
              </c:numCache>
            </c:numRef>
          </c:val>
          <c:extLst>
            <c:ext xmlns:c16="http://schemas.microsoft.com/office/drawing/2014/chart" uri="{C3380CC4-5D6E-409C-BE32-E72D297353CC}">
              <c16:uniqueId val="{00000004-5508-4272-9216-716DFADE3D64}"/>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508-4272-9216-716DFADE3D64}"/>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508-4272-9216-716DFADE3D6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508-4272-9216-716DFADE3D6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508-4272-9216-716DFADE3D6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38.46153846153846</c:v>
                </c:pt>
                <c:pt idx="1">
                  <c:v>38.46153846153846</c:v>
                </c:pt>
                <c:pt idx="2">
                  <c:v>13.33333333333333</c:v>
                </c:pt>
                <c:pt idx="3">
                  <c:v>31.481481481481477</c:v>
                </c:pt>
              </c:numCache>
            </c:numRef>
          </c:val>
          <c:extLst>
            <c:ext xmlns:c16="http://schemas.microsoft.com/office/drawing/2014/chart" uri="{C3380CC4-5D6E-409C-BE32-E72D297353CC}">
              <c16:uniqueId val="{00000009-5508-4272-9216-716DFADE3D64}"/>
            </c:ext>
          </c:extLst>
        </c:ser>
        <c:dLbls>
          <c:showLegendKey val="0"/>
          <c:showVal val="0"/>
          <c:showCatName val="0"/>
          <c:showSerName val="0"/>
          <c:showPercent val="0"/>
          <c:showBubbleSize val="0"/>
        </c:dLbls>
        <c:gapWidth val="40"/>
        <c:overlap val="100"/>
        <c:axId val="2031893024"/>
        <c:axId val="1"/>
      </c:barChart>
      <c:catAx>
        <c:axId val="203189302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031893024"/>
        <c:crosses val="min"/>
        <c:crossBetween val="between"/>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492007104795737"/>
          <c:w val="0.96242774566473988"/>
          <c:h val="0.7015985790408525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66.666666666666657</c:v>
                </c:pt>
                <c:pt idx="1">
                  <c:v>81.818181818181827</c:v>
                </c:pt>
                <c:pt idx="2">
                  <c:v>76</c:v>
                </c:pt>
                <c:pt idx="3">
                  <c:v>87.5</c:v>
                </c:pt>
                <c:pt idx="4">
                  <c:v>76.271186440677965</c:v>
                </c:pt>
              </c:numCache>
            </c:numRef>
          </c:val>
          <c:extLst>
            <c:ext xmlns:c16="http://schemas.microsoft.com/office/drawing/2014/chart" uri="{C3380CC4-5D6E-409C-BE32-E72D297353CC}">
              <c16:uniqueId val="{00000005-2B2C-43C3-A3DC-BB541791863A}"/>
            </c:ext>
          </c:extLst>
        </c:ser>
        <c:ser>
          <c:idx val="1"/>
          <c:order val="1"/>
          <c:spPr>
            <a:solidFill>
              <a:schemeClr val="accent2"/>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13.33333333333333</c:v>
                </c:pt>
                <c:pt idx="1">
                  <c:v>9.0909090909090935</c:v>
                </c:pt>
                <c:pt idx="2">
                  <c:v>7.9999999999999964</c:v>
                </c:pt>
                <c:pt idx="3">
                  <c:v>12.5</c:v>
                </c:pt>
                <c:pt idx="4">
                  <c:v>10.169491525423723</c:v>
                </c:pt>
              </c:numCache>
            </c:numRef>
          </c:val>
          <c:extLst>
            <c:ext xmlns:c16="http://schemas.microsoft.com/office/drawing/2014/chart" uri="{C3380CC4-5D6E-409C-BE32-E72D297353CC}">
              <c16:uniqueId val="{0000000B-2B2C-43C3-A3DC-BB541791863A}"/>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9.0909090909090828</c:v>
                </c:pt>
                <c:pt idx="2">
                  <c:v>16.000000000000004</c:v>
                </c:pt>
                <c:pt idx="3">
                  <c:v>0</c:v>
                </c:pt>
                <c:pt idx="4">
                  <c:v>13.559322033898303</c:v>
                </c:pt>
              </c:numCache>
            </c:numRef>
          </c:val>
          <c:extLst>
            <c:ext xmlns:c16="http://schemas.microsoft.com/office/drawing/2014/chart" uri="{C3380CC4-5D6E-409C-BE32-E72D297353CC}">
              <c16:uniqueId val="{00000010-2B2C-43C3-A3DC-BB541791863A}"/>
            </c:ext>
          </c:extLst>
        </c:ser>
        <c:dLbls>
          <c:showLegendKey val="0"/>
          <c:showVal val="0"/>
          <c:showCatName val="0"/>
          <c:showSerName val="0"/>
          <c:showPercent val="0"/>
          <c:showBubbleSize val="0"/>
        </c:dLbls>
        <c:gapWidth val="40"/>
        <c:overlap val="100"/>
        <c:axId val="124172847"/>
        <c:axId val="1"/>
      </c:barChart>
      <c:catAx>
        <c:axId val="124172847"/>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172847"/>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70539798719121"/>
          <c:w val="0.96242774566473988"/>
          <c:h val="0.69258920402561752"/>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810-43AD-B5BC-097D6A5C4C9C}"/>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810-43AD-B5BC-097D6A5C4C9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86.666666666666671</c:v>
                </c:pt>
                <c:pt idx="1">
                  <c:v>54.54545454545454</c:v>
                </c:pt>
                <c:pt idx="2">
                  <c:v>72</c:v>
                </c:pt>
                <c:pt idx="3">
                  <c:v>75</c:v>
                </c:pt>
                <c:pt idx="4">
                  <c:v>72.881355932203391</c:v>
                </c:pt>
              </c:numCache>
            </c:numRef>
          </c:val>
          <c:extLst>
            <c:ext xmlns:c16="http://schemas.microsoft.com/office/drawing/2014/chart" uri="{C3380CC4-5D6E-409C-BE32-E72D297353CC}">
              <c16:uniqueId val="{00000005-0810-43AD-B5BC-097D6A5C4C9C}"/>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0</c:v>
                </c:pt>
                <c:pt idx="1">
                  <c:v>36.363636363636367</c:v>
                </c:pt>
                <c:pt idx="2">
                  <c:v>7.9999999999999964</c:v>
                </c:pt>
                <c:pt idx="3">
                  <c:v>25</c:v>
                </c:pt>
                <c:pt idx="4">
                  <c:v>13.559322033898303</c:v>
                </c:pt>
              </c:numCache>
            </c:numRef>
          </c:val>
          <c:extLst>
            <c:ext xmlns:c16="http://schemas.microsoft.com/office/drawing/2014/chart" uri="{C3380CC4-5D6E-409C-BE32-E72D297353CC}">
              <c16:uniqueId val="{0000000A-0810-43AD-B5BC-097D6A5C4C9C}"/>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810-43AD-B5BC-097D6A5C4C9C}"/>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13.33333333333333</c:v>
                </c:pt>
                <c:pt idx="1">
                  <c:v>9.0909090909090935</c:v>
                </c:pt>
                <c:pt idx="2">
                  <c:v>20.000000000000007</c:v>
                </c:pt>
                <c:pt idx="4">
                  <c:v>13.559322033898303</c:v>
                </c:pt>
              </c:numCache>
            </c:numRef>
          </c:val>
          <c:extLst>
            <c:ext xmlns:c16="http://schemas.microsoft.com/office/drawing/2014/chart" uri="{C3380CC4-5D6E-409C-BE32-E72D297353CC}">
              <c16:uniqueId val="{0000000F-0810-43AD-B5BC-097D6A5C4C9C}"/>
            </c:ext>
          </c:extLst>
        </c:ser>
        <c:dLbls>
          <c:showLegendKey val="0"/>
          <c:showVal val="0"/>
          <c:showCatName val="0"/>
          <c:showSerName val="0"/>
          <c:showPercent val="0"/>
          <c:showBubbleSize val="0"/>
        </c:dLbls>
        <c:gapWidth val="40"/>
        <c:overlap val="100"/>
        <c:axId val="1891921183"/>
        <c:axId val="1"/>
      </c:barChart>
      <c:catAx>
        <c:axId val="1891921183"/>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891921183"/>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14494074749316"/>
          <c:w val="0.96242774566473988"/>
          <c:h val="0.6937101185050136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26D-4E33-90B4-3760CB63BBC7}"/>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26D-4E33-90B4-3760CB63BBC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26D-4E33-90B4-3760CB63BBC7}"/>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73.333333333333329</c:v>
                </c:pt>
                <c:pt idx="1">
                  <c:v>63.636363636363633</c:v>
                </c:pt>
                <c:pt idx="2">
                  <c:v>76</c:v>
                </c:pt>
                <c:pt idx="3">
                  <c:v>100</c:v>
                </c:pt>
                <c:pt idx="4">
                  <c:v>76.271186440677965</c:v>
                </c:pt>
              </c:numCache>
            </c:numRef>
          </c:val>
          <c:extLst>
            <c:ext xmlns:c16="http://schemas.microsoft.com/office/drawing/2014/chart" uri="{C3380CC4-5D6E-409C-BE32-E72D297353CC}">
              <c16:uniqueId val="{00000005-226D-4E33-90B4-3760CB63BBC7}"/>
            </c:ext>
          </c:extLst>
        </c:ser>
        <c:ser>
          <c:idx val="1"/>
          <c:order val="1"/>
          <c:spPr>
            <a:solidFill>
              <a:schemeClr val="accent2"/>
            </a:solidFill>
            <a:ln w="9525" cmpd="sng" algn="ctr">
              <a:solidFill>
                <a:schemeClr val="bg1"/>
              </a:solidFill>
              <a:prstDash val="solid"/>
            </a:ln>
          </c:spPr>
          <c:invertIfNegative val="0"/>
          <c:dPt>
            <c:idx val="2"/>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6-226D-4E33-90B4-3760CB63BBC7}"/>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6.6666666666666652</c:v>
                </c:pt>
                <c:pt idx="1">
                  <c:v>18.181818181818176</c:v>
                </c:pt>
                <c:pt idx="2">
                  <c:v>24</c:v>
                </c:pt>
                <c:pt idx="3">
                  <c:v>0</c:v>
                </c:pt>
                <c:pt idx="4">
                  <c:v>5.0847457627118615</c:v>
                </c:pt>
              </c:numCache>
            </c:numRef>
          </c:val>
          <c:extLst>
            <c:ext xmlns:c16="http://schemas.microsoft.com/office/drawing/2014/chart" uri="{C3380CC4-5D6E-409C-BE32-E72D297353CC}">
              <c16:uniqueId val="{00000009-226D-4E33-90B4-3760CB63BBC7}"/>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26D-4E33-90B4-3760CB63BBC7}"/>
                </c:ext>
              </c:extLst>
            </c:dLbl>
            <c:dLbl>
              <c:idx val="4"/>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18.181818181818187</c:v>
                </c:pt>
                <c:pt idx="4">
                  <c:v>18.644067796610177</c:v>
                </c:pt>
              </c:numCache>
            </c:numRef>
          </c:val>
          <c:extLst>
            <c:ext xmlns:c16="http://schemas.microsoft.com/office/drawing/2014/chart" uri="{C3380CC4-5D6E-409C-BE32-E72D297353CC}">
              <c16:uniqueId val="{0000000D-226D-4E33-90B4-3760CB63BBC7}"/>
            </c:ext>
          </c:extLst>
        </c:ser>
        <c:dLbls>
          <c:showLegendKey val="0"/>
          <c:showVal val="0"/>
          <c:showCatName val="0"/>
          <c:showSerName val="0"/>
          <c:showPercent val="0"/>
          <c:showBubbleSize val="0"/>
        </c:dLbls>
        <c:gapWidth val="40"/>
        <c:overlap val="100"/>
        <c:axId val="255376528"/>
        <c:axId val="1"/>
      </c:barChart>
      <c:catAx>
        <c:axId val="25537652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376528"/>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01659496004925E-3"/>
          <c:y val="0.13930348258706468"/>
          <c:w val="0.98401966810079899"/>
          <c:h val="0.72139303482587069"/>
        </c:manualLayout>
      </c:layout>
      <c:barChart>
        <c:barDir val="col"/>
        <c:grouping val="stacked"/>
        <c:varyColors val="0"/>
        <c:ser>
          <c:idx val="0"/>
          <c:order val="0"/>
          <c:spPr>
            <a:solidFill>
              <a:schemeClr val="accent1"/>
            </a:solidFill>
            <a:ln w="9525" cmpd="sng" algn="ctr">
              <a:solidFill>
                <a:schemeClr val="bg1"/>
              </a:solidFill>
              <a:prstDash val="solid"/>
            </a:ln>
          </c:spPr>
          <c:invertIfNegative val="0"/>
          <c:dPt>
            <c:idx val="11"/>
            <c:invertIfNegative val="0"/>
            <c:bubble3D val="0"/>
            <c:spPr>
              <a:solidFill>
                <a:schemeClr val="accent2"/>
              </a:solidFill>
              <a:ln w="9525" cmpd="sng" algn="ctr">
                <a:solidFill>
                  <a:schemeClr val="bg1"/>
                </a:solidFill>
                <a:prstDash val="solid"/>
              </a:ln>
            </c:spPr>
            <c:extLst>
              <c:ext xmlns:c16="http://schemas.microsoft.com/office/drawing/2014/chart" uri="{C3380CC4-5D6E-409C-BE32-E72D297353CC}">
                <c16:uniqueId val="{00000000-EE7C-4C89-B5C5-306DAAF781E6}"/>
              </c:ext>
            </c:extLst>
          </c:dPt>
          <c:dPt>
            <c:idx val="15"/>
            <c:invertIfNegative val="0"/>
            <c:bubble3D val="0"/>
            <c:spPr>
              <a:solidFill>
                <a:schemeClr val="accent3"/>
              </a:solidFill>
              <a:ln w="9525" cmpd="sng" algn="ctr">
                <a:solidFill>
                  <a:schemeClr val="bg1"/>
                </a:solidFill>
                <a:prstDash val="solid"/>
              </a:ln>
            </c:spPr>
            <c:extLst>
              <c:ext xmlns:c16="http://schemas.microsoft.com/office/drawing/2014/chart" uri="{C3380CC4-5D6E-409C-BE32-E72D297353CC}">
                <c16:uniqueId val="{00000001-EE7C-4C89-B5C5-306DAAF781E6}"/>
              </c:ext>
            </c:extLst>
          </c:dPt>
          <c:dLbls>
            <c:dLbl>
              <c:idx val="0"/>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E7C-4C89-B5C5-306DAAF781E6}"/>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E7C-4C89-B5C5-306DAAF781E6}"/>
                </c:ext>
              </c:extLst>
            </c:dLbl>
            <c:dLbl>
              <c:idx val="3"/>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E7C-4C89-B5C5-306DAAF781E6}"/>
                </c:ext>
              </c:extLst>
            </c:dLbl>
            <c:dLbl>
              <c:idx val="5"/>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EE7C-4C89-B5C5-306DAAF781E6}"/>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EE7C-4C89-B5C5-306DAAF781E6}"/>
                </c:ext>
              </c:extLst>
            </c:dLbl>
            <c:dLbl>
              <c:idx val="9"/>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E7C-4C89-B5C5-306DAAF781E6}"/>
                </c:ext>
              </c:extLst>
            </c:dLbl>
            <c:dLbl>
              <c:idx val="10"/>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EE7C-4C89-B5C5-306DAAF781E6}"/>
                </c:ext>
              </c:extLst>
            </c:dLbl>
            <c:dLbl>
              <c:idx val="17"/>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Sheet1!$A$1:$R$1</c:f>
              <c:numCache>
                <c:formatCode>General</c:formatCode>
                <c:ptCount val="18"/>
                <c:pt idx="0">
                  <c:v>3</c:v>
                </c:pt>
                <c:pt idx="1">
                  <c:v>1</c:v>
                </c:pt>
                <c:pt idx="2">
                  <c:v>7</c:v>
                </c:pt>
                <c:pt idx="3">
                  <c:v>4</c:v>
                </c:pt>
                <c:pt idx="4">
                  <c:v>1</c:v>
                </c:pt>
                <c:pt idx="5">
                  <c:v>4</c:v>
                </c:pt>
                <c:pt idx="6">
                  <c:v>2</c:v>
                </c:pt>
                <c:pt idx="7">
                  <c:v>5</c:v>
                </c:pt>
                <c:pt idx="8">
                  <c:v>1</c:v>
                </c:pt>
                <c:pt idx="9">
                  <c:v>3</c:v>
                </c:pt>
                <c:pt idx="10">
                  <c:v>3</c:v>
                </c:pt>
                <c:pt idx="11">
                  <c:v>1</c:v>
                </c:pt>
                <c:pt idx="12">
                  <c:v>1</c:v>
                </c:pt>
                <c:pt idx="13">
                  <c:v>2</c:v>
                </c:pt>
                <c:pt idx="14">
                  <c:v>2</c:v>
                </c:pt>
                <c:pt idx="15">
                  <c:v>2</c:v>
                </c:pt>
                <c:pt idx="16">
                  <c:v>2</c:v>
                </c:pt>
                <c:pt idx="17">
                  <c:v>4</c:v>
                </c:pt>
              </c:numCache>
            </c:numRef>
          </c:val>
          <c:extLst>
            <c:ext xmlns:c16="http://schemas.microsoft.com/office/drawing/2014/chart" uri="{C3380CC4-5D6E-409C-BE32-E72D297353CC}">
              <c16:uniqueId val="{0000000A-EE7C-4C89-B5C5-306DAAF781E6}"/>
            </c:ext>
          </c:extLst>
        </c:ser>
        <c:ser>
          <c:idx val="1"/>
          <c:order val="1"/>
          <c:spPr>
            <a:solidFill>
              <a:schemeClr val="accent2"/>
            </a:solidFill>
            <a:ln w="9525" cmpd="sng" algn="ctr">
              <a:solidFill>
                <a:schemeClr val="bg1"/>
              </a:solidFill>
              <a:prstDash val="solid"/>
            </a:ln>
          </c:spPr>
          <c:invertIfNegative val="0"/>
          <c:dPt>
            <c:idx val="11"/>
            <c:invertIfNegative val="0"/>
            <c:bubble3D val="0"/>
            <c:spPr>
              <a:solidFill>
                <a:schemeClr val="accent3"/>
              </a:solidFill>
              <a:ln w="9525" cmpd="sng" algn="ctr">
                <a:solidFill>
                  <a:schemeClr val="bg1"/>
                </a:solidFill>
                <a:prstDash val="solid"/>
              </a:ln>
            </c:spPr>
            <c:extLst>
              <c:ext xmlns:c16="http://schemas.microsoft.com/office/drawing/2014/chart" uri="{C3380CC4-5D6E-409C-BE32-E72D297353CC}">
                <c16:uniqueId val="{0000000B-EE7C-4C89-B5C5-306DAAF781E6}"/>
              </c:ext>
            </c:extLst>
          </c:dPt>
          <c:dPt>
            <c:idx val="15"/>
            <c:invertIfNegative val="0"/>
            <c:bubble3D val="0"/>
            <c:spPr>
              <a:solidFill>
                <a:schemeClr val="bg2"/>
              </a:solidFill>
              <a:ln w="9525" cmpd="sng" algn="ctr">
                <a:solidFill>
                  <a:schemeClr val="bg1"/>
                </a:solidFill>
                <a:prstDash val="solid"/>
              </a:ln>
            </c:spPr>
            <c:extLst>
              <c:ext xmlns:c16="http://schemas.microsoft.com/office/drawing/2014/chart" uri="{C3380CC4-5D6E-409C-BE32-E72D297353CC}">
                <c16:uniqueId val="{0000000C-EE7C-4C89-B5C5-306DAAF781E6}"/>
              </c:ext>
            </c:extLst>
          </c:dPt>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EE7C-4C89-B5C5-306DAAF781E6}"/>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EE7C-4C89-B5C5-306DAAF781E6}"/>
                </c:ext>
              </c:extLst>
            </c:dLbl>
            <c:dLbl>
              <c:idx val="2"/>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EE7C-4C89-B5C5-306DAAF781E6}"/>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EE7C-4C89-B5C5-306DAAF781E6}"/>
                </c:ext>
              </c:extLst>
            </c:dLbl>
            <c:dLbl>
              <c:idx val="1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EE7C-4C89-B5C5-306DAAF781E6}"/>
                </c:ext>
              </c:extLst>
            </c:dLbl>
            <c:dLbl>
              <c:idx val="13"/>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Sheet1!$A$2:$R$2</c:f>
              <c:numCache>
                <c:formatCode>General</c:formatCode>
                <c:ptCount val="18"/>
                <c:pt idx="0">
                  <c:v>3</c:v>
                </c:pt>
                <c:pt idx="1">
                  <c:v>5</c:v>
                </c:pt>
                <c:pt idx="2">
                  <c:v>4</c:v>
                </c:pt>
                <c:pt idx="3">
                  <c:v>1</c:v>
                </c:pt>
                <c:pt idx="4">
                  <c:v>2</c:v>
                </c:pt>
                <c:pt idx="5">
                  <c:v>2</c:v>
                </c:pt>
                <c:pt idx="6">
                  <c:v>5</c:v>
                </c:pt>
                <c:pt idx="7">
                  <c:v>1</c:v>
                </c:pt>
                <c:pt idx="8">
                  <c:v>1</c:v>
                </c:pt>
                <c:pt idx="9">
                  <c:v>2</c:v>
                </c:pt>
                <c:pt idx="10">
                  <c:v>2</c:v>
                </c:pt>
                <c:pt idx="11">
                  <c:v>8</c:v>
                </c:pt>
                <c:pt idx="12">
                  <c:v>1</c:v>
                </c:pt>
                <c:pt idx="13">
                  <c:v>3</c:v>
                </c:pt>
                <c:pt idx="14">
                  <c:v>1</c:v>
                </c:pt>
                <c:pt idx="15">
                  <c:v>1</c:v>
                </c:pt>
                <c:pt idx="16">
                  <c:v>0</c:v>
                </c:pt>
                <c:pt idx="17">
                  <c:v>2</c:v>
                </c:pt>
              </c:numCache>
            </c:numRef>
          </c:val>
          <c:extLst>
            <c:ext xmlns:c16="http://schemas.microsoft.com/office/drawing/2014/chart" uri="{C3380CC4-5D6E-409C-BE32-E72D297353CC}">
              <c16:uniqueId val="{00000012-EE7C-4C89-B5C5-306DAAF781E6}"/>
            </c:ext>
          </c:extLst>
        </c:ser>
        <c:ser>
          <c:idx val="2"/>
          <c:order val="2"/>
          <c:spPr>
            <a:solidFill>
              <a:schemeClr val="accent3"/>
            </a:solidFill>
            <a:ln w="9525" cmpd="sng" algn="ctr">
              <a:solidFill>
                <a:schemeClr val="bg1"/>
              </a:solidFill>
              <a:prstDash val="solid"/>
            </a:ln>
          </c:spPr>
          <c:invertIfNegative val="0"/>
          <c:dPt>
            <c:idx val="11"/>
            <c:invertIfNegative val="0"/>
            <c:bubble3D val="0"/>
            <c:spPr>
              <a:solidFill>
                <a:schemeClr val="bg2"/>
              </a:solidFill>
              <a:ln w="9525" cmpd="sng" algn="ctr">
                <a:solidFill>
                  <a:schemeClr val="bg1"/>
                </a:solidFill>
                <a:prstDash val="solid"/>
              </a:ln>
            </c:spPr>
            <c:extLst>
              <c:ext xmlns:c16="http://schemas.microsoft.com/office/drawing/2014/chart" uri="{C3380CC4-5D6E-409C-BE32-E72D297353CC}">
                <c16:uniqueId val="{00000013-EE7C-4C89-B5C5-306DAAF781E6}"/>
              </c:ext>
            </c:extLst>
          </c:dPt>
          <c:dPt>
            <c:idx val="15"/>
            <c:invertIfNegative val="0"/>
            <c:bubble3D val="0"/>
            <c:spPr>
              <a:solidFill>
                <a:schemeClr val="accent2"/>
              </a:solidFill>
              <a:ln w="9525" cmpd="sng" algn="ctr">
                <a:solidFill>
                  <a:schemeClr val="bg1"/>
                </a:solidFill>
                <a:prstDash val="solid"/>
              </a:ln>
            </c:spPr>
            <c:extLst>
              <c:ext xmlns:c16="http://schemas.microsoft.com/office/drawing/2014/chart" uri="{C3380CC4-5D6E-409C-BE32-E72D297353CC}">
                <c16:uniqueId val="{00000014-EE7C-4C89-B5C5-306DAAF781E6}"/>
              </c:ext>
            </c:extLst>
          </c:dPt>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EE7C-4C89-B5C5-306DAAF781E6}"/>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EE7C-4C89-B5C5-306DAAF781E6}"/>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EE7C-4C89-B5C5-306DAAF781E6}"/>
                </c:ext>
              </c:extLst>
            </c:dLbl>
            <c:dLbl>
              <c:idx val="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EE7C-4C89-B5C5-306DAAF781E6}"/>
                </c:ext>
              </c:extLst>
            </c:dLbl>
            <c:dLbl>
              <c:idx val="4"/>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EE7C-4C89-B5C5-306DAAF781E6}"/>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EE7C-4C89-B5C5-306DAAF781E6}"/>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B-EE7C-4C89-B5C5-306DAAF781E6}"/>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C-EE7C-4C89-B5C5-306DAAF781E6}"/>
                </c:ext>
              </c:extLst>
            </c:dLbl>
            <c:dLbl>
              <c:idx val="8"/>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EE7C-4C89-B5C5-306DAAF781E6}"/>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EE7C-4C89-B5C5-306DAAF781E6}"/>
                </c:ext>
              </c:extLst>
            </c:dLbl>
            <c:dLbl>
              <c:idx val="1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EE7C-4C89-B5C5-306DAAF781E6}"/>
                </c:ext>
              </c:extLst>
            </c:dLbl>
            <c:dLbl>
              <c:idx val="1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EE7C-4C89-B5C5-306DAAF781E6}"/>
                </c:ext>
              </c:extLst>
            </c:dLbl>
            <c:dLbl>
              <c:idx val="1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EE7C-4C89-B5C5-306DAAF781E6}"/>
                </c:ext>
              </c:extLst>
            </c:dLbl>
            <c:dLbl>
              <c:idx val="1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EE7C-4C89-B5C5-306DAAF781E6}"/>
                </c:ext>
              </c:extLst>
            </c:dLbl>
            <c:dLbl>
              <c:idx val="14"/>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2-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Sheet1!$A$3:$R$3</c:f>
              <c:numCache>
                <c:formatCode>General</c:formatCode>
                <c:ptCount val="18"/>
                <c:pt idx="0">
                  <c:v>16</c:v>
                </c:pt>
                <c:pt idx="1">
                  <c:v>10</c:v>
                </c:pt>
                <c:pt idx="2">
                  <c:v>7</c:v>
                </c:pt>
                <c:pt idx="3">
                  <c:v>7</c:v>
                </c:pt>
                <c:pt idx="4">
                  <c:v>9</c:v>
                </c:pt>
                <c:pt idx="5">
                  <c:v>6</c:v>
                </c:pt>
                <c:pt idx="6">
                  <c:v>7</c:v>
                </c:pt>
                <c:pt idx="7">
                  <c:v>8</c:v>
                </c:pt>
                <c:pt idx="8">
                  <c:v>6</c:v>
                </c:pt>
                <c:pt idx="9">
                  <c:v>8</c:v>
                </c:pt>
                <c:pt idx="10">
                  <c:v>6</c:v>
                </c:pt>
                <c:pt idx="11">
                  <c:v>3</c:v>
                </c:pt>
                <c:pt idx="12">
                  <c:v>6</c:v>
                </c:pt>
                <c:pt idx="13">
                  <c:v>4</c:v>
                </c:pt>
                <c:pt idx="14">
                  <c:v>4</c:v>
                </c:pt>
                <c:pt idx="15">
                  <c:v>0</c:v>
                </c:pt>
                <c:pt idx="16">
                  <c:v>0</c:v>
                </c:pt>
                <c:pt idx="17">
                  <c:v>1</c:v>
                </c:pt>
              </c:numCache>
            </c:numRef>
          </c:val>
          <c:extLst>
            <c:ext xmlns:c16="http://schemas.microsoft.com/office/drawing/2014/chart" uri="{C3380CC4-5D6E-409C-BE32-E72D297353CC}">
              <c16:uniqueId val="{00000023-EE7C-4C89-B5C5-306DAAF781E6}"/>
            </c:ext>
          </c:extLst>
        </c:ser>
        <c:ser>
          <c:idx val="3"/>
          <c:order val="3"/>
          <c:spPr>
            <a:solidFill>
              <a:schemeClr val="bg2"/>
            </a:solidFill>
            <a:ln w="9525" cmpd="sng" algn="ctr">
              <a:solidFill>
                <a:schemeClr val="bg1"/>
              </a:solidFill>
              <a:prstDash val="solid"/>
            </a:ln>
          </c:spPr>
          <c:invertIfNegative val="0"/>
          <c:dPt>
            <c:idx val="11"/>
            <c:invertIfNegative val="0"/>
            <c:bubble3D val="0"/>
            <c:spPr>
              <a:solidFill>
                <a:schemeClr val="accent1"/>
              </a:solidFill>
              <a:ln w="9525" cmpd="sng" algn="ctr">
                <a:solidFill>
                  <a:schemeClr val="bg1"/>
                </a:solidFill>
                <a:prstDash val="solid"/>
              </a:ln>
            </c:spPr>
            <c:extLst>
              <c:ext xmlns:c16="http://schemas.microsoft.com/office/drawing/2014/chart" uri="{C3380CC4-5D6E-409C-BE32-E72D297353CC}">
                <c16:uniqueId val="{00000024-EE7C-4C89-B5C5-306DAAF781E6}"/>
              </c:ext>
            </c:extLst>
          </c:dPt>
          <c:dPt>
            <c:idx val="15"/>
            <c:invertIfNegative val="0"/>
            <c:bubble3D val="0"/>
            <c:spPr>
              <a:solidFill>
                <a:schemeClr val="accent1"/>
              </a:solidFill>
              <a:ln w="9525" cmpd="sng" algn="ctr">
                <a:solidFill>
                  <a:schemeClr val="bg1"/>
                </a:solidFill>
                <a:prstDash val="solid"/>
              </a:ln>
            </c:spPr>
            <c:extLst>
              <c:ext xmlns:c16="http://schemas.microsoft.com/office/drawing/2014/chart" uri="{C3380CC4-5D6E-409C-BE32-E72D297353CC}">
                <c16:uniqueId val="{00000025-EE7C-4C89-B5C5-306DAAF781E6}"/>
              </c:ext>
            </c:extLst>
          </c:dPt>
          <c:dLbls>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6-EE7C-4C89-B5C5-306DAAF781E6}"/>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7-EE7C-4C89-B5C5-306DAAF781E6}"/>
                </c:ext>
              </c:extLst>
            </c:dLbl>
            <c:dLbl>
              <c:idx val="4"/>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8-EE7C-4C89-B5C5-306DAAF781E6}"/>
                </c:ext>
              </c:extLst>
            </c:dLbl>
            <c:dLbl>
              <c:idx val="5"/>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9-EE7C-4C89-B5C5-306DAAF781E6}"/>
                </c:ext>
              </c:extLst>
            </c:dLbl>
            <c:dLbl>
              <c:idx val="8"/>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A-EE7C-4C89-B5C5-306DAAF781E6}"/>
                </c:ext>
              </c:extLst>
            </c:dLbl>
            <c:dLbl>
              <c:idx val="12"/>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B-EE7C-4C89-B5C5-306DAAF781E6}"/>
                </c:ext>
              </c:extLst>
            </c:dLbl>
            <c:dLbl>
              <c:idx val="17"/>
              <c:layout>
                <c:manualLayout>
                  <c:x val="-9.6803933620159804E-3"/>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C-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Sheet1!$A$4:$R$4</c:f>
              <c:numCache>
                <c:formatCode>General</c:formatCode>
                <c:ptCount val="18"/>
                <c:pt idx="0">
                  <c:v>2</c:v>
                </c:pt>
                <c:pt idx="1">
                  <c:v>5</c:v>
                </c:pt>
                <c:pt idx="2">
                  <c:v>0</c:v>
                </c:pt>
                <c:pt idx="3">
                  <c:v>5</c:v>
                </c:pt>
                <c:pt idx="4">
                  <c:v>4</c:v>
                </c:pt>
                <c:pt idx="5">
                  <c:v>3</c:v>
                </c:pt>
                <c:pt idx="6">
                  <c:v>1</c:v>
                </c:pt>
                <c:pt idx="7">
                  <c:v>1</c:v>
                </c:pt>
                <c:pt idx="8">
                  <c:v>5</c:v>
                </c:pt>
                <c:pt idx="9">
                  <c:v>0</c:v>
                </c:pt>
                <c:pt idx="10">
                  <c:v>1</c:v>
                </c:pt>
                <c:pt idx="11">
                  <c:v>0</c:v>
                </c:pt>
                <c:pt idx="12">
                  <c:v>3</c:v>
                </c:pt>
                <c:pt idx="13">
                  <c:v>0</c:v>
                </c:pt>
                <c:pt idx="14">
                  <c:v>0</c:v>
                </c:pt>
                <c:pt idx="15">
                  <c:v>0</c:v>
                </c:pt>
                <c:pt idx="16">
                  <c:v>0</c:v>
                </c:pt>
                <c:pt idx="17">
                  <c:v>3</c:v>
                </c:pt>
              </c:numCache>
            </c:numRef>
          </c:val>
          <c:extLst>
            <c:ext xmlns:c16="http://schemas.microsoft.com/office/drawing/2014/chart" uri="{C3380CC4-5D6E-409C-BE32-E72D297353CC}">
              <c16:uniqueId val="{0000002D-EE7C-4C89-B5C5-306DAAF781E6}"/>
            </c:ext>
          </c:extLst>
        </c:ser>
        <c:dLbls>
          <c:showLegendKey val="0"/>
          <c:showVal val="0"/>
          <c:showCatName val="0"/>
          <c:showSerName val="0"/>
          <c:showPercent val="0"/>
          <c:showBubbleSize val="0"/>
        </c:dLbls>
        <c:gapWidth val="40"/>
        <c:overlap val="100"/>
        <c:axId val="298525903"/>
        <c:axId val="1"/>
      </c:barChart>
      <c:catAx>
        <c:axId val="298525903"/>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4"/>
          <c:min val="0"/>
        </c:scaling>
        <c:delete val="1"/>
        <c:axPos val="l"/>
        <c:numFmt formatCode="General" sourceLinked="1"/>
        <c:majorTickMark val="out"/>
        <c:minorTickMark val="none"/>
        <c:tickLblPos val="nextTo"/>
        <c:crossAx val="298525903"/>
        <c:crosses val="min"/>
        <c:crossBetween val="between"/>
      </c:valAx>
    </c:plotArea>
    <c:plotVisOnly val="0"/>
    <c:dispBlanksAs val="gap"/>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01659496004925E-3"/>
          <c:y val="0.17373319544984489"/>
          <c:w val="0.98401966810079899"/>
          <c:h val="0.65253360910031022"/>
        </c:manualLayout>
      </c:layout>
      <c:barChart>
        <c:barDir val="col"/>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7658266748617086E-2"/>
                  <c:y val="-4.0330920372285417E-2"/>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742-4805-812B-6FDF5987BF87}"/>
                </c:ext>
              </c:extLst>
            </c:dLbl>
            <c:dLbl>
              <c:idx val="4"/>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742-4805-812B-6FDF5987BF87}"/>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742-4805-812B-6FDF5987BF87}"/>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Sheet1!$A$1:$R$1</c:f>
              <c:numCache>
                <c:formatCode>General</c:formatCode>
                <c:ptCount val="18"/>
                <c:pt idx="0">
                  <c:v>2</c:v>
                </c:pt>
                <c:pt idx="1">
                  <c:v>2</c:v>
                </c:pt>
                <c:pt idx="2">
                  <c:v>1</c:v>
                </c:pt>
                <c:pt idx="3">
                  <c:v>1</c:v>
                </c:pt>
                <c:pt idx="4">
                  <c:v>3</c:v>
                </c:pt>
                <c:pt idx="5">
                  <c:v>1</c:v>
                </c:pt>
                <c:pt idx="6">
                  <c:v>4</c:v>
                </c:pt>
                <c:pt idx="7">
                  <c:v>1</c:v>
                </c:pt>
                <c:pt idx="8">
                  <c:v>2</c:v>
                </c:pt>
                <c:pt idx="9">
                  <c:v>5</c:v>
                </c:pt>
                <c:pt idx="10">
                  <c:v>1</c:v>
                </c:pt>
                <c:pt idx="11">
                  <c:v>2</c:v>
                </c:pt>
                <c:pt idx="12">
                  <c:v>2</c:v>
                </c:pt>
                <c:pt idx="13">
                  <c:v>2</c:v>
                </c:pt>
                <c:pt idx="14">
                  <c:v>2</c:v>
                </c:pt>
                <c:pt idx="15">
                  <c:v>1</c:v>
                </c:pt>
                <c:pt idx="16">
                  <c:v>1</c:v>
                </c:pt>
                <c:pt idx="17">
                  <c:v>6</c:v>
                </c:pt>
              </c:numCache>
            </c:numRef>
          </c:val>
          <c:extLst>
            <c:ext xmlns:c16="http://schemas.microsoft.com/office/drawing/2014/chart" uri="{C3380CC4-5D6E-409C-BE32-E72D297353CC}">
              <c16:uniqueId val="{00000005-8742-4805-812B-6FDF5987BF87}"/>
            </c:ext>
          </c:extLst>
        </c:ser>
        <c:ser>
          <c:idx val="1"/>
          <c:order val="1"/>
          <c:spPr>
            <a:solidFill>
              <a:schemeClr val="accent2"/>
            </a:solidFill>
            <a:ln w="9525" cmpd="sng" algn="ctr">
              <a:solidFill>
                <a:schemeClr val="bg1"/>
              </a:solidFill>
              <a:prstDash val="solid"/>
            </a:ln>
          </c:spPr>
          <c:invertIfNegative val="0"/>
          <c:dLbls>
            <c:dLbl>
              <c:idx val="1"/>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742-4805-812B-6FDF5987BF87}"/>
                </c:ext>
              </c:extLst>
            </c:dLbl>
            <c:dLbl>
              <c:idx val="7"/>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742-4805-812B-6FDF5987BF87}"/>
                </c:ext>
              </c:extLst>
            </c:dLbl>
            <c:dLbl>
              <c:idx val="10"/>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742-4805-812B-6FDF5987BF87}"/>
                </c:ext>
              </c:extLst>
            </c:dLbl>
            <c:dLbl>
              <c:idx val="12"/>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Sheet1!$A$2:$R$2</c:f>
              <c:numCache>
                <c:formatCode>General</c:formatCode>
                <c:ptCount val="18"/>
                <c:pt idx="0">
                  <c:v>1</c:v>
                </c:pt>
                <c:pt idx="1">
                  <c:v>3</c:v>
                </c:pt>
                <c:pt idx="2">
                  <c:v>1</c:v>
                </c:pt>
                <c:pt idx="3">
                  <c:v>1</c:v>
                </c:pt>
                <c:pt idx="4">
                  <c:v>2</c:v>
                </c:pt>
                <c:pt idx="5">
                  <c:v>2</c:v>
                </c:pt>
                <c:pt idx="6">
                  <c:v>2</c:v>
                </c:pt>
                <c:pt idx="7">
                  <c:v>3</c:v>
                </c:pt>
                <c:pt idx="8">
                  <c:v>1</c:v>
                </c:pt>
                <c:pt idx="9">
                  <c:v>1</c:v>
                </c:pt>
                <c:pt idx="10">
                  <c:v>3</c:v>
                </c:pt>
                <c:pt idx="11">
                  <c:v>0</c:v>
                </c:pt>
                <c:pt idx="12">
                  <c:v>3</c:v>
                </c:pt>
                <c:pt idx="13">
                  <c:v>0</c:v>
                </c:pt>
                <c:pt idx="14">
                  <c:v>0</c:v>
                </c:pt>
                <c:pt idx="15">
                  <c:v>1</c:v>
                </c:pt>
                <c:pt idx="16">
                  <c:v>1</c:v>
                </c:pt>
                <c:pt idx="17">
                  <c:v>3</c:v>
                </c:pt>
              </c:numCache>
            </c:numRef>
          </c:val>
          <c:extLst>
            <c:ext xmlns:c16="http://schemas.microsoft.com/office/drawing/2014/chart" uri="{C3380CC4-5D6E-409C-BE32-E72D297353CC}">
              <c16:uniqueId val="{0000000B-8742-4805-812B-6FDF5987BF87}"/>
            </c:ext>
          </c:extLst>
        </c:ser>
        <c:ser>
          <c:idx val="2"/>
          <c:order val="2"/>
          <c:spPr>
            <a:solidFill>
              <a:schemeClr val="accent3"/>
            </a:solidFill>
            <a:ln w="9525" cmpd="sng" algn="ctr">
              <a:solidFill>
                <a:schemeClr val="bg1"/>
              </a:solidFill>
              <a:prstDash val="solid"/>
            </a:ln>
          </c:spPr>
          <c:invertIfNegative val="0"/>
          <c:dLbls>
            <c:dLbl>
              <c:idx val="0"/>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742-4805-812B-6FDF5987BF87}"/>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8742-4805-812B-6FDF5987BF87}"/>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8742-4805-812B-6FDF5987BF87}"/>
                </c:ext>
              </c:extLst>
            </c:dLbl>
            <c:dLbl>
              <c:idx val="3"/>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742-4805-812B-6FDF5987BF87}"/>
                </c:ext>
              </c:extLst>
            </c:dLbl>
            <c:dLbl>
              <c:idx val="4"/>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742-4805-812B-6FDF5987BF87}"/>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742-4805-812B-6FDF5987BF87}"/>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8742-4805-812B-6FDF5987BF87}"/>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742-4805-812B-6FDF5987BF87}"/>
                </c:ext>
              </c:extLst>
            </c:dLbl>
            <c:dLbl>
              <c:idx val="8"/>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8742-4805-812B-6FDF5987BF87}"/>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8742-4805-812B-6FDF5987BF87}"/>
                </c:ext>
              </c:extLst>
            </c:dLbl>
            <c:dLbl>
              <c:idx val="10"/>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8742-4805-812B-6FDF5987BF87}"/>
                </c:ext>
              </c:extLst>
            </c:dLbl>
            <c:dLbl>
              <c:idx val="1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8742-4805-812B-6FDF5987BF87}"/>
                </c:ext>
              </c:extLst>
            </c:dLbl>
            <c:dLbl>
              <c:idx val="12"/>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8742-4805-812B-6FDF5987BF87}"/>
                </c:ext>
              </c:extLst>
            </c:dLbl>
            <c:dLbl>
              <c:idx val="14"/>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8742-4805-812B-6FDF5987BF87}"/>
                </c:ext>
              </c:extLst>
            </c:dLbl>
            <c:dLbl>
              <c:idx val="1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B-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Sheet1!$A$3:$R$3</c:f>
              <c:numCache>
                <c:formatCode>General</c:formatCode>
                <c:ptCount val="18"/>
                <c:pt idx="0">
                  <c:v>8</c:v>
                </c:pt>
                <c:pt idx="1">
                  <c:v>11</c:v>
                </c:pt>
                <c:pt idx="2">
                  <c:v>6</c:v>
                </c:pt>
                <c:pt idx="3">
                  <c:v>4</c:v>
                </c:pt>
                <c:pt idx="4">
                  <c:v>4</c:v>
                </c:pt>
                <c:pt idx="5">
                  <c:v>6</c:v>
                </c:pt>
                <c:pt idx="6">
                  <c:v>8</c:v>
                </c:pt>
                <c:pt idx="7">
                  <c:v>5</c:v>
                </c:pt>
                <c:pt idx="8">
                  <c:v>4</c:v>
                </c:pt>
                <c:pt idx="9">
                  <c:v>8</c:v>
                </c:pt>
                <c:pt idx="10">
                  <c:v>10</c:v>
                </c:pt>
                <c:pt idx="11">
                  <c:v>7</c:v>
                </c:pt>
                <c:pt idx="12">
                  <c:v>8</c:v>
                </c:pt>
                <c:pt idx="13">
                  <c:v>2</c:v>
                </c:pt>
                <c:pt idx="14">
                  <c:v>3</c:v>
                </c:pt>
                <c:pt idx="15">
                  <c:v>5</c:v>
                </c:pt>
                <c:pt idx="16">
                  <c:v>1</c:v>
                </c:pt>
                <c:pt idx="17">
                  <c:v>4</c:v>
                </c:pt>
              </c:numCache>
            </c:numRef>
          </c:val>
          <c:extLst>
            <c:ext xmlns:c16="http://schemas.microsoft.com/office/drawing/2014/chart" uri="{C3380CC4-5D6E-409C-BE32-E72D297353CC}">
              <c16:uniqueId val="{0000001C-8742-4805-812B-6FDF5987BF87}"/>
            </c:ext>
          </c:extLst>
        </c:ser>
        <c:ser>
          <c:idx val="3"/>
          <c:order val="3"/>
          <c:spPr>
            <a:solidFill>
              <a:schemeClr val="bg2"/>
            </a:solidFill>
            <a:ln w="9525" cmpd="sng" algn="ctr">
              <a:solidFill>
                <a:schemeClr val="bg1"/>
              </a:solidFill>
              <a:prstDash val="solid"/>
            </a:ln>
          </c:spPr>
          <c:invertIfNegative val="0"/>
          <c:dLbls>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8742-4805-812B-6FDF5987BF87}"/>
                </c:ext>
              </c:extLst>
            </c:dLbl>
            <c:dLbl>
              <c:idx val="5"/>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8742-4805-812B-6FDF5987BF87}"/>
                </c:ext>
              </c:extLst>
            </c:dLbl>
            <c:dLbl>
              <c:idx val="9"/>
              <c:layout>
                <c:manualLayout>
                  <c:x val="0"/>
                  <c:y val="-1.0341261633919339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8742-4805-812B-6FDF5987BF87}"/>
                </c:ext>
              </c:extLst>
            </c:dLbl>
            <c:dLbl>
              <c:idx val="1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8742-4805-812B-6FDF5987BF87}"/>
                </c:ext>
              </c:extLst>
            </c:dLbl>
            <c:dLbl>
              <c:idx val="17"/>
              <c:layout>
                <c:manualLayout>
                  <c:x val="0"/>
                  <c:y val="-1.0341261633919339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Sheet1!$A$4:$R$4</c:f>
              <c:numCache>
                <c:formatCode>General</c:formatCode>
                <c:ptCount val="18"/>
                <c:pt idx="0">
                  <c:v>2</c:v>
                </c:pt>
                <c:pt idx="1">
                  <c:v>2</c:v>
                </c:pt>
                <c:pt idx="2">
                  <c:v>0</c:v>
                </c:pt>
                <c:pt idx="3">
                  <c:v>3</c:v>
                </c:pt>
                <c:pt idx="4">
                  <c:v>1</c:v>
                </c:pt>
                <c:pt idx="5">
                  <c:v>3</c:v>
                </c:pt>
                <c:pt idx="6">
                  <c:v>1</c:v>
                </c:pt>
                <c:pt idx="7">
                  <c:v>1</c:v>
                </c:pt>
                <c:pt idx="8">
                  <c:v>2</c:v>
                </c:pt>
                <c:pt idx="9">
                  <c:v>3</c:v>
                </c:pt>
                <c:pt idx="10">
                  <c:v>2</c:v>
                </c:pt>
                <c:pt idx="11">
                  <c:v>3</c:v>
                </c:pt>
                <c:pt idx="12">
                  <c:v>1</c:v>
                </c:pt>
                <c:pt idx="13">
                  <c:v>0</c:v>
                </c:pt>
                <c:pt idx="14">
                  <c:v>1</c:v>
                </c:pt>
                <c:pt idx="15">
                  <c:v>1</c:v>
                </c:pt>
                <c:pt idx="16">
                  <c:v>0</c:v>
                </c:pt>
                <c:pt idx="17">
                  <c:v>5</c:v>
                </c:pt>
              </c:numCache>
            </c:numRef>
          </c:val>
          <c:extLst>
            <c:ext xmlns:c16="http://schemas.microsoft.com/office/drawing/2014/chart" uri="{C3380CC4-5D6E-409C-BE32-E72D297353CC}">
              <c16:uniqueId val="{00000022-8742-4805-812B-6FDF5987BF87}"/>
            </c:ext>
          </c:extLst>
        </c:ser>
        <c:dLbls>
          <c:showLegendKey val="0"/>
          <c:showVal val="0"/>
          <c:showCatName val="0"/>
          <c:showSerName val="0"/>
          <c:showPercent val="0"/>
          <c:showBubbleSize val="0"/>
        </c:dLbls>
        <c:gapWidth val="40"/>
        <c:overlap val="100"/>
        <c:axId val="1795591920"/>
        <c:axId val="1"/>
      </c:barChart>
      <c:catAx>
        <c:axId val="179559192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8"/>
          <c:min val="0"/>
        </c:scaling>
        <c:delete val="1"/>
        <c:axPos val="l"/>
        <c:numFmt formatCode="General" sourceLinked="1"/>
        <c:majorTickMark val="out"/>
        <c:minorTickMark val="none"/>
        <c:tickLblPos val="nextTo"/>
        <c:crossAx val="1795591920"/>
        <c:crosses val="min"/>
        <c:crossBetween val="between"/>
      </c:valAx>
    </c:plotArea>
    <c:plotVisOnly val="0"/>
    <c:dispBlanksAs val="gap"/>
    <c:showDLblsOverMax val="1"/>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43858010275572E-2"/>
          <c:y val="0.12262773722627737"/>
          <c:w val="0.97571228397944887"/>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773-43C6-9830-8CBDE8D30928}"/>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773-43C6-9830-8CBDE8D30928}"/>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773-43C6-9830-8CBDE8D3092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773-43C6-9830-8CBDE8D3092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100</c:v>
                </c:pt>
                <c:pt idx="1">
                  <c:v>71.428571428571416</c:v>
                </c:pt>
                <c:pt idx="2">
                  <c:v>50</c:v>
                </c:pt>
                <c:pt idx="3">
                  <c:v>70.909090909090907</c:v>
                </c:pt>
              </c:numCache>
            </c:numRef>
          </c:val>
          <c:extLst>
            <c:ext xmlns:c16="http://schemas.microsoft.com/office/drawing/2014/chart" uri="{C3380CC4-5D6E-409C-BE32-E72D297353CC}">
              <c16:uniqueId val="{00000004-0773-43C6-9830-8CBDE8D30928}"/>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773-43C6-9830-8CBDE8D30928}"/>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773-43C6-9830-8CBDE8D30928}"/>
                </c:ext>
              </c:extLst>
            </c:dLbl>
            <c:dLbl>
              <c:idx val="3"/>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773-43C6-9830-8CBDE8D3092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1">
                  <c:v>3.5714285714285698</c:v>
                </c:pt>
                <c:pt idx="2">
                  <c:v>18.75</c:v>
                </c:pt>
                <c:pt idx="3">
                  <c:v>7.2727272727272751</c:v>
                </c:pt>
              </c:numCache>
            </c:numRef>
          </c:val>
          <c:extLst>
            <c:ext xmlns:c16="http://schemas.microsoft.com/office/drawing/2014/chart" uri="{C3380CC4-5D6E-409C-BE32-E72D297353CC}">
              <c16:uniqueId val="{00000008-0773-43C6-9830-8CBDE8D30928}"/>
            </c:ext>
          </c:extLst>
        </c:ser>
        <c:ser>
          <c:idx val="2"/>
          <c:order val="2"/>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773-43C6-9830-8CBDE8D30928}"/>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0773-43C6-9830-8CBDE8D3092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773-43C6-9830-8CBDE8D3092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25</c:v>
                </c:pt>
                <c:pt idx="2">
                  <c:v>31.25</c:v>
                </c:pt>
                <c:pt idx="3">
                  <c:v>21.818181818181813</c:v>
                </c:pt>
              </c:numCache>
            </c:numRef>
          </c:val>
          <c:extLst>
            <c:ext xmlns:c16="http://schemas.microsoft.com/office/drawing/2014/chart" uri="{C3380CC4-5D6E-409C-BE32-E72D297353CC}">
              <c16:uniqueId val="{0000000C-0773-43C6-9830-8CBDE8D30928}"/>
            </c:ext>
          </c:extLst>
        </c:ser>
        <c:dLbls>
          <c:showLegendKey val="0"/>
          <c:showVal val="0"/>
          <c:showCatName val="0"/>
          <c:showSerName val="0"/>
          <c:showPercent val="0"/>
          <c:showBubbleSize val="0"/>
        </c:dLbls>
        <c:gapWidth val="40"/>
        <c:overlap val="100"/>
        <c:axId val="849897312"/>
        <c:axId val="1"/>
      </c:barChart>
      <c:catAx>
        <c:axId val="84989731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49897312"/>
        <c:crosses val="min"/>
        <c:crossBetween val="between"/>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43858010275572E-2"/>
          <c:y val="0.12262773722627737"/>
          <c:w val="0.97571228397944887"/>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335357309668379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DD2-4A4E-B069-2A355D55FF7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DD2-4A4E-B069-2A355D55FF7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DD2-4A4E-B069-2A355D55FF75}"/>
                </c:ext>
              </c:extLst>
            </c:dLbl>
            <c:dLbl>
              <c:idx val="3"/>
              <c:layout>
                <c:manualLayout>
                  <c:x val="-2.335357309668379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DD2-4A4E-B069-2A355D55FF7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45.45454545454546</c:v>
                </c:pt>
                <c:pt idx="1">
                  <c:v>41.379310344827587</c:v>
                </c:pt>
                <c:pt idx="2">
                  <c:v>46.666666666666664</c:v>
                </c:pt>
                <c:pt idx="3">
                  <c:v>43.636363636363633</c:v>
                </c:pt>
              </c:numCache>
            </c:numRef>
          </c:val>
          <c:extLst>
            <c:ext xmlns:c16="http://schemas.microsoft.com/office/drawing/2014/chart" uri="{C3380CC4-5D6E-409C-BE32-E72D297353CC}">
              <c16:uniqueId val="{00000004-2DD2-4A4E-B069-2A355D55FF75}"/>
            </c:ext>
          </c:extLst>
        </c:ser>
        <c:ser>
          <c:idx val="1"/>
          <c:order val="1"/>
          <c:spPr>
            <a:solidFill>
              <a:schemeClr val="accent2"/>
            </a:solidFill>
            <a:ln w="9525" cmpd="sng" algn="ctr">
              <a:solidFill>
                <a:schemeClr val="bg1"/>
              </a:solidFill>
              <a:prstDash val="solid"/>
            </a:ln>
          </c:spPr>
          <c:invertIfNegative val="0"/>
          <c:dLbls>
            <c:dLbl>
              <c:idx val="0"/>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DD2-4A4E-B069-2A355D55FF7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DD2-4A4E-B069-2A355D55FF75}"/>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DD2-4A4E-B069-2A355D55FF7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DD2-4A4E-B069-2A355D55FF7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36.363636363636367</c:v>
                </c:pt>
                <c:pt idx="1">
                  <c:v>31.03448275862069</c:v>
                </c:pt>
                <c:pt idx="2">
                  <c:v>20.000000000000007</c:v>
                </c:pt>
                <c:pt idx="3">
                  <c:v>29.090909090909093</c:v>
                </c:pt>
              </c:numCache>
            </c:numRef>
          </c:val>
          <c:extLst>
            <c:ext xmlns:c16="http://schemas.microsoft.com/office/drawing/2014/chart" uri="{C3380CC4-5D6E-409C-BE32-E72D297353CC}">
              <c16:uniqueId val="{00000009-2DD2-4A4E-B069-2A355D55FF75}"/>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DD2-4A4E-B069-2A355D55FF75}"/>
                </c:ext>
              </c:extLst>
            </c:dLbl>
            <c:dLbl>
              <c:idx val="1"/>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DD2-4A4E-B069-2A355D55FF75}"/>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DD2-4A4E-B069-2A355D55FF7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DD2-4A4E-B069-2A355D55FF7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18.181818181818176</c:v>
                </c:pt>
                <c:pt idx="1">
                  <c:v>27.586206896551722</c:v>
                </c:pt>
                <c:pt idx="2">
                  <c:v>33.333333333333329</c:v>
                </c:pt>
                <c:pt idx="3">
                  <c:v>27.27272727272727</c:v>
                </c:pt>
              </c:numCache>
            </c:numRef>
          </c:val>
          <c:extLst>
            <c:ext xmlns:c16="http://schemas.microsoft.com/office/drawing/2014/chart" uri="{C3380CC4-5D6E-409C-BE32-E72D297353CC}">
              <c16:uniqueId val="{0000000E-2DD2-4A4E-B069-2A355D55FF75}"/>
            </c:ext>
          </c:extLst>
        </c:ser>
        <c:dLbls>
          <c:showLegendKey val="0"/>
          <c:showVal val="0"/>
          <c:showCatName val="0"/>
          <c:showSerName val="0"/>
          <c:showPercent val="0"/>
          <c:showBubbleSize val="0"/>
        </c:dLbls>
        <c:gapWidth val="40"/>
        <c:overlap val="100"/>
        <c:axId val="255599248"/>
        <c:axId val="1"/>
      </c:barChart>
      <c:catAx>
        <c:axId val="25559924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599248"/>
        <c:crosses val="min"/>
        <c:crossBetween val="between"/>
      </c:valAx>
    </c:plotArea>
    <c:plotVisOnly val="0"/>
    <c:dispBlanksAs val="gap"/>
    <c:showDLblsOverMax val="1"/>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29694425005831E-2"/>
          <c:y val="0.12262773722627737"/>
          <c:w val="0.97574061114998833"/>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047-4A07-ADAA-83A18E6064DB}"/>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047-4A07-ADAA-83A18E6064DB}"/>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047-4A07-ADAA-83A18E6064DB}"/>
                </c:ext>
              </c:extLst>
            </c:dLbl>
            <c:dLbl>
              <c:idx val="3"/>
              <c:layout>
                <c:manualLayout>
                  <c:x val="-2.3326335432703523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047-4A07-ADAA-83A18E6064D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58.333333333333329</c:v>
                </c:pt>
                <c:pt idx="1">
                  <c:v>46.428571428571423</c:v>
                </c:pt>
                <c:pt idx="2">
                  <c:v>33.333333333333329</c:v>
                </c:pt>
                <c:pt idx="3">
                  <c:v>45.454545454545453</c:v>
                </c:pt>
              </c:numCache>
            </c:numRef>
          </c:val>
          <c:extLst>
            <c:ext xmlns:c16="http://schemas.microsoft.com/office/drawing/2014/chart" uri="{C3380CC4-5D6E-409C-BE32-E72D297353CC}">
              <c16:uniqueId val="{00000004-5047-4A07-ADAA-83A18E6064DB}"/>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047-4A07-ADAA-83A18E6064DB}"/>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047-4A07-ADAA-83A18E6064DB}"/>
                </c:ext>
              </c:extLst>
            </c:dLbl>
            <c:dLbl>
              <c:idx val="2"/>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047-4A07-ADAA-83A18E6064DB}"/>
                </c:ext>
              </c:extLst>
            </c:dLbl>
            <c:dLbl>
              <c:idx val="3"/>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047-4A07-ADAA-83A18E6064D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33.333333333333329</c:v>
                </c:pt>
                <c:pt idx="1">
                  <c:v>3.5714285714285698</c:v>
                </c:pt>
                <c:pt idx="2">
                  <c:v>20</c:v>
                </c:pt>
                <c:pt idx="3">
                  <c:v>14.545454545454545</c:v>
                </c:pt>
              </c:numCache>
            </c:numRef>
          </c:val>
          <c:extLst>
            <c:ext xmlns:c16="http://schemas.microsoft.com/office/drawing/2014/chart" uri="{C3380CC4-5D6E-409C-BE32-E72D297353CC}">
              <c16:uniqueId val="{00000009-5047-4A07-ADAA-83A18E6064DB}"/>
            </c:ext>
          </c:extLst>
        </c:ser>
        <c:ser>
          <c:idx val="2"/>
          <c:order val="2"/>
          <c:spPr>
            <a:solidFill>
              <a:srgbClr val="D0D0D0"/>
            </a:solidFill>
            <a:ln w="9525" cmpd="sng" algn="ctr">
              <a:solidFill>
                <a:schemeClr val="bg1"/>
              </a:solidFill>
              <a:prstDash val="solid"/>
            </a:ln>
          </c:spPr>
          <c:invertIfNegative val="0"/>
          <c:dLbls>
            <c:dLbl>
              <c:idx val="0"/>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5047-4A07-ADAA-83A18E6064DB}"/>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5047-4A07-ADAA-83A18E6064DB}"/>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5047-4A07-ADAA-83A18E6064DB}"/>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5047-4A07-ADAA-83A18E6064D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8.3333333333333375</c:v>
                </c:pt>
                <c:pt idx="1">
                  <c:v>50</c:v>
                </c:pt>
                <c:pt idx="2">
                  <c:v>46.666666666666664</c:v>
                </c:pt>
                <c:pt idx="3">
                  <c:v>40</c:v>
                </c:pt>
              </c:numCache>
            </c:numRef>
          </c:val>
          <c:extLst>
            <c:ext xmlns:c16="http://schemas.microsoft.com/office/drawing/2014/chart" uri="{C3380CC4-5D6E-409C-BE32-E72D297353CC}">
              <c16:uniqueId val="{0000000E-5047-4A07-ADAA-83A18E6064DB}"/>
            </c:ext>
          </c:extLst>
        </c:ser>
        <c:dLbls>
          <c:showLegendKey val="0"/>
          <c:showVal val="0"/>
          <c:showCatName val="0"/>
          <c:showSerName val="0"/>
          <c:showPercent val="0"/>
          <c:showBubbleSize val="0"/>
        </c:dLbls>
        <c:gapWidth val="40"/>
        <c:overlap val="100"/>
        <c:axId val="2031662880"/>
        <c:axId val="1"/>
      </c:barChart>
      <c:catAx>
        <c:axId val="203166288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031662880"/>
        <c:crosses val="min"/>
        <c:crossBetween val="between"/>
      </c:valAx>
    </c:plotArea>
    <c:plotVisOnly val="0"/>
    <c:dispBlanksAs val="gap"/>
    <c:showDLblsOverMax val="1"/>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29694425005831E-2"/>
          <c:y val="0.12262773722627737"/>
          <c:w val="0.97574061114998833"/>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2A8-4D12-AB68-0D224EF1AA7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2A8-4D12-AB68-0D224EF1AA7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72A8-4D12-AB68-0D224EF1AA7F}"/>
                </c:ext>
              </c:extLst>
            </c:dLbl>
            <c:dLbl>
              <c:idx val="3"/>
              <c:layout>
                <c:manualLayout>
                  <c:x val="-2.3326335432703523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2A8-4D12-AB68-0D224EF1AA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33.333333333333329</c:v>
                </c:pt>
                <c:pt idx="1">
                  <c:v>35.714285714285708</c:v>
                </c:pt>
                <c:pt idx="2">
                  <c:v>33.333333333333329</c:v>
                </c:pt>
                <c:pt idx="3">
                  <c:v>34.545454545454547</c:v>
                </c:pt>
              </c:numCache>
            </c:numRef>
          </c:val>
          <c:extLst>
            <c:ext xmlns:c16="http://schemas.microsoft.com/office/drawing/2014/chart" uri="{C3380CC4-5D6E-409C-BE32-E72D297353CC}">
              <c16:uniqueId val="{00000004-72A8-4D12-AB68-0D224EF1AA7F}"/>
            </c:ext>
          </c:extLst>
        </c:ser>
        <c:ser>
          <c:idx val="1"/>
          <c:order val="1"/>
          <c:spPr>
            <a:solidFill>
              <a:schemeClr val="accent2"/>
            </a:solidFill>
            <a:ln w="9525" cmpd="sng" algn="ctr">
              <a:solidFill>
                <a:schemeClr val="bg1"/>
              </a:solidFill>
              <a:prstDash val="solid"/>
            </a:ln>
          </c:spPr>
          <c:invertIfNegative val="0"/>
          <c:dLbls>
            <c:dLbl>
              <c:idx val="0"/>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2A8-4D12-AB68-0D224EF1AA7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2A8-4D12-AB68-0D224EF1AA7F}"/>
                </c:ext>
              </c:extLst>
            </c:dLbl>
            <c:dLbl>
              <c:idx val="2"/>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2A8-4D12-AB68-0D224EF1AA7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72A8-4D12-AB68-0D224EF1AA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33.333333333333329</c:v>
                </c:pt>
                <c:pt idx="1">
                  <c:v>10.714285714285715</c:v>
                </c:pt>
                <c:pt idx="2">
                  <c:v>6.6666666666666652</c:v>
                </c:pt>
                <c:pt idx="3">
                  <c:v>14.545454545454545</c:v>
                </c:pt>
              </c:numCache>
            </c:numRef>
          </c:val>
          <c:extLst>
            <c:ext xmlns:c16="http://schemas.microsoft.com/office/drawing/2014/chart" uri="{C3380CC4-5D6E-409C-BE32-E72D297353CC}">
              <c16:uniqueId val="{00000009-72A8-4D12-AB68-0D224EF1AA7F}"/>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2A8-4D12-AB68-0D224EF1AA7F}"/>
                </c:ext>
              </c:extLst>
            </c:dLbl>
            <c:dLbl>
              <c:idx val="1"/>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72A8-4D12-AB68-0D224EF1AA7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72A8-4D12-AB68-0D224EF1AA7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72A8-4D12-AB68-0D224EF1AA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33.333333333333336</c:v>
                </c:pt>
                <c:pt idx="1">
                  <c:v>53.571428571428584</c:v>
                </c:pt>
                <c:pt idx="2">
                  <c:v>60.000000000000007</c:v>
                </c:pt>
                <c:pt idx="3">
                  <c:v>50.909090909090907</c:v>
                </c:pt>
              </c:numCache>
            </c:numRef>
          </c:val>
          <c:extLst>
            <c:ext xmlns:c16="http://schemas.microsoft.com/office/drawing/2014/chart" uri="{C3380CC4-5D6E-409C-BE32-E72D297353CC}">
              <c16:uniqueId val="{0000000E-72A8-4D12-AB68-0D224EF1AA7F}"/>
            </c:ext>
          </c:extLst>
        </c:ser>
        <c:dLbls>
          <c:showLegendKey val="0"/>
          <c:showVal val="0"/>
          <c:showCatName val="0"/>
          <c:showSerName val="0"/>
          <c:showPercent val="0"/>
          <c:showBubbleSize val="0"/>
        </c:dLbls>
        <c:gapWidth val="40"/>
        <c:overlap val="100"/>
        <c:axId val="1669061600"/>
        <c:axId val="1"/>
      </c:barChart>
      <c:catAx>
        <c:axId val="166906160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9061600"/>
        <c:crosses val="min"/>
        <c:crossBetween val="between"/>
      </c:valAx>
    </c:plotArea>
    <c:plotVisOnly val="0"/>
    <c:dispBlanksAs val="gap"/>
    <c:showDLblsOverMax val="1"/>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830002467308166E-2"/>
          <c:y val="8.4042021010505258E-2"/>
          <c:w val="0.97433999506538371"/>
          <c:h val="0.8319159579789895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A0-4AA1-B3B7-8A05D897F868}"/>
                </c:ext>
              </c:extLst>
            </c:dLbl>
            <c:dLbl>
              <c:idx val="1"/>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3A0-4AA1-B3B7-8A05D897F868}"/>
                </c:ext>
              </c:extLst>
            </c:dLbl>
            <c:dLbl>
              <c:idx val="2"/>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25</c:v>
                </c:pt>
                <c:pt idx="1">
                  <c:v>20.689655172413794</c:v>
                </c:pt>
                <c:pt idx="2">
                  <c:v>26.666666666666668</c:v>
                </c:pt>
                <c:pt idx="3">
                  <c:v>23.214285714285712</c:v>
                </c:pt>
              </c:numCache>
            </c:numRef>
          </c:val>
          <c:extLst>
            <c:ext xmlns:c16="http://schemas.microsoft.com/office/drawing/2014/chart" uri="{C3380CC4-5D6E-409C-BE32-E72D297353CC}">
              <c16:uniqueId val="{00000004-A3A0-4AA1-B3B7-8A05D897F868}"/>
            </c:ext>
          </c:extLst>
        </c:ser>
        <c:ser>
          <c:idx val="1"/>
          <c:order val="1"/>
          <c:spPr>
            <a:solidFill>
              <a:schemeClr val="accent2"/>
            </a:solidFill>
            <a:ln w="9525" cmpd="sng" algn="ctr">
              <a:solidFill>
                <a:schemeClr val="bg1"/>
              </a:solidFill>
              <a:prstDash val="solid"/>
            </a:ln>
          </c:spPr>
          <c:invertIfNegative val="0"/>
          <c:dLbls>
            <c:dLbl>
              <c:idx val="0"/>
              <c:layout>
                <c:manualLayout>
                  <c:x val="-2.46730816679003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3A0-4AA1-B3B7-8A05D897F868}"/>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3A0-4AA1-B3B7-8A05D897F868}"/>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50</c:v>
                </c:pt>
                <c:pt idx="1">
                  <c:v>31.034482758620697</c:v>
                </c:pt>
                <c:pt idx="2">
                  <c:v>53.333333333333343</c:v>
                </c:pt>
                <c:pt idx="3">
                  <c:v>41.071428571428569</c:v>
                </c:pt>
              </c:numCache>
            </c:numRef>
          </c:val>
          <c:extLst>
            <c:ext xmlns:c16="http://schemas.microsoft.com/office/drawing/2014/chart" uri="{C3380CC4-5D6E-409C-BE32-E72D297353CC}">
              <c16:uniqueId val="{00000009-A3A0-4AA1-B3B7-8A05D897F868}"/>
            </c:ext>
          </c:extLst>
        </c:ser>
        <c:ser>
          <c:idx val="2"/>
          <c:order val="2"/>
          <c:spPr>
            <a:solidFill>
              <a:srgbClr val="B3B3B3"/>
            </a:solidFill>
            <a:ln w="9525" cmpd="sng" algn="ctr">
              <a:solidFill>
                <a:schemeClr val="bg1"/>
              </a:solidFill>
              <a:prstDash val="solid"/>
            </a:ln>
          </c:spPr>
          <c:invertIfNegative val="0"/>
          <c:dPt>
            <c:idx val="0"/>
            <c:invertIfNegative val="0"/>
            <c:bubble3D val="0"/>
            <c:spPr>
              <a:solidFill>
                <a:schemeClr val="accent6"/>
              </a:solidFill>
              <a:ln w="9525" cmpd="sng" algn="ctr">
                <a:solidFill>
                  <a:schemeClr val="bg1"/>
                </a:solidFill>
                <a:prstDash val="solid"/>
              </a:ln>
            </c:spPr>
            <c:extLst>
              <c:ext xmlns:c16="http://schemas.microsoft.com/office/drawing/2014/chart" uri="{C3380CC4-5D6E-409C-BE32-E72D297353CC}">
                <c16:uniqueId val="{0000000A-A3A0-4AA1-B3B7-8A05D897F868}"/>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A3A0-4AA1-B3B7-8A05D897F868}"/>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8.3333333333333375</c:v>
                </c:pt>
                <c:pt idx="1">
                  <c:v>20.68965517241379</c:v>
                </c:pt>
                <c:pt idx="2">
                  <c:v>0</c:v>
                </c:pt>
                <c:pt idx="3">
                  <c:v>10.71428571428571</c:v>
                </c:pt>
              </c:numCache>
            </c:numRef>
          </c:val>
          <c:extLst>
            <c:ext xmlns:c16="http://schemas.microsoft.com/office/drawing/2014/chart" uri="{C3380CC4-5D6E-409C-BE32-E72D297353CC}">
              <c16:uniqueId val="{0000000D-A3A0-4AA1-B3B7-8A05D897F868}"/>
            </c:ext>
          </c:extLst>
        </c:ser>
        <c:ser>
          <c:idx val="3"/>
          <c:order val="3"/>
          <c:spPr>
            <a:solidFill>
              <a:schemeClr val="accent6"/>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E-A3A0-4AA1-B3B7-8A05D897F868}"/>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A3A0-4AA1-B3B7-8A05D897F868}"/>
                </c:ext>
              </c:extLst>
            </c:dLbl>
            <c:dLbl>
              <c:idx val="2"/>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A3A0-4AA1-B3B7-8A05D897F868}"/>
                </c:ext>
              </c:extLst>
            </c:dLbl>
            <c:dLbl>
              <c:idx val="3"/>
              <c:layout>
                <c:manualLayout>
                  <c:x val="-2.467308166790032E-4"/>
                  <c:y val="-3.7518759379689848E-2"/>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16.666666666666664</c:v>
                </c:pt>
                <c:pt idx="1">
                  <c:v>3.4482758620689613</c:v>
                </c:pt>
                <c:pt idx="2">
                  <c:v>6.6666666666666652</c:v>
                </c:pt>
                <c:pt idx="3">
                  <c:v>5.3571428571428603</c:v>
                </c:pt>
              </c:numCache>
            </c:numRef>
          </c:val>
          <c:extLst>
            <c:ext xmlns:c16="http://schemas.microsoft.com/office/drawing/2014/chart" uri="{C3380CC4-5D6E-409C-BE32-E72D297353CC}">
              <c16:uniqueId val="{00000011-A3A0-4AA1-B3B7-8A05D897F868}"/>
            </c:ext>
          </c:extLst>
        </c:ser>
        <c:ser>
          <c:idx val="4"/>
          <c:order val="4"/>
          <c:spPr>
            <a:solidFill>
              <a:schemeClr val="folHlink"/>
            </a:solidFill>
            <a:ln w="9525" cmpd="sng" algn="ctr">
              <a:solidFill>
                <a:schemeClr val="bg1"/>
              </a:solidFill>
              <a:prstDash val="solid"/>
            </a:ln>
          </c:spPr>
          <c:invertIfNegative val="0"/>
          <c:val>
            <c:numRef>
              <c:f>Sheet1!$A$5:$D$5</c:f>
              <c:numCache>
                <c:formatCode>General</c:formatCode>
                <c:ptCount val="4"/>
                <c:pt idx="1">
                  <c:v>3.4482758620689613</c:v>
                </c:pt>
                <c:pt idx="2">
                  <c:v>0</c:v>
                </c:pt>
                <c:pt idx="3">
                  <c:v>1.7857142857142905</c:v>
                </c:pt>
              </c:numCache>
            </c:numRef>
          </c:val>
          <c:extLst>
            <c:ext xmlns:c16="http://schemas.microsoft.com/office/drawing/2014/chart" uri="{C3380CC4-5D6E-409C-BE32-E72D297353CC}">
              <c16:uniqueId val="{00000012-A3A0-4AA1-B3B7-8A05D897F868}"/>
            </c:ext>
          </c:extLst>
        </c:ser>
        <c:ser>
          <c:idx val="5"/>
          <c:order val="5"/>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A3A0-4AA1-B3B7-8A05D897F868}"/>
                </c:ext>
              </c:extLst>
            </c:dLbl>
            <c:dLbl>
              <c:idx val="2"/>
              <c:layout>
                <c:manualLayout>
                  <c:x val="-2.46730816679003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1">
                  <c:v>20.68965517241379</c:v>
                </c:pt>
                <c:pt idx="2">
                  <c:v>13.33333333333333</c:v>
                </c:pt>
                <c:pt idx="3">
                  <c:v>17.857142857142861</c:v>
                </c:pt>
              </c:numCache>
            </c:numRef>
          </c:val>
          <c:extLst>
            <c:ext xmlns:c16="http://schemas.microsoft.com/office/drawing/2014/chart" uri="{C3380CC4-5D6E-409C-BE32-E72D297353CC}">
              <c16:uniqueId val="{00000016-A3A0-4AA1-B3B7-8A05D897F868}"/>
            </c:ext>
          </c:extLst>
        </c:ser>
        <c:dLbls>
          <c:showLegendKey val="0"/>
          <c:showVal val="0"/>
          <c:showCatName val="0"/>
          <c:showSerName val="0"/>
          <c:showPercent val="0"/>
          <c:showBubbleSize val="0"/>
        </c:dLbls>
        <c:gapWidth val="40"/>
        <c:overlap val="100"/>
        <c:axId val="255469328"/>
        <c:axId val="1"/>
      </c:barChart>
      <c:catAx>
        <c:axId val="25546932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469328"/>
        <c:crosses val="min"/>
        <c:crossBetween val="between"/>
      </c:valAx>
    </c:plotArea>
    <c:plotVisOnly val="0"/>
    <c:dispBlanksAs val="gap"/>
    <c:showDLblsOverMax val="1"/>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5A5-41FD-96D5-A42E9C59A25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5A5-41FD-96D5-A42E9C59A25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5A5-41FD-96D5-A42E9C59A25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5A5-41FD-96D5-A42E9C59A2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41.666666666666664</c:v>
                </c:pt>
                <c:pt idx="1">
                  <c:v>65.217391304347828</c:v>
                </c:pt>
                <c:pt idx="2">
                  <c:v>46.153846153846153</c:v>
                </c:pt>
                <c:pt idx="3">
                  <c:v>54.166666666666664</c:v>
                </c:pt>
              </c:numCache>
            </c:numRef>
          </c:val>
          <c:extLst>
            <c:ext xmlns:c16="http://schemas.microsoft.com/office/drawing/2014/chart" uri="{C3380CC4-5D6E-409C-BE32-E72D297353CC}">
              <c16:uniqueId val="{00000004-A5A5-41FD-96D5-A42E9C59A257}"/>
            </c:ext>
          </c:extLst>
        </c:ser>
        <c:ser>
          <c:idx val="1"/>
          <c:order val="1"/>
          <c:spPr>
            <a:solidFill>
              <a:schemeClr val="accent2"/>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5A5-41FD-96D5-A42E9C59A257}"/>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5A5-41FD-96D5-A42E9C59A25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5A5-41FD-96D5-A42E9C59A25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A5A5-41FD-96D5-A42E9C59A2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58.333333333333329</c:v>
                </c:pt>
                <c:pt idx="1">
                  <c:v>34.782608695652172</c:v>
                </c:pt>
                <c:pt idx="2">
                  <c:v>53.846153846153847</c:v>
                </c:pt>
                <c:pt idx="3">
                  <c:v>45.833333333333336</c:v>
                </c:pt>
              </c:numCache>
            </c:numRef>
          </c:val>
          <c:extLst>
            <c:ext xmlns:c16="http://schemas.microsoft.com/office/drawing/2014/chart" uri="{C3380CC4-5D6E-409C-BE32-E72D297353CC}">
              <c16:uniqueId val="{00000009-A5A5-41FD-96D5-A42E9C59A257}"/>
            </c:ext>
          </c:extLst>
        </c:ser>
        <c:dLbls>
          <c:showLegendKey val="0"/>
          <c:showVal val="0"/>
          <c:showCatName val="0"/>
          <c:showSerName val="0"/>
          <c:showPercent val="0"/>
          <c:showBubbleSize val="0"/>
        </c:dLbls>
        <c:gapWidth val="40"/>
        <c:overlap val="100"/>
        <c:axId val="124226671"/>
        <c:axId val="1"/>
      </c:barChart>
      <c:catAx>
        <c:axId val="124226671"/>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226671"/>
        <c:crosses val="min"/>
        <c:crossBetween val="between"/>
      </c:valAx>
    </c:plotArea>
    <c:plotVisOnly val="0"/>
    <c:dispBlanksAs val="gap"/>
    <c:showDLblsOverMax val="1"/>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D37F-48C8-954B-A4C6F34CD2FE}"/>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37F-48C8-954B-A4C6F34CD2FE}"/>
                </c:ext>
              </c:extLst>
            </c:dLbl>
            <c:dLbl>
              <c:idx val="2"/>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37F-48C8-954B-A4C6F34CD2F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D37F-48C8-954B-A4C6F34CD2F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66.666666666666657</c:v>
                </c:pt>
                <c:pt idx="1">
                  <c:v>66.666666666666657</c:v>
                </c:pt>
                <c:pt idx="2">
                  <c:v>63.636363636363633</c:v>
                </c:pt>
                <c:pt idx="3">
                  <c:v>65.957446808510639</c:v>
                </c:pt>
              </c:numCache>
            </c:numRef>
          </c:val>
          <c:extLst>
            <c:ext xmlns:c16="http://schemas.microsoft.com/office/drawing/2014/chart" uri="{C3380CC4-5D6E-409C-BE32-E72D297353CC}">
              <c16:uniqueId val="{00000004-D37F-48C8-954B-A4C6F34CD2FE}"/>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D37F-48C8-954B-A4C6F34CD2FE}"/>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D37F-48C8-954B-A4C6F34CD2F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37F-48C8-954B-A4C6F34CD2F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D37F-48C8-954B-A4C6F34CD2F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33.333333333333336</c:v>
                </c:pt>
                <c:pt idx="1">
                  <c:v>33.333333333333336</c:v>
                </c:pt>
                <c:pt idx="2">
                  <c:v>36.363636363636367</c:v>
                </c:pt>
                <c:pt idx="3">
                  <c:v>34.042553191489368</c:v>
                </c:pt>
              </c:numCache>
            </c:numRef>
          </c:val>
          <c:extLst>
            <c:ext xmlns:c16="http://schemas.microsoft.com/office/drawing/2014/chart" uri="{C3380CC4-5D6E-409C-BE32-E72D297353CC}">
              <c16:uniqueId val="{00000009-D37F-48C8-954B-A4C6F34CD2FE}"/>
            </c:ext>
          </c:extLst>
        </c:ser>
        <c:dLbls>
          <c:showLegendKey val="0"/>
          <c:showVal val="0"/>
          <c:showCatName val="0"/>
          <c:showSerName val="0"/>
          <c:showPercent val="0"/>
          <c:showBubbleSize val="0"/>
        </c:dLbls>
        <c:gapWidth val="40"/>
        <c:overlap val="100"/>
        <c:axId val="99928927"/>
        <c:axId val="1"/>
      </c:barChart>
      <c:catAx>
        <c:axId val="99928927"/>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99928927"/>
        <c:crosses val="min"/>
        <c:crossBetween val="between"/>
      </c:valAx>
    </c:plotArea>
    <c:plotVisOnly val="0"/>
    <c:dispBlanksAs val="gap"/>
    <c:showDLblsOverMax val="1"/>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10483870967742E-2"/>
          <c:y val="9.375E-2"/>
          <c:w val="0.97379032258064513"/>
          <c:h val="0.812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0CA-4F60-B451-CE714EA30B40}"/>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70CA-4F60-B451-CE714EA30B40}"/>
                </c:ext>
              </c:extLst>
            </c:dLbl>
            <c:dLbl>
              <c:idx val="3"/>
              <c:layout>
                <c:manualLayout>
                  <c:x val="-2.520161290322580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16.666666666666664</c:v>
                </c:pt>
                <c:pt idx="1">
                  <c:v>16.666666666666664</c:v>
                </c:pt>
                <c:pt idx="2">
                  <c:v>31.25</c:v>
                </c:pt>
                <c:pt idx="3">
                  <c:v>20.689655172413794</c:v>
                </c:pt>
              </c:numCache>
            </c:numRef>
          </c:val>
          <c:extLst>
            <c:ext xmlns:c16="http://schemas.microsoft.com/office/drawing/2014/chart" uri="{C3380CC4-5D6E-409C-BE32-E72D297353CC}">
              <c16:uniqueId val="{00000004-70CA-4F60-B451-CE714EA30B40}"/>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0CA-4F60-B451-CE714EA30B40}"/>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0CA-4F60-B451-CE714EA30B40}"/>
                </c:ext>
              </c:extLst>
            </c:dLbl>
            <c:dLbl>
              <c:idx val="3"/>
              <c:layout>
                <c:manualLayout>
                  <c:x val="-2.520161290322580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33.333333333333336</c:v>
                </c:pt>
                <c:pt idx="1">
                  <c:v>43.333333333333336</c:v>
                </c:pt>
                <c:pt idx="2">
                  <c:v>37.5</c:v>
                </c:pt>
                <c:pt idx="3">
                  <c:v>39.655172413793103</c:v>
                </c:pt>
              </c:numCache>
            </c:numRef>
          </c:val>
          <c:extLst>
            <c:ext xmlns:c16="http://schemas.microsoft.com/office/drawing/2014/chart" uri="{C3380CC4-5D6E-409C-BE32-E72D297353CC}">
              <c16:uniqueId val="{00000009-70CA-4F60-B451-CE714EA30B40}"/>
            </c:ext>
          </c:extLst>
        </c:ser>
        <c:ser>
          <c:idx val="2"/>
          <c:order val="2"/>
          <c:spPr>
            <a:solidFill>
              <a:srgbClr val="B3B3B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0CA-4F60-B451-CE714EA30B40}"/>
                </c:ext>
              </c:extLst>
            </c:dLbl>
            <c:dLbl>
              <c:idx val="1"/>
              <c:layout>
                <c:manualLayout>
                  <c:x val="-2.520161290322580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70CA-4F60-B451-CE714EA30B40}"/>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25</c:v>
                </c:pt>
                <c:pt idx="1">
                  <c:v>9.9999999999999982</c:v>
                </c:pt>
                <c:pt idx="2">
                  <c:v>6.25</c:v>
                </c:pt>
                <c:pt idx="3">
                  <c:v>12.068965517241381</c:v>
                </c:pt>
              </c:numCache>
            </c:numRef>
          </c:val>
          <c:extLst>
            <c:ext xmlns:c16="http://schemas.microsoft.com/office/drawing/2014/chart" uri="{C3380CC4-5D6E-409C-BE32-E72D297353CC}">
              <c16:uniqueId val="{0000000D-70CA-4F60-B451-CE714EA30B40}"/>
            </c:ext>
          </c:extLst>
        </c:ser>
        <c:ser>
          <c:idx val="3"/>
          <c:order val="3"/>
          <c:spPr>
            <a:solidFill>
              <a:schemeClr val="accent6"/>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0</c:v>
                </c:pt>
                <c:pt idx="2">
                  <c:v>6.25</c:v>
                </c:pt>
                <c:pt idx="3">
                  <c:v>3.4482758620689613</c:v>
                </c:pt>
              </c:numCache>
            </c:numRef>
          </c:val>
          <c:extLst>
            <c:ext xmlns:c16="http://schemas.microsoft.com/office/drawing/2014/chart" uri="{C3380CC4-5D6E-409C-BE32-E72D297353CC}">
              <c16:uniqueId val="{00000010-70CA-4F60-B451-CE714EA30B40}"/>
            </c:ext>
          </c:extLst>
        </c:ser>
        <c:ser>
          <c:idx val="4"/>
          <c:order val="4"/>
          <c:spPr>
            <a:solidFill>
              <a:schemeClr val="folHlink"/>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70CA-4F60-B451-CE714EA30B40}"/>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0">
                  <c:v>16.666666666666664</c:v>
                </c:pt>
                <c:pt idx="1">
                  <c:v>3.3333333333333326</c:v>
                </c:pt>
                <c:pt idx="2">
                  <c:v>0</c:v>
                </c:pt>
                <c:pt idx="3">
                  <c:v>5.1724137931034475</c:v>
                </c:pt>
              </c:numCache>
            </c:numRef>
          </c:val>
          <c:extLst>
            <c:ext xmlns:c16="http://schemas.microsoft.com/office/drawing/2014/chart" uri="{C3380CC4-5D6E-409C-BE32-E72D297353CC}">
              <c16:uniqueId val="{00000013-70CA-4F60-B451-CE714EA30B40}"/>
            </c:ext>
          </c:extLst>
        </c:ser>
        <c:ser>
          <c:idx val="5"/>
          <c:order val="5"/>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70CA-4F60-B451-CE714EA30B40}"/>
                </c:ext>
              </c:extLst>
            </c:dLbl>
            <c:dLbl>
              <c:idx val="3"/>
              <c:layout>
                <c:manualLayout>
                  <c:x val="-2.520161290322580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1">
                  <c:v>26.666666666666671</c:v>
                </c:pt>
                <c:pt idx="2">
                  <c:v>18.75</c:v>
                </c:pt>
                <c:pt idx="3">
                  <c:v>18.965517241379317</c:v>
                </c:pt>
              </c:numCache>
            </c:numRef>
          </c:val>
          <c:extLst>
            <c:ext xmlns:c16="http://schemas.microsoft.com/office/drawing/2014/chart" uri="{C3380CC4-5D6E-409C-BE32-E72D297353CC}">
              <c16:uniqueId val="{00000017-70CA-4F60-B451-CE714EA30B40}"/>
            </c:ext>
          </c:extLst>
        </c:ser>
        <c:dLbls>
          <c:showLegendKey val="0"/>
          <c:showVal val="0"/>
          <c:showCatName val="0"/>
          <c:showSerName val="0"/>
          <c:showPercent val="0"/>
          <c:showBubbleSize val="0"/>
        </c:dLbls>
        <c:gapWidth val="40"/>
        <c:overlap val="100"/>
        <c:axId val="822565760"/>
        <c:axId val="1"/>
      </c:barChart>
      <c:catAx>
        <c:axId val="82256576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22565760"/>
        <c:crosses val="min"/>
        <c:crossBetween val="between"/>
      </c:valAx>
    </c:plotArea>
    <c:plotVisOnly val="0"/>
    <c:dispBlanksAs val="gap"/>
    <c:showDLblsOverMax val="1"/>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1535048802129548E-2"/>
          <c:y val="0.12262773722627737"/>
          <c:w val="0.97692990239574096"/>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14A-4716-8F8C-2E1BB014200E}"/>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14A-4716-8F8C-2E1BB014200E}"/>
                </c:ext>
              </c:extLst>
            </c:dLbl>
            <c:dLbl>
              <c:idx val="3"/>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14.285714285714285</c:v>
                </c:pt>
                <c:pt idx="1">
                  <c:v>7.4074074074074066</c:v>
                </c:pt>
                <c:pt idx="2">
                  <c:v>23.52941176470588</c:v>
                </c:pt>
                <c:pt idx="3">
                  <c:v>13.793103448275861</c:v>
                </c:pt>
              </c:numCache>
            </c:numRef>
          </c:val>
          <c:extLst>
            <c:ext xmlns:c16="http://schemas.microsoft.com/office/drawing/2014/chart" uri="{C3380CC4-5D6E-409C-BE32-E72D297353CC}">
              <c16:uniqueId val="{00000004-214A-4716-8F8C-2E1BB014200E}"/>
            </c:ext>
          </c:extLst>
        </c:ser>
        <c:ser>
          <c:idx val="1"/>
          <c:order val="1"/>
          <c:spPr>
            <a:solidFill>
              <a:schemeClr val="accent2"/>
            </a:solidFill>
            <a:ln w="9525" cmpd="sng" algn="ctr">
              <a:solidFill>
                <a:schemeClr val="bg1"/>
              </a:solidFill>
              <a:prstDash val="solid"/>
            </a:ln>
          </c:spPr>
          <c:invertIfNegative val="0"/>
          <c:dLbls>
            <c:dLbl>
              <c:idx val="0"/>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14A-4716-8F8C-2E1BB014200E}"/>
                </c:ext>
              </c:extLst>
            </c:dLbl>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14A-4716-8F8C-2E1BB014200E}"/>
                </c:ext>
              </c:extLst>
            </c:dLbl>
            <c:dLbl>
              <c:idx val="3"/>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85.714285714285722</c:v>
                </c:pt>
                <c:pt idx="1">
                  <c:v>37.037037037037038</c:v>
                </c:pt>
                <c:pt idx="2">
                  <c:v>23.52941176470588</c:v>
                </c:pt>
                <c:pt idx="3">
                  <c:v>44.827586206896555</c:v>
                </c:pt>
              </c:numCache>
            </c:numRef>
          </c:val>
          <c:extLst>
            <c:ext xmlns:c16="http://schemas.microsoft.com/office/drawing/2014/chart" uri="{C3380CC4-5D6E-409C-BE32-E72D297353CC}">
              <c16:uniqueId val="{00000009-214A-4716-8F8C-2E1BB014200E}"/>
            </c:ext>
          </c:extLst>
        </c:ser>
        <c:ser>
          <c:idx val="2"/>
          <c:order val="2"/>
          <c:spPr>
            <a:solidFill>
              <a:schemeClr val="accent3"/>
            </a:solidFill>
            <a:ln w="9525" cmpd="sng" algn="ctr">
              <a:solidFill>
                <a:schemeClr val="bg1"/>
              </a:solidFill>
              <a:prstDash val="solid"/>
            </a:ln>
          </c:spPr>
          <c:invertIfNegative val="0"/>
          <c:dLbls>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14A-4716-8F8C-2E1BB014200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29.629629629629626</c:v>
                </c:pt>
                <c:pt idx="2">
                  <c:v>29.411764705882348</c:v>
                </c:pt>
                <c:pt idx="3">
                  <c:v>22.413793103448278</c:v>
                </c:pt>
              </c:numCache>
            </c:numRef>
          </c:val>
          <c:extLst>
            <c:ext xmlns:c16="http://schemas.microsoft.com/office/drawing/2014/chart" uri="{C3380CC4-5D6E-409C-BE32-E72D297353CC}">
              <c16:uniqueId val="{0000000D-214A-4716-8F8C-2E1BB014200E}"/>
            </c:ext>
          </c:extLst>
        </c:ser>
        <c:ser>
          <c:idx val="3"/>
          <c:order val="3"/>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14A-4716-8F8C-2E1BB014200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25.925925925925931</c:v>
                </c:pt>
                <c:pt idx="2">
                  <c:v>23.529411764705888</c:v>
                </c:pt>
                <c:pt idx="3">
                  <c:v>18.965517241379303</c:v>
                </c:pt>
              </c:numCache>
            </c:numRef>
          </c:val>
          <c:extLst>
            <c:ext xmlns:c16="http://schemas.microsoft.com/office/drawing/2014/chart" uri="{C3380CC4-5D6E-409C-BE32-E72D297353CC}">
              <c16:uniqueId val="{00000011-214A-4716-8F8C-2E1BB014200E}"/>
            </c:ext>
          </c:extLst>
        </c:ser>
        <c:dLbls>
          <c:showLegendKey val="0"/>
          <c:showVal val="0"/>
          <c:showCatName val="0"/>
          <c:showSerName val="0"/>
          <c:showPercent val="0"/>
          <c:showBubbleSize val="0"/>
        </c:dLbls>
        <c:gapWidth val="40"/>
        <c:overlap val="100"/>
        <c:axId val="822482704"/>
        <c:axId val="1"/>
      </c:barChart>
      <c:catAx>
        <c:axId val="82248270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22482704"/>
        <c:crosses val="min"/>
        <c:crossBetween val="between"/>
      </c:valAx>
    </c:plotArea>
    <c:plotVisOnly val="0"/>
    <c:dispBlanksAs val="gap"/>
    <c:showDLblsOverMax val="1"/>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1535048802129548E-2"/>
          <c:y val="0.12262773722627737"/>
          <c:w val="0.97692990239574096"/>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DDC3-49E9-A587-4FD703E862E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DC3-49E9-A587-4FD703E862E7}"/>
                </c:ext>
              </c:extLst>
            </c:dLbl>
            <c:dLbl>
              <c:idx val="2"/>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53.333333333333336</c:v>
                </c:pt>
                <c:pt idx="1">
                  <c:v>14.814814814814813</c:v>
                </c:pt>
                <c:pt idx="2">
                  <c:v>15.789473684210526</c:v>
                </c:pt>
                <c:pt idx="3">
                  <c:v>24.590163934426233</c:v>
                </c:pt>
              </c:numCache>
            </c:numRef>
          </c:val>
          <c:extLst>
            <c:ext xmlns:c16="http://schemas.microsoft.com/office/drawing/2014/chart" uri="{C3380CC4-5D6E-409C-BE32-E72D297353CC}">
              <c16:uniqueId val="{00000004-DDC3-49E9-A587-4FD703E862E7}"/>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DDC3-49E9-A587-4FD703E862E7}"/>
                </c:ext>
              </c:extLst>
            </c:dLbl>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DDC3-49E9-A587-4FD703E862E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46.666666666666664</c:v>
                </c:pt>
                <c:pt idx="1">
                  <c:v>40.740740740740748</c:v>
                </c:pt>
                <c:pt idx="2">
                  <c:v>57.894736842105267</c:v>
                </c:pt>
                <c:pt idx="3">
                  <c:v>47.540983606557376</c:v>
                </c:pt>
              </c:numCache>
            </c:numRef>
          </c:val>
          <c:extLst>
            <c:ext xmlns:c16="http://schemas.microsoft.com/office/drawing/2014/chart" uri="{C3380CC4-5D6E-409C-BE32-E72D297353CC}">
              <c16:uniqueId val="{00000009-DDC3-49E9-A587-4FD703E862E7}"/>
            </c:ext>
          </c:extLst>
        </c:ser>
        <c:ser>
          <c:idx val="2"/>
          <c:order val="2"/>
          <c:spPr>
            <a:solidFill>
              <a:schemeClr val="accent3"/>
            </a:solidFill>
            <a:ln w="9525" cmpd="sng" algn="ctr">
              <a:solidFill>
                <a:schemeClr val="bg1"/>
              </a:solidFill>
              <a:prstDash val="solid"/>
            </a:ln>
          </c:spPr>
          <c:invertIfNegative val="0"/>
          <c:dLbls>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DDC3-49E9-A587-4FD703E862E7}"/>
                </c:ext>
              </c:extLst>
            </c:dLbl>
            <c:dLbl>
              <c:idx val="2"/>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25.925925925925931</c:v>
                </c:pt>
                <c:pt idx="2">
                  <c:v>21.052631578947366</c:v>
                </c:pt>
                <c:pt idx="3">
                  <c:v>18.032786885245898</c:v>
                </c:pt>
              </c:numCache>
            </c:numRef>
          </c:val>
          <c:extLst>
            <c:ext xmlns:c16="http://schemas.microsoft.com/office/drawing/2014/chart" uri="{C3380CC4-5D6E-409C-BE32-E72D297353CC}">
              <c16:uniqueId val="{0000000D-DDC3-49E9-A587-4FD703E862E7}"/>
            </c:ext>
          </c:extLst>
        </c:ser>
        <c:ser>
          <c:idx val="3"/>
          <c:order val="3"/>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DDC3-49E9-A587-4FD703E862E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18.518518518518512</c:v>
                </c:pt>
                <c:pt idx="2">
                  <c:v>5.2631578947368363</c:v>
                </c:pt>
                <c:pt idx="3">
                  <c:v>9.8360655737704921</c:v>
                </c:pt>
              </c:numCache>
            </c:numRef>
          </c:val>
          <c:extLst>
            <c:ext xmlns:c16="http://schemas.microsoft.com/office/drawing/2014/chart" uri="{C3380CC4-5D6E-409C-BE32-E72D297353CC}">
              <c16:uniqueId val="{00000011-DDC3-49E9-A587-4FD703E862E7}"/>
            </c:ext>
          </c:extLst>
        </c:ser>
        <c:dLbls>
          <c:showLegendKey val="0"/>
          <c:showVal val="0"/>
          <c:showCatName val="0"/>
          <c:showSerName val="0"/>
          <c:showPercent val="0"/>
          <c:showBubbleSize val="0"/>
        </c:dLbls>
        <c:gapWidth val="40"/>
        <c:overlap val="100"/>
        <c:axId val="822510080"/>
        <c:axId val="1"/>
      </c:barChart>
      <c:catAx>
        <c:axId val="82251008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22510080"/>
        <c:crosses val="min"/>
        <c:crossBetween val="between"/>
      </c:valAx>
    </c:plotArea>
    <c:plotVisOnly val="0"/>
    <c:dispBlanksAs val="gap"/>
    <c:showDLblsOverMax val="1"/>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0651372388365424E-2"/>
          <c:y val="0.14933333333333335"/>
          <c:w val="0.97869725522326911"/>
          <c:h val="0.70133333333333336"/>
        </c:manualLayout>
      </c:layout>
      <c:barChart>
        <c:barDir val="col"/>
        <c:grouping val="stacked"/>
        <c:varyColors val="0"/>
        <c:ser>
          <c:idx val="0"/>
          <c:order val="0"/>
          <c:spPr>
            <a:solidFill>
              <a:schemeClr val="bg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321-4186-B03D-3C8070C8A593}"/>
                </c:ext>
              </c:extLst>
            </c:dLbl>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321-4186-B03D-3C8070C8A593}"/>
                </c:ext>
              </c:extLst>
            </c:dLbl>
            <c:dLbl>
              <c:idx val="2"/>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321-4186-B03D-3C8070C8A593}"/>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321-4186-B03D-3C8070C8A593}"/>
                </c:ext>
              </c:extLst>
            </c:dLbl>
            <c:dLbl>
              <c:idx val="4"/>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F321-4186-B03D-3C8070C8A593}"/>
                </c:ext>
              </c:extLst>
            </c:dLbl>
            <c:dLbl>
              <c:idx val="5"/>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321-4186-B03D-3C8070C8A59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7</c:v>
                </c:pt>
                <c:pt idx="1">
                  <c:v>7</c:v>
                </c:pt>
                <c:pt idx="2">
                  <c:v>8</c:v>
                </c:pt>
                <c:pt idx="3">
                  <c:v>6</c:v>
                </c:pt>
                <c:pt idx="4">
                  <c:v>5</c:v>
                </c:pt>
                <c:pt idx="5">
                  <c:v>5</c:v>
                </c:pt>
              </c:numCache>
            </c:numRef>
          </c:val>
          <c:extLst>
            <c:ext xmlns:c16="http://schemas.microsoft.com/office/drawing/2014/chart" uri="{C3380CC4-5D6E-409C-BE32-E72D297353CC}">
              <c16:uniqueId val="{00000006-F321-4186-B03D-3C8070C8A593}"/>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F321-4186-B03D-3C8070C8A593}"/>
                </c:ext>
              </c:extLst>
            </c:dLbl>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F321-4186-B03D-3C8070C8A593}"/>
                </c:ext>
              </c:extLst>
            </c:dLbl>
            <c:dLbl>
              <c:idx val="2"/>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F321-4186-B03D-3C8070C8A593}"/>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F321-4186-B03D-3C8070C8A593}"/>
                </c:ext>
              </c:extLst>
            </c:dLbl>
            <c:dLbl>
              <c:idx val="4"/>
              <c:layout>
                <c:manualLayout>
                  <c:x val="0"/>
                  <c:y val="-8.8888888888888893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F321-4186-B03D-3C8070C8A593}"/>
                </c:ext>
              </c:extLst>
            </c:dLbl>
            <c:dLbl>
              <c:idx val="5"/>
              <c:layout>
                <c:manualLayout>
                  <c:x val="0"/>
                  <c:y val="-8.8888888888888893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F321-4186-B03D-3C8070C8A59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15</c:v>
                </c:pt>
                <c:pt idx="1">
                  <c:v>14</c:v>
                </c:pt>
                <c:pt idx="2">
                  <c:v>13</c:v>
                </c:pt>
                <c:pt idx="3">
                  <c:v>6</c:v>
                </c:pt>
                <c:pt idx="4">
                  <c:v>6</c:v>
                </c:pt>
                <c:pt idx="5">
                  <c:v>7</c:v>
                </c:pt>
              </c:numCache>
            </c:numRef>
          </c:val>
          <c:extLst>
            <c:ext xmlns:c16="http://schemas.microsoft.com/office/drawing/2014/chart" uri="{C3380CC4-5D6E-409C-BE32-E72D297353CC}">
              <c16:uniqueId val="{0000000D-F321-4186-B03D-3C8070C8A593}"/>
            </c:ext>
          </c:extLst>
        </c:ser>
        <c:ser>
          <c:idx val="2"/>
          <c:order val="2"/>
          <c:spPr>
            <a:solidFill>
              <a:schemeClr val="accent1"/>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F321-4186-B03D-3C8070C8A593}"/>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F321-4186-B03D-3C8070C8A593}"/>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F321-4186-B03D-3C8070C8A593}"/>
                </c:ext>
              </c:extLst>
            </c:dLbl>
            <c:dLbl>
              <c:idx val="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F321-4186-B03D-3C8070C8A593}"/>
                </c:ext>
              </c:extLst>
            </c:dLbl>
            <c:dLbl>
              <c:idx val="4"/>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F321-4186-B03D-3C8070C8A593}"/>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F321-4186-B03D-3C8070C8A59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Sheet1!$A$3:$F$3</c:f>
              <c:numCache>
                <c:formatCode>General</c:formatCode>
                <c:ptCount val="6"/>
                <c:pt idx="0">
                  <c:v>14</c:v>
                </c:pt>
                <c:pt idx="1">
                  <c:v>13</c:v>
                </c:pt>
                <c:pt idx="2">
                  <c:v>10</c:v>
                </c:pt>
                <c:pt idx="3">
                  <c:v>10</c:v>
                </c:pt>
                <c:pt idx="4">
                  <c:v>9</c:v>
                </c:pt>
                <c:pt idx="5">
                  <c:v>8</c:v>
                </c:pt>
              </c:numCache>
            </c:numRef>
          </c:val>
          <c:extLst>
            <c:ext xmlns:c16="http://schemas.microsoft.com/office/drawing/2014/chart" uri="{C3380CC4-5D6E-409C-BE32-E72D297353CC}">
              <c16:uniqueId val="{00000014-F321-4186-B03D-3C8070C8A593}"/>
            </c:ext>
          </c:extLst>
        </c:ser>
        <c:dLbls>
          <c:showLegendKey val="0"/>
          <c:showVal val="0"/>
          <c:showCatName val="0"/>
          <c:showSerName val="0"/>
          <c:showPercent val="0"/>
          <c:showBubbleSize val="0"/>
        </c:dLbls>
        <c:gapWidth val="40"/>
        <c:overlap val="100"/>
        <c:axId val="454069311"/>
        <c:axId val="1"/>
      </c:barChart>
      <c:catAx>
        <c:axId val="454069311"/>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36"/>
          <c:min val="0"/>
        </c:scaling>
        <c:delete val="1"/>
        <c:axPos val="l"/>
        <c:numFmt formatCode="General" sourceLinked="1"/>
        <c:majorTickMark val="out"/>
        <c:minorTickMark val="none"/>
        <c:tickLblPos val="nextTo"/>
        <c:crossAx val="454069311"/>
        <c:crosses val="min"/>
        <c:crossBetween val="between"/>
      </c:valAx>
    </c:plotArea>
    <c:plotVisOnly val="0"/>
    <c:dispBlanksAs val="gap"/>
    <c:showDLblsOverMax val="1"/>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0.10653138871274571"/>
          <c:w val="0.927221833449965"/>
          <c:h val="0.7869372225745086"/>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5B1-4F88-A5A8-3E0D5F2EBF6C}"/>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5B1-4F88-A5A8-3E0D5F2EBF6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5B1-4F88-A5A8-3E0D5F2EBF6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5B1-4F88-A5A8-3E0D5F2EBF6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80</c:v>
                </c:pt>
                <c:pt idx="1">
                  <c:v>59.259259259259252</c:v>
                </c:pt>
                <c:pt idx="2">
                  <c:v>42.857142857142854</c:v>
                </c:pt>
                <c:pt idx="3">
                  <c:v>60.714285714285708</c:v>
                </c:pt>
              </c:numCache>
            </c:numRef>
          </c:val>
          <c:extLst>
            <c:ext xmlns:c16="http://schemas.microsoft.com/office/drawing/2014/chart" uri="{C3380CC4-5D6E-409C-BE32-E72D297353CC}">
              <c16:uniqueId val="{00000004-15B1-4F88-A5A8-3E0D5F2EBF6C}"/>
            </c:ext>
          </c:extLst>
        </c:ser>
        <c:ser>
          <c:idx val="1"/>
          <c:order val="1"/>
          <c:spPr>
            <a:solidFill>
              <a:schemeClr val="accent2"/>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15B1-4F88-A5A8-3E0D5F2EBF6C}"/>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5B1-4F88-A5A8-3E0D5F2EBF6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15B1-4F88-A5A8-3E0D5F2EBF6C}"/>
                </c:ext>
              </c:extLst>
            </c:dLbl>
            <c:dLbl>
              <c:idx val="3"/>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15B1-4F88-A5A8-3E0D5F2EBF6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19.999999999999996</c:v>
                </c:pt>
                <c:pt idx="1">
                  <c:v>40.740740740740748</c:v>
                </c:pt>
                <c:pt idx="2">
                  <c:v>57.142857142857139</c:v>
                </c:pt>
                <c:pt idx="3">
                  <c:v>39.285714285714292</c:v>
                </c:pt>
              </c:numCache>
            </c:numRef>
          </c:val>
          <c:extLst>
            <c:ext xmlns:c16="http://schemas.microsoft.com/office/drawing/2014/chart" uri="{C3380CC4-5D6E-409C-BE32-E72D297353CC}">
              <c16:uniqueId val="{00000009-15B1-4F88-A5A8-3E0D5F2EBF6C}"/>
            </c:ext>
          </c:extLst>
        </c:ser>
        <c:dLbls>
          <c:showLegendKey val="0"/>
          <c:showVal val="0"/>
          <c:showCatName val="0"/>
          <c:showSerName val="0"/>
          <c:showPercent val="0"/>
          <c:showBubbleSize val="0"/>
        </c:dLbls>
        <c:gapWidth val="40"/>
        <c:overlap val="100"/>
        <c:axId val="124211823"/>
        <c:axId val="1"/>
      </c:barChart>
      <c:catAx>
        <c:axId val="124211823"/>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211823"/>
        <c:crosses val="min"/>
        <c:crossBetween val="between"/>
      </c:valAx>
    </c:plotArea>
    <c:plotVisOnly val="0"/>
    <c:dispBlanksAs val="gap"/>
    <c:showDLblsOverMax val="1"/>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93A-4CA7-97D2-3872E260078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93A-4CA7-97D2-3872E260078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93A-4CA7-97D2-3872E260078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B93A-4CA7-97D2-3872E260078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80</c:v>
                </c:pt>
                <c:pt idx="1">
                  <c:v>62.5</c:v>
                </c:pt>
                <c:pt idx="2">
                  <c:v>40</c:v>
                </c:pt>
                <c:pt idx="3">
                  <c:v>61.111111111111107</c:v>
                </c:pt>
              </c:numCache>
            </c:numRef>
          </c:val>
          <c:extLst>
            <c:ext xmlns:c16="http://schemas.microsoft.com/office/drawing/2014/chart" uri="{C3380CC4-5D6E-409C-BE32-E72D297353CC}">
              <c16:uniqueId val="{00000004-B93A-4CA7-97D2-3872E260078F}"/>
            </c:ext>
          </c:extLst>
        </c:ser>
        <c:ser>
          <c:idx val="1"/>
          <c:order val="1"/>
          <c:spPr>
            <a:solidFill>
              <a:schemeClr val="accent2"/>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B93A-4CA7-97D2-3872E260078F}"/>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B93A-4CA7-97D2-3872E260078F}"/>
                </c:ext>
              </c:extLst>
            </c:dLbl>
            <c:dLbl>
              <c:idx val="2"/>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B93A-4CA7-97D2-3872E260078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B93A-4CA7-97D2-3872E260078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19.999999999999996</c:v>
                </c:pt>
                <c:pt idx="1">
                  <c:v>37.5</c:v>
                </c:pt>
                <c:pt idx="2">
                  <c:v>60</c:v>
                </c:pt>
                <c:pt idx="3">
                  <c:v>38.888888888888886</c:v>
                </c:pt>
              </c:numCache>
            </c:numRef>
          </c:val>
          <c:extLst>
            <c:ext xmlns:c16="http://schemas.microsoft.com/office/drawing/2014/chart" uri="{C3380CC4-5D6E-409C-BE32-E72D297353CC}">
              <c16:uniqueId val="{00000009-B93A-4CA7-97D2-3872E260078F}"/>
            </c:ext>
          </c:extLst>
        </c:ser>
        <c:dLbls>
          <c:showLegendKey val="0"/>
          <c:showVal val="0"/>
          <c:showCatName val="0"/>
          <c:showSerName val="0"/>
          <c:showPercent val="0"/>
          <c:showBubbleSize val="0"/>
        </c:dLbls>
        <c:gapWidth val="40"/>
        <c:overlap val="100"/>
        <c:axId val="850031872"/>
        <c:axId val="1"/>
      </c:barChart>
      <c:catAx>
        <c:axId val="85003187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50031872"/>
        <c:crosses val="min"/>
        <c:crossBetween val="between"/>
      </c:valAx>
    </c:plotArea>
    <c:plotVisOnly val="0"/>
    <c:dispBlanksAs val="gap"/>
    <c:showDLblsOverMax val="1"/>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596899224806201E-2"/>
          <c:y val="9.2971776425013836E-2"/>
          <c:w val="0.9748062015503875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5CF-4C62-A176-E637EF61C29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5CF-4C62-A176-E637EF61C29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33.333333333333329</c:v>
                </c:pt>
                <c:pt idx="1">
                  <c:v>42.857142857142854</c:v>
                </c:pt>
                <c:pt idx="2">
                  <c:v>42.857142857142854</c:v>
                </c:pt>
                <c:pt idx="3">
                  <c:v>41.818181818181813</c:v>
                </c:pt>
              </c:numCache>
            </c:numRef>
          </c:val>
          <c:extLst>
            <c:ext xmlns:c16="http://schemas.microsoft.com/office/drawing/2014/chart" uri="{C3380CC4-5D6E-409C-BE32-E72D297353CC}">
              <c16:uniqueId val="{00000004-65CF-4C62-A176-E637EF61C296}"/>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65CF-4C62-A176-E637EF61C29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5CF-4C62-A176-E637EF61C29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49.999999999999993</c:v>
                </c:pt>
                <c:pt idx="1">
                  <c:v>28.571428571428566</c:v>
                </c:pt>
                <c:pt idx="2">
                  <c:v>23.809523809523807</c:v>
                </c:pt>
                <c:pt idx="3">
                  <c:v>29.090909090909083</c:v>
                </c:pt>
              </c:numCache>
            </c:numRef>
          </c:val>
          <c:extLst>
            <c:ext xmlns:c16="http://schemas.microsoft.com/office/drawing/2014/chart" uri="{C3380CC4-5D6E-409C-BE32-E72D297353CC}">
              <c16:uniqueId val="{00000009-65CF-4C62-A176-E637EF61C296}"/>
            </c:ext>
          </c:extLst>
        </c:ser>
        <c:ser>
          <c:idx val="2"/>
          <c:order val="2"/>
          <c:spPr>
            <a:solidFill>
              <a:schemeClr val="accent3"/>
            </a:solidFill>
            <a:ln w="9525" cmpd="sng" algn="ctr">
              <a:solidFill>
                <a:schemeClr val="bg1"/>
              </a:solidFill>
              <a:prstDash val="solid"/>
            </a:ln>
          </c:spPr>
          <c:invertIfNegative val="0"/>
          <c:dPt>
            <c:idx val="0"/>
            <c:invertIfNegative val="0"/>
            <c:bubble3D val="0"/>
            <c:spPr>
              <a:solidFill>
                <a:schemeClr val="accent4"/>
              </a:solidFill>
              <a:ln w="9525" cmpd="sng" algn="ctr">
                <a:solidFill>
                  <a:schemeClr val="bg1"/>
                </a:solidFill>
                <a:prstDash val="solid"/>
              </a:ln>
            </c:spPr>
            <c:extLst>
              <c:ext xmlns:c16="http://schemas.microsoft.com/office/drawing/2014/chart" uri="{C3380CC4-5D6E-409C-BE32-E72D297353CC}">
                <c16:uniqueId val="{0000000A-65CF-4C62-A176-E637EF61C296}"/>
              </c:ext>
            </c:extLst>
          </c:dPt>
          <c:dLbls>
            <c:dLbl>
              <c:idx val="0"/>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65CF-4C62-A176-E637EF61C296}"/>
                </c:ext>
              </c:extLst>
            </c:dLbl>
            <c:dLbl>
              <c:idx val="1"/>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65CF-4C62-A176-E637EF61C296}"/>
                </c:ext>
              </c:extLst>
            </c:dLbl>
            <c:dLbl>
              <c:idx val="3"/>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16.666666666666664</c:v>
                </c:pt>
                <c:pt idx="1">
                  <c:v>10.71428571428571</c:v>
                </c:pt>
                <c:pt idx="2">
                  <c:v>4.7619047619047556</c:v>
                </c:pt>
                <c:pt idx="3">
                  <c:v>7.2727272727272751</c:v>
                </c:pt>
              </c:numCache>
            </c:numRef>
          </c:val>
          <c:extLst>
            <c:ext xmlns:c16="http://schemas.microsoft.com/office/drawing/2014/chart" uri="{C3380CC4-5D6E-409C-BE32-E72D297353CC}">
              <c16:uniqueId val="{0000000E-65CF-4C62-A176-E637EF61C296}"/>
            </c:ext>
          </c:extLst>
        </c:ser>
        <c:ser>
          <c:idx val="3"/>
          <c:order val="3"/>
          <c:spPr>
            <a:solidFill>
              <a:schemeClr val="accent4"/>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65CF-4C62-A176-E637EF61C296}"/>
                </c:ext>
              </c:extLst>
            </c:dLbl>
            <c:dLbl>
              <c:idx val="2"/>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65CF-4C62-A176-E637EF61C296}"/>
                </c:ext>
              </c:extLst>
            </c:dLbl>
            <c:dLbl>
              <c:idx val="3"/>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3.5714285714285698</c:v>
                </c:pt>
                <c:pt idx="2">
                  <c:v>19.047619047619047</c:v>
                </c:pt>
                <c:pt idx="3">
                  <c:v>10.909090909090914</c:v>
                </c:pt>
              </c:numCache>
            </c:numRef>
          </c:val>
          <c:extLst>
            <c:ext xmlns:c16="http://schemas.microsoft.com/office/drawing/2014/chart" uri="{C3380CC4-5D6E-409C-BE32-E72D297353CC}">
              <c16:uniqueId val="{00000012-65CF-4C62-A176-E637EF61C296}"/>
            </c:ext>
          </c:extLst>
        </c:ser>
        <c:ser>
          <c:idx val="4"/>
          <c:order val="4"/>
          <c:spPr>
            <a:solidFill>
              <a:srgbClr val="D0D0D0"/>
            </a:solidFill>
            <a:ln w="9525" cmpd="sng" algn="ctr">
              <a:solidFill>
                <a:schemeClr val="bg1"/>
              </a:solidFill>
              <a:prstDash val="solid"/>
            </a:ln>
          </c:spPr>
          <c:invertIfNegative val="0"/>
          <c:dLbls>
            <c:dLbl>
              <c:idx val="1"/>
              <c:layout>
                <c:manualLayout>
                  <c:x val="-2.4224806201550387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65CF-4C62-A176-E637EF61C296}"/>
                </c:ext>
              </c:extLst>
            </c:dLbl>
            <c:dLbl>
              <c:idx val="3"/>
              <c:layout>
                <c:manualLayout>
                  <c:x val="-2.4224806201550387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14.285714285714279</c:v>
                </c:pt>
                <c:pt idx="2">
                  <c:v>9.5238095238095237</c:v>
                </c:pt>
                <c:pt idx="3">
                  <c:v>10.909090909090914</c:v>
                </c:pt>
              </c:numCache>
            </c:numRef>
          </c:val>
          <c:extLst>
            <c:ext xmlns:c16="http://schemas.microsoft.com/office/drawing/2014/chart" uri="{C3380CC4-5D6E-409C-BE32-E72D297353CC}">
              <c16:uniqueId val="{00000016-65CF-4C62-A176-E637EF61C296}"/>
            </c:ext>
          </c:extLst>
        </c:ser>
        <c:dLbls>
          <c:showLegendKey val="0"/>
          <c:showVal val="0"/>
          <c:showCatName val="0"/>
          <c:showSerName val="0"/>
          <c:showPercent val="0"/>
          <c:showBubbleSize val="0"/>
        </c:dLbls>
        <c:gapWidth val="40"/>
        <c:overlap val="100"/>
        <c:axId val="850072704"/>
        <c:axId val="1"/>
      </c:barChart>
      <c:catAx>
        <c:axId val="85007270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50072704"/>
        <c:crosses val="min"/>
        <c:crossBetween val="between"/>
      </c:valAx>
    </c:plotArea>
    <c:plotVisOnly val="0"/>
    <c:dispBlanksAs val="gap"/>
    <c:showDLblsOverMax val="1"/>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763011300334231E-3"/>
          <c:y val="9.1106290672451198E-2"/>
          <c:w val="0.98344739773993317"/>
          <c:h val="0.8177874186550976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F04-453E-8EA3-4A108555945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6F04-453E-8EA3-4A108555945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F04-453E-8EA3-4A108555945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6F04-453E-8EA3-4A108555945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40</c:v>
                </c:pt>
                <c:pt idx="1">
                  <c:v>50</c:v>
                </c:pt>
                <c:pt idx="2">
                  <c:v>46.666666666666664</c:v>
                </c:pt>
                <c:pt idx="3">
                  <c:v>46.551724137931032</c:v>
                </c:pt>
              </c:numCache>
            </c:numRef>
          </c:val>
          <c:extLst>
            <c:ext xmlns:c16="http://schemas.microsoft.com/office/drawing/2014/chart" uri="{C3380CC4-5D6E-409C-BE32-E72D297353CC}">
              <c16:uniqueId val="{00000004-6F04-453E-8EA3-4A1085559456}"/>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6F04-453E-8EA3-4A108555945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6F04-453E-8EA3-4A108555945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F04-453E-8EA3-4A108555945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6F04-453E-8EA3-4A108555945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53.333333333333336</c:v>
                </c:pt>
                <c:pt idx="1">
                  <c:v>32.142857142857139</c:v>
                </c:pt>
                <c:pt idx="2">
                  <c:v>33.333333333333336</c:v>
                </c:pt>
                <c:pt idx="3">
                  <c:v>37.931034482758626</c:v>
                </c:pt>
              </c:numCache>
            </c:numRef>
          </c:val>
          <c:extLst>
            <c:ext xmlns:c16="http://schemas.microsoft.com/office/drawing/2014/chart" uri="{C3380CC4-5D6E-409C-BE32-E72D297353CC}">
              <c16:uniqueId val="{00000009-6F04-453E-8EA3-4A1085559456}"/>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6F04-453E-8EA3-4A108555945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6F04-453E-8EA3-4A108555945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6F04-453E-8EA3-4A1085559456}"/>
                </c:ext>
              </c:extLst>
            </c:dLbl>
            <c:dLbl>
              <c:idx val="3"/>
              <c:layout>
                <c:manualLayout>
                  <c:x val="-1.5915963711602739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6F04-453E-8EA3-4A108555945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6.6666666666666652</c:v>
                </c:pt>
                <c:pt idx="1">
                  <c:v>17.857142857142861</c:v>
                </c:pt>
                <c:pt idx="2">
                  <c:v>19.999999999999996</c:v>
                </c:pt>
                <c:pt idx="3">
                  <c:v>15.517241379310342</c:v>
                </c:pt>
              </c:numCache>
            </c:numRef>
          </c:val>
          <c:extLst>
            <c:ext xmlns:c16="http://schemas.microsoft.com/office/drawing/2014/chart" uri="{C3380CC4-5D6E-409C-BE32-E72D297353CC}">
              <c16:uniqueId val="{0000000E-6F04-453E-8EA3-4A1085559456}"/>
            </c:ext>
          </c:extLst>
        </c:ser>
        <c:dLbls>
          <c:showLegendKey val="0"/>
          <c:showVal val="0"/>
          <c:showCatName val="0"/>
          <c:showSerName val="0"/>
          <c:showPercent val="0"/>
          <c:showBubbleSize val="0"/>
        </c:dLbls>
        <c:gapWidth val="40"/>
        <c:overlap val="100"/>
        <c:axId val="1668828672"/>
        <c:axId val="1"/>
      </c:barChart>
      <c:catAx>
        <c:axId val="166882867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8828672"/>
        <c:crosses val="min"/>
        <c:crossBetween val="between"/>
      </c:valAx>
    </c:plotArea>
    <c:plotVisOnly val="0"/>
    <c:dispBlanksAs val="gap"/>
    <c:showDLblsOverMax val="1"/>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987551867219917E-3"/>
          <c:y val="8.6109687339825727E-2"/>
          <c:w val="0.98340248962655596"/>
          <c:h val="0.82778062532034857"/>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1.5959144589849984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04A-455B-8F66-E81309A7995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304A-455B-8F66-E81309A7995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04A-455B-8F66-E81309A7995F}"/>
                </c:ext>
              </c:extLst>
            </c:dLbl>
            <c:dLbl>
              <c:idx val="3"/>
              <c:layout>
                <c:manualLayout>
                  <c:x val="-1.5959144589849984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04A-455B-8F66-E81309A799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26.666666666666668</c:v>
                </c:pt>
                <c:pt idx="1">
                  <c:v>17.857142857142854</c:v>
                </c:pt>
                <c:pt idx="2">
                  <c:v>14.285714285714285</c:v>
                </c:pt>
                <c:pt idx="3">
                  <c:v>19.298245614035086</c:v>
                </c:pt>
              </c:numCache>
            </c:numRef>
          </c:val>
          <c:extLst>
            <c:ext xmlns:c16="http://schemas.microsoft.com/office/drawing/2014/chart" uri="{C3380CC4-5D6E-409C-BE32-E72D297353CC}">
              <c16:uniqueId val="{00000004-304A-455B-8F66-E81309A7995F}"/>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304A-455B-8F66-E81309A7995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304A-455B-8F66-E81309A7995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304A-455B-8F66-E81309A7995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304A-455B-8F66-E81309A799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66.666666666666671</c:v>
                </c:pt>
                <c:pt idx="1">
                  <c:v>60.714285714285701</c:v>
                </c:pt>
                <c:pt idx="2">
                  <c:v>71.428571428571416</c:v>
                </c:pt>
                <c:pt idx="3">
                  <c:v>64.912280701754383</c:v>
                </c:pt>
              </c:numCache>
            </c:numRef>
          </c:val>
          <c:extLst>
            <c:ext xmlns:c16="http://schemas.microsoft.com/office/drawing/2014/chart" uri="{C3380CC4-5D6E-409C-BE32-E72D297353CC}">
              <c16:uniqueId val="{00000009-304A-455B-8F66-E81309A7995F}"/>
            </c:ext>
          </c:extLst>
        </c:ser>
        <c:ser>
          <c:idx val="2"/>
          <c:order val="2"/>
          <c:spPr>
            <a:solidFill>
              <a:srgbClr val="D0D0D0"/>
            </a:solidFill>
            <a:ln w="9525" cmpd="sng" algn="ctr">
              <a:solidFill>
                <a:schemeClr val="bg1"/>
              </a:solidFill>
              <a:prstDash val="solid"/>
            </a:ln>
          </c:spPr>
          <c:invertIfNegative val="0"/>
          <c:dLbls>
            <c:dLbl>
              <c:idx val="0"/>
              <c:layout>
                <c:manualLayout>
                  <c:x val="-1.5959144589849984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304A-455B-8F66-E81309A7995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304A-455B-8F66-E81309A7995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304A-455B-8F66-E81309A7995F}"/>
                </c:ext>
              </c:extLst>
            </c:dLbl>
            <c:dLbl>
              <c:idx val="3"/>
              <c:layout>
                <c:manualLayout>
                  <c:x val="-1.5959144589849984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304A-455B-8F66-E81309A799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6.6666666666666652</c:v>
                </c:pt>
                <c:pt idx="1">
                  <c:v>21.428571428571431</c:v>
                </c:pt>
                <c:pt idx="2">
                  <c:v>14.285714285714279</c:v>
                </c:pt>
                <c:pt idx="3">
                  <c:v>15.789473684210531</c:v>
                </c:pt>
              </c:numCache>
            </c:numRef>
          </c:val>
          <c:extLst>
            <c:ext xmlns:c16="http://schemas.microsoft.com/office/drawing/2014/chart" uri="{C3380CC4-5D6E-409C-BE32-E72D297353CC}">
              <c16:uniqueId val="{0000000E-304A-455B-8F66-E81309A7995F}"/>
            </c:ext>
          </c:extLst>
        </c:ser>
        <c:dLbls>
          <c:showLegendKey val="0"/>
          <c:showVal val="0"/>
          <c:showCatName val="0"/>
          <c:showSerName val="0"/>
          <c:showPercent val="0"/>
          <c:showBubbleSize val="0"/>
        </c:dLbls>
        <c:gapWidth val="40"/>
        <c:overlap val="100"/>
        <c:axId val="10753664"/>
        <c:axId val="1"/>
      </c:barChart>
      <c:catAx>
        <c:axId val="1075366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753664"/>
        <c:crosses val="min"/>
        <c:crossBetween val="between"/>
      </c:valAx>
    </c:plotArea>
    <c:plotVisOnly val="0"/>
    <c:dispBlanksAs val="gap"/>
    <c:showDLblsOverMax val="1"/>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88D-4EA3-9BF8-2EFBADB1E769}"/>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88D-4EA3-9BF8-2EFBADB1E769}"/>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88D-4EA3-9BF8-2EFBADB1E769}"/>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88D-4EA3-9BF8-2EFBADB1E76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75</c:v>
                </c:pt>
                <c:pt idx="1">
                  <c:v>62.5</c:v>
                </c:pt>
                <c:pt idx="2">
                  <c:v>50</c:v>
                </c:pt>
                <c:pt idx="3">
                  <c:v>62</c:v>
                </c:pt>
              </c:numCache>
            </c:numRef>
          </c:val>
          <c:extLst>
            <c:ext xmlns:c16="http://schemas.microsoft.com/office/drawing/2014/chart" uri="{C3380CC4-5D6E-409C-BE32-E72D297353CC}">
              <c16:uniqueId val="{00000004-188D-4EA3-9BF8-2EFBADB1E769}"/>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188D-4EA3-9BF8-2EFBADB1E769}"/>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88D-4EA3-9BF8-2EFBADB1E769}"/>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188D-4EA3-9BF8-2EFBADB1E769}"/>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188D-4EA3-9BF8-2EFBADB1E76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25</c:v>
                </c:pt>
                <c:pt idx="1">
                  <c:v>37.5</c:v>
                </c:pt>
                <c:pt idx="2">
                  <c:v>50</c:v>
                </c:pt>
                <c:pt idx="3">
                  <c:v>38</c:v>
                </c:pt>
              </c:numCache>
            </c:numRef>
          </c:val>
          <c:extLst>
            <c:ext xmlns:c16="http://schemas.microsoft.com/office/drawing/2014/chart" uri="{C3380CC4-5D6E-409C-BE32-E72D297353CC}">
              <c16:uniqueId val="{00000009-188D-4EA3-9BF8-2EFBADB1E769}"/>
            </c:ext>
          </c:extLst>
        </c:ser>
        <c:dLbls>
          <c:showLegendKey val="0"/>
          <c:showVal val="0"/>
          <c:showCatName val="0"/>
          <c:showSerName val="0"/>
          <c:showPercent val="0"/>
          <c:showBubbleSize val="0"/>
        </c:dLbls>
        <c:gapWidth val="40"/>
        <c:overlap val="100"/>
        <c:axId val="1021367024"/>
        <c:axId val="1"/>
      </c:barChart>
      <c:catAx>
        <c:axId val="102136702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21367024"/>
        <c:crosses val="min"/>
        <c:crossBetween val="between"/>
      </c:valAx>
    </c:plotArea>
    <c:plotVisOnly val="0"/>
    <c:dispBlanksAs val="gap"/>
    <c:showDLblsOverMax val="1"/>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4192139737991267E-2"/>
          <c:y val="8.4507042253521125E-2"/>
          <c:w val="0.97161572052401746"/>
          <c:h val="0.8309859154929577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160-45D2-B92D-6099B30FCEF6}"/>
                </c:ext>
              </c:extLst>
            </c:dLbl>
            <c:dLbl>
              <c:idx val="2"/>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7160-45D2-B92D-6099B30FCEF6}"/>
                </c:ext>
              </c:extLst>
            </c:dLbl>
            <c:dLbl>
              <c:idx val="3"/>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33.333333333333329</c:v>
                </c:pt>
                <c:pt idx="1">
                  <c:v>11.111111111111111</c:v>
                </c:pt>
                <c:pt idx="2">
                  <c:v>26.666666666666668</c:v>
                </c:pt>
                <c:pt idx="3">
                  <c:v>20.37037037037037</c:v>
                </c:pt>
              </c:numCache>
            </c:numRef>
          </c:val>
          <c:extLst>
            <c:ext xmlns:c16="http://schemas.microsoft.com/office/drawing/2014/chart" uri="{C3380CC4-5D6E-409C-BE32-E72D297353CC}">
              <c16:uniqueId val="{00000004-7160-45D2-B92D-6099B30FCEF6}"/>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160-45D2-B92D-6099B30FCEF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33.333333333333329</c:v>
                </c:pt>
                <c:pt idx="1">
                  <c:v>44.44444444444445</c:v>
                </c:pt>
                <c:pt idx="2">
                  <c:v>40.000000000000007</c:v>
                </c:pt>
                <c:pt idx="3">
                  <c:v>40.740740740740733</c:v>
                </c:pt>
              </c:numCache>
            </c:numRef>
          </c:val>
          <c:extLst>
            <c:ext xmlns:c16="http://schemas.microsoft.com/office/drawing/2014/chart" uri="{C3380CC4-5D6E-409C-BE32-E72D297353CC}">
              <c16:uniqueId val="{00000009-7160-45D2-B92D-6099B30FCEF6}"/>
            </c:ext>
          </c:extLst>
        </c:ser>
        <c:ser>
          <c:idx val="2"/>
          <c:order val="2"/>
          <c:spPr>
            <a:solidFill>
              <a:srgbClr val="B3B3B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16.666666666666664</c:v>
                </c:pt>
                <c:pt idx="1">
                  <c:v>18.518518518518512</c:v>
                </c:pt>
                <c:pt idx="2">
                  <c:v>13.33333333333333</c:v>
                </c:pt>
                <c:pt idx="3">
                  <c:v>16.666666666666664</c:v>
                </c:pt>
              </c:numCache>
            </c:numRef>
          </c:val>
          <c:extLst>
            <c:ext xmlns:c16="http://schemas.microsoft.com/office/drawing/2014/chart" uri="{C3380CC4-5D6E-409C-BE32-E72D297353CC}">
              <c16:uniqueId val="{0000000D-7160-45D2-B92D-6099B30FCEF6}"/>
            </c:ext>
          </c:extLst>
        </c:ser>
        <c:ser>
          <c:idx val="3"/>
          <c:order val="3"/>
          <c:spPr>
            <a:solidFill>
              <a:schemeClr val="accent6"/>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E-7160-45D2-B92D-6099B30FCEF6}"/>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7160-45D2-B92D-6099B30FCEF6}"/>
                </c:ext>
              </c:extLst>
            </c:dLbl>
            <c:dLbl>
              <c:idx val="2"/>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16.666666666666664</c:v>
                </c:pt>
                <c:pt idx="1">
                  <c:v>7.4074074074074066</c:v>
                </c:pt>
                <c:pt idx="2">
                  <c:v>6.6666666666666652</c:v>
                </c:pt>
                <c:pt idx="3">
                  <c:v>5.555555555555558</c:v>
                </c:pt>
              </c:numCache>
            </c:numRef>
          </c:val>
          <c:extLst>
            <c:ext xmlns:c16="http://schemas.microsoft.com/office/drawing/2014/chart" uri="{C3380CC4-5D6E-409C-BE32-E72D297353CC}">
              <c16:uniqueId val="{00000012-7160-45D2-B92D-6099B30FCEF6}"/>
            </c:ext>
          </c:extLst>
        </c:ser>
        <c:ser>
          <c:idx val="4"/>
          <c:order val="4"/>
          <c:spPr>
            <a:solidFill>
              <a:schemeClr val="folHlink"/>
            </a:solidFill>
            <a:ln w="9525" cmpd="sng" algn="ctr">
              <a:solidFill>
                <a:schemeClr val="bg1"/>
              </a:solidFill>
              <a:prstDash val="solid"/>
            </a:ln>
          </c:spPr>
          <c:invertIfNegative val="0"/>
          <c:dPt>
            <c:idx val="2"/>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13-7160-45D2-B92D-6099B30FCEF6}"/>
              </c:ext>
            </c:extLst>
          </c:dPt>
          <c:dLbls>
            <c:dLbl>
              <c:idx val="1"/>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7160-45D2-B92D-6099B30FCEF6}"/>
                </c:ext>
              </c:extLst>
            </c:dLbl>
            <c:dLbl>
              <c:idx val="2"/>
              <c:layout>
                <c:manualLayout>
                  <c:x val="-2.729257641921397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7.4074074074074066</c:v>
                </c:pt>
                <c:pt idx="2">
                  <c:v>13.33333333333333</c:v>
                </c:pt>
                <c:pt idx="3">
                  <c:v>3.7037037037036979</c:v>
                </c:pt>
              </c:numCache>
            </c:numRef>
          </c:val>
          <c:extLst>
            <c:ext xmlns:c16="http://schemas.microsoft.com/office/drawing/2014/chart" uri="{C3380CC4-5D6E-409C-BE32-E72D297353CC}">
              <c16:uniqueId val="{00000015-7160-45D2-B92D-6099B30FCEF6}"/>
            </c:ext>
          </c:extLst>
        </c:ser>
        <c:ser>
          <c:idx val="5"/>
          <c:order val="5"/>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1">
                  <c:v>11.111111111111116</c:v>
                </c:pt>
                <c:pt idx="3">
                  <c:v>12.962962962962965</c:v>
                </c:pt>
              </c:numCache>
            </c:numRef>
          </c:val>
          <c:extLst>
            <c:ext xmlns:c16="http://schemas.microsoft.com/office/drawing/2014/chart" uri="{C3380CC4-5D6E-409C-BE32-E72D297353CC}">
              <c16:uniqueId val="{00000018-7160-45D2-B92D-6099B30FCEF6}"/>
            </c:ext>
          </c:extLst>
        </c:ser>
        <c:dLbls>
          <c:showLegendKey val="0"/>
          <c:showVal val="0"/>
          <c:showCatName val="0"/>
          <c:showSerName val="0"/>
          <c:showPercent val="0"/>
          <c:showBubbleSize val="0"/>
        </c:dLbls>
        <c:gapWidth val="40"/>
        <c:overlap val="100"/>
        <c:axId val="508384319"/>
        <c:axId val="1"/>
      </c:barChart>
      <c:catAx>
        <c:axId val="508384319"/>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508384319"/>
        <c:crosses val="min"/>
        <c:crossBetween val="between"/>
      </c:valAx>
    </c:plotArea>
    <c:plotVisOnly val="0"/>
    <c:dispBlanksAs val="gap"/>
    <c:showDLblsOverMax val="1"/>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852199703410776E-2"/>
          <c:y val="9.375E-2"/>
          <c:w val="0.97429560059317843"/>
          <c:h val="0.812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2FD-4BE3-84D3-FFB8499EAE3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66.666666666666657</c:v>
                </c:pt>
                <c:pt idx="1">
                  <c:v>7.1428571428571423</c:v>
                </c:pt>
                <c:pt idx="2">
                  <c:v>23.076923076923077</c:v>
                </c:pt>
                <c:pt idx="3">
                  <c:v>24.528301886792452</c:v>
                </c:pt>
              </c:numCache>
            </c:numRef>
          </c:val>
          <c:extLst>
            <c:ext xmlns:c16="http://schemas.microsoft.com/office/drawing/2014/chart" uri="{C3380CC4-5D6E-409C-BE32-E72D297353CC}">
              <c16:uniqueId val="{00000004-52FD-4BE3-84D3-FFB8499EAE36}"/>
            </c:ext>
          </c:extLst>
        </c:ser>
        <c:ser>
          <c:idx val="1"/>
          <c:order val="1"/>
          <c:spPr>
            <a:solidFill>
              <a:schemeClr val="accent2"/>
            </a:solidFill>
            <a:ln w="9525" cmpd="sng" algn="ctr">
              <a:solidFill>
                <a:schemeClr val="bg1"/>
              </a:solidFill>
              <a:prstDash val="solid"/>
            </a:ln>
          </c:spPr>
          <c:invertIfNegative val="0"/>
          <c:dLbls>
            <c:dLbl>
              <c:idx val="0"/>
              <c:layout>
                <c:manualLayout>
                  <c:x val="-2.471576866040533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2FD-4BE3-84D3-FFB8499EAE3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16.666666666666664</c:v>
                </c:pt>
                <c:pt idx="1">
                  <c:v>42.857142857142861</c:v>
                </c:pt>
                <c:pt idx="2">
                  <c:v>15.384615384615385</c:v>
                </c:pt>
                <c:pt idx="3">
                  <c:v>30.188679245283019</c:v>
                </c:pt>
              </c:numCache>
            </c:numRef>
          </c:val>
          <c:extLst>
            <c:ext xmlns:c16="http://schemas.microsoft.com/office/drawing/2014/chart" uri="{C3380CC4-5D6E-409C-BE32-E72D297353CC}">
              <c16:uniqueId val="{00000009-52FD-4BE3-84D3-FFB8499EAE36}"/>
            </c:ext>
          </c:extLst>
        </c:ser>
        <c:ser>
          <c:idx val="2"/>
          <c:order val="2"/>
          <c:spPr>
            <a:solidFill>
              <a:srgbClr val="B3B3B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52FD-4BE3-84D3-FFB8499EAE36}"/>
                </c:ext>
              </c:extLst>
            </c:dLbl>
            <c:dLbl>
              <c:idx val="3"/>
              <c:layout>
                <c:manualLayout>
                  <c:x val="-2.471576866040533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8.3333333333333375</c:v>
                </c:pt>
                <c:pt idx="1">
                  <c:v>17.857142857142861</c:v>
                </c:pt>
                <c:pt idx="2">
                  <c:v>23.076923076923077</c:v>
                </c:pt>
                <c:pt idx="3">
                  <c:v>16.981132075471695</c:v>
                </c:pt>
              </c:numCache>
            </c:numRef>
          </c:val>
          <c:extLst>
            <c:ext xmlns:c16="http://schemas.microsoft.com/office/drawing/2014/chart" uri="{C3380CC4-5D6E-409C-BE32-E72D297353CC}">
              <c16:uniqueId val="{0000000E-52FD-4BE3-84D3-FFB8499EAE36}"/>
            </c:ext>
          </c:extLst>
        </c:ser>
        <c:ser>
          <c:idx val="3"/>
          <c:order val="3"/>
          <c:spPr>
            <a:solidFill>
              <a:srgbClr val="E6E6E6"/>
            </a:solidFill>
            <a:ln w="9525" cmpd="sng" algn="ctr">
              <a:solidFill>
                <a:schemeClr val="bg1"/>
              </a:solidFill>
              <a:prstDash val="solid"/>
            </a:ln>
          </c:spPr>
          <c:invertIfNegative val="0"/>
          <c:dPt>
            <c:idx val="3"/>
            <c:invertIfNegative val="0"/>
            <c:bubble3D val="0"/>
            <c:spPr>
              <a:solidFill>
                <a:schemeClr val="accent6"/>
              </a:solidFill>
              <a:ln w="9525" cmpd="sng" algn="ctr">
                <a:solidFill>
                  <a:schemeClr val="bg1"/>
                </a:solidFill>
                <a:prstDash val="solid"/>
              </a:ln>
            </c:spPr>
            <c:extLst>
              <c:ext xmlns:c16="http://schemas.microsoft.com/office/drawing/2014/chart" uri="{C3380CC4-5D6E-409C-BE32-E72D297353CC}">
                <c16:uniqueId val="{0000000F-52FD-4BE3-84D3-FFB8499EAE36}"/>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32.142857142857139</c:v>
                </c:pt>
                <c:pt idx="2">
                  <c:v>38.46153846153846</c:v>
                </c:pt>
                <c:pt idx="3">
                  <c:v>0</c:v>
                </c:pt>
              </c:numCache>
            </c:numRef>
          </c:val>
          <c:extLst>
            <c:ext xmlns:c16="http://schemas.microsoft.com/office/drawing/2014/chart" uri="{C3380CC4-5D6E-409C-BE32-E72D297353CC}">
              <c16:uniqueId val="{00000013-52FD-4BE3-84D3-FFB8499EAE36}"/>
            </c:ext>
          </c:extLst>
        </c:ser>
        <c:ser>
          <c:idx val="4"/>
          <c:order val="4"/>
          <c:spPr>
            <a:solidFill>
              <a:schemeClr val="folHlink"/>
            </a:solidFill>
            <a:ln w="9525" cmpd="sng" algn="ctr">
              <a:solidFill>
                <a:schemeClr val="bg1"/>
              </a:solidFill>
              <a:prstDash val="solid"/>
            </a:ln>
          </c:spPr>
          <c:invertIfNegative val="0"/>
          <c:val>
            <c:numRef>
              <c:f>Sheet1!$A$5:$D$5</c:f>
              <c:numCache>
                <c:formatCode>General</c:formatCode>
                <c:ptCount val="4"/>
                <c:pt idx="3">
                  <c:v>0</c:v>
                </c:pt>
              </c:numCache>
            </c:numRef>
          </c:val>
          <c:extLst>
            <c:ext xmlns:c16="http://schemas.microsoft.com/office/drawing/2014/chart" uri="{C3380CC4-5D6E-409C-BE32-E72D297353CC}">
              <c16:uniqueId val="{00000014-52FD-4BE3-84D3-FFB8499EAE36}"/>
            </c:ext>
          </c:extLst>
        </c:ser>
        <c:ser>
          <c:idx val="5"/>
          <c:order val="5"/>
          <c:spPr>
            <a:solidFill>
              <a:srgbClr val="E6E6E6"/>
            </a:solidFill>
            <a:ln w="9525" cmpd="sng" algn="ctr">
              <a:solidFill>
                <a:schemeClr val="bg1"/>
              </a:solidFill>
              <a:prstDash val="solid"/>
            </a:ln>
          </c:spPr>
          <c:invertIfNegative val="0"/>
          <c:dLbls>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3">
                  <c:v>28.301886792452834</c:v>
                </c:pt>
              </c:numCache>
            </c:numRef>
          </c:val>
          <c:extLst>
            <c:ext xmlns:c16="http://schemas.microsoft.com/office/drawing/2014/chart" uri="{C3380CC4-5D6E-409C-BE32-E72D297353CC}">
              <c16:uniqueId val="{00000016-52FD-4BE3-84D3-FFB8499EAE36}"/>
            </c:ext>
          </c:extLst>
        </c:ser>
        <c:dLbls>
          <c:showLegendKey val="0"/>
          <c:showVal val="0"/>
          <c:showCatName val="0"/>
          <c:showSerName val="0"/>
          <c:showPercent val="0"/>
          <c:showBubbleSize val="0"/>
        </c:dLbls>
        <c:gapWidth val="40"/>
        <c:overlap val="100"/>
        <c:axId val="1494235824"/>
        <c:axId val="1"/>
      </c:barChart>
      <c:catAx>
        <c:axId val="149423582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494235824"/>
        <c:crosses val="min"/>
        <c:crossBetween val="between"/>
      </c:valAx>
    </c:plotArea>
    <c:plotVisOnly val="0"/>
    <c:dispBlanksAs val="gap"/>
    <c:showDLblsOverMax val="1"/>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F3B-400D-B948-8C644CF432F2}"/>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F3B-400D-B948-8C644CF432F2}"/>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F3B-400D-B948-8C644CF432F2}"/>
                </c:ext>
              </c:extLst>
            </c:dLbl>
            <c:dLbl>
              <c:idx val="3"/>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F3B-400D-B948-8C644CF432F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54.54545454545454</c:v>
                </c:pt>
                <c:pt idx="1">
                  <c:v>28.571428571428569</c:v>
                </c:pt>
                <c:pt idx="2">
                  <c:v>44.444444444444443</c:v>
                </c:pt>
                <c:pt idx="3">
                  <c:v>39.024390243902438</c:v>
                </c:pt>
              </c:numCache>
            </c:numRef>
          </c:val>
          <c:extLst>
            <c:ext xmlns:c16="http://schemas.microsoft.com/office/drawing/2014/chart" uri="{C3380CC4-5D6E-409C-BE32-E72D297353CC}">
              <c16:uniqueId val="{00000004-CF3B-400D-B948-8C644CF432F2}"/>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F3B-400D-B948-8C644CF432F2}"/>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F3B-400D-B948-8C644CF432F2}"/>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F3B-400D-B948-8C644CF432F2}"/>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F3B-400D-B948-8C644CF432F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45.45454545454546</c:v>
                </c:pt>
                <c:pt idx="1">
                  <c:v>71.428571428571416</c:v>
                </c:pt>
                <c:pt idx="2">
                  <c:v>55.555555555555557</c:v>
                </c:pt>
                <c:pt idx="3">
                  <c:v>60.975609756097562</c:v>
                </c:pt>
              </c:numCache>
            </c:numRef>
          </c:val>
          <c:extLst>
            <c:ext xmlns:c16="http://schemas.microsoft.com/office/drawing/2014/chart" uri="{C3380CC4-5D6E-409C-BE32-E72D297353CC}">
              <c16:uniqueId val="{00000009-CF3B-400D-B948-8C644CF432F2}"/>
            </c:ext>
          </c:extLst>
        </c:ser>
        <c:dLbls>
          <c:showLegendKey val="0"/>
          <c:showVal val="0"/>
          <c:showCatName val="0"/>
          <c:showSerName val="0"/>
          <c:showPercent val="0"/>
          <c:showBubbleSize val="0"/>
        </c:dLbls>
        <c:gapWidth val="40"/>
        <c:overlap val="100"/>
        <c:axId val="1427473471"/>
        <c:axId val="1"/>
      </c:barChart>
      <c:catAx>
        <c:axId val="1427473471"/>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427473471"/>
        <c:crosses val="min"/>
        <c:crossBetween val="between"/>
      </c:valAx>
    </c:plotArea>
    <c:plotVisOnly val="0"/>
    <c:dispBlanksAs val="gap"/>
    <c:showDLblsOverMax val="1"/>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282247765006385E-2"/>
          <c:y val="0.15356489945155394"/>
          <c:w val="0.97343550446998728"/>
          <c:h val="0.69287020109689212"/>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912-47EF-9814-D2DDDF7778BF}"/>
                </c:ext>
              </c:extLst>
            </c:dLbl>
            <c:dLbl>
              <c:idx val="1"/>
              <c:layout>
                <c:manualLayout>
                  <c:x val="-2.554278416347382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912-47EF-9814-D2DDDF7778B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912-47EF-9814-D2DDDF7778B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912-47EF-9814-D2DDDF7778B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80</c:v>
                </c:pt>
                <c:pt idx="1">
                  <c:v>68</c:v>
                </c:pt>
                <c:pt idx="2">
                  <c:v>70</c:v>
                </c:pt>
                <c:pt idx="3">
                  <c:v>71.111111111111114</c:v>
                </c:pt>
              </c:numCache>
            </c:numRef>
          </c:val>
          <c:extLst>
            <c:ext xmlns:c16="http://schemas.microsoft.com/office/drawing/2014/chart" uri="{C3380CC4-5D6E-409C-BE32-E72D297353CC}">
              <c16:uniqueId val="{00000004-8912-47EF-9814-D2DDDF7778BF}"/>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912-47EF-9814-D2DDDF7778B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912-47EF-9814-D2DDDF7778B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912-47EF-9814-D2DDDF7778BF}"/>
                </c:ext>
              </c:extLst>
            </c:dLbl>
            <c:dLbl>
              <c:idx val="3"/>
              <c:layout>
                <c:manualLayout>
                  <c:x val="-2.554278416347382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912-47EF-9814-D2DDDF7778B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19.999999999999996</c:v>
                </c:pt>
                <c:pt idx="1">
                  <c:v>31.999999999999996</c:v>
                </c:pt>
                <c:pt idx="2">
                  <c:v>29.999999999999993</c:v>
                </c:pt>
                <c:pt idx="3">
                  <c:v>28.888888888888886</c:v>
                </c:pt>
              </c:numCache>
            </c:numRef>
          </c:val>
          <c:extLst>
            <c:ext xmlns:c16="http://schemas.microsoft.com/office/drawing/2014/chart" uri="{C3380CC4-5D6E-409C-BE32-E72D297353CC}">
              <c16:uniqueId val="{00000009-8912-47EF-9814-D2DDDF7778BF}"/>
            </c:ext>
          </c:extLst>
        </c:ser>
        <c:dLbls>
          <c:showLegendKey val="0"/>
          <c:showVal val="0"/>
          <c:showCatName val="0"/>
          <c:showSerName val="0"/>
          <c:showPercent val="0"/>
          <c:showBubbleSize val="0"/>
        </c:dLbls>
        <c:gapWidth val="40"/>
        <c:overlap val="100"/>
        <c:axId val="1668934000"/>
        <c:axId val="1"/>
      </c:barChart>
      <c:catAx>
        <c:axId val="166893400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8934000"/>
        <c:crosses val="min"/>
        <c:crossBetween val="between"/>
      </c:valAx>
    </c:plotArea>
    <c:plotVisOnly val="0"/>
    <c:dispBlanksAs val="gap"/>
    <c:showDLblsOverMax val="1"/>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D66-45A5-93F1-D70A2B1A1E5D}"/>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D66-45A5-93F1-D70A2B1A1E5D}"/>
                </c:ext>
              </c:extLst>
            </c:dLbl>
            <c:dLbl>
              <c:idx val="2"/>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D66-45A5-93F1-D70A2B1A1E5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D66-45A5-93F1-D70A2B1A1E5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66.666666666666657</c:v>
                </c:pt>
                <c:pt idx="1">
                  <c:v>66.666666666666657</c:v>
                </c:pt>
                <c:pt idx="2">
                  <c:v>63.636363636363633</c:v>
                </c:pt>
                <c:pt idx="3">
                  <c:v>65.957446808510639</c:v>
                </c:pt>
              </c:numCache>
            </c:numRef>
          </c:val>
          <c:extLst>
            <c:ext xmlns:c16="http://schemas.microsoft.com/office/drawing/2014/chart" uri="{C3380CC4-5D6E-409C-BE32-E72D297353CC}">
              <c16:uniqueId val="{00000004-CD66-45A5-93F1-D70A2B1A1E5D}"/>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D66-45A5-93F1-D70A2B1A1E5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D66-45A5-93F1-D70A2B1A1E5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D66-45A5-93F1-D70A2B1A1E5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D66-45A5-93F1-D70A2B1A1E5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33.333333333333336</c:v>
                </c:pt>
                <c:pt idx="1">
                  <c:v>33.333333333333336</c:v>
                </c:pt>
                <c:pt idx="2">
                  <c:v>36.363636363636367</c:v>
                </c:pt>
                <c:pt idx="3">
                  <c:v>34.042553191489368</c:v>
                </c:pt>
              </c:numCache>
            </c:numRef>
          </c:val>
          <c:extLst>
            <c:ext xmlns:c16="http://schemas.microsoft.com/office/drawing/2014/chart" uri="{C3380CC4-5D6E-409C-BE32-E72D297353CC}">
              <c16:uniqueId val="{00000009-CD66-45A5-93F1-D70A2B1A1E5D}"/>
            </c:ext>
          </c:extLst>
        </c:ser>
        <c:dLbls>
          <c:showLegendKey val="0"/>
          <c:showVal val="0"/>
          <c:showCatName val="0"/>
          <c:showSerName val="0"/>
          <c:showPercent val="0"/>
          <c:showBubbleSize val="0"/>
        </c:dLbls>
        <c:gapWidth val="40"/>
        <c:overlap val="100"/>
        <c:axId val="1669063456"/>
        <c:axId val="1"/>
      </c:barChart>
      <c:catAx>
        <c:axId val="1669063456"/>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9063456"/>
        <c:crosses val="min"/>
        <c:crossBetween val="between"/>
      </c:valAx>
    </c:plotArea>
    <c:plotVisOnly val="0"/>
    <c:dispBlanksAs val="gap"/>
    <c:showDLblsOverMax val="1"/>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282247765006385E-2"/>
          <c:y val="0.14177215189873418"/>
          <c:w val="0.97343550446998728"/>
          <c:h val="0.71645569620253169"/>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297-4D76-8870-23A4642BCA71}"/>
                </c:ext>
              </c:extLst>
            </c:dLbl>
            <c:dLbl>
              <c:idx val="1"/>
              <c:layout>
                <c:manualLayout>
                  <c:x val="-2.554278416347382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297-4D76-8870-23A4642BCA7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22.222222222222221</c:v>
                </c:pt>
                <c:pt idx="1">
                  <c:v>30.000000000000004</c:v>
                </c:pt>
                <c:pt idx="2">
                  <c:v>25</c:v>
                </c:pt>
                <c:pt idx="3">
                  <c:v>27.027027027027028</c:v>
                </c:pt>
              </c:numCache>
            </c:numRef>
          </c:val>
          <c:extLst>
            <c:ext xmlns:c16="http://schemas.microsoft.com/office/drawing/2014/chart" uri="{C3380CC4-5D6E-409C-BE32-E72D297353CC}">
              <c16:uniqueId val="{00000004-C297-4D76-8870-23A4642BCA71}"/>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297-4D76-8870-23A4642BCA7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297-4D76-8870-23A4642BCA7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297-4D76-8870-23A4642BCA71}"/>
                </c:ext>
              </c:extLst>
            </c:dLbl>
            <c:dLbl>
              <c:idx val="3"/>
              <c:layout>
                <c:manualLayout>
                  <c:x val="-2.554278416347382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44.444444444444443</c:v>
                </c:pt>
                <c:pt idx="1">
                  <c:v>15.000000000000002</c:v>
                </c:pt>
                <c:pt idx="2">
                  <c:v>25</c:v>
                </c:pt>
                <c:pt idx="3">
                  <c:v>24.32432432432433</c:v>
                </c:pt>
              </c:numCache>
            </c:numRef>
          </c:val>
          <c:extLst>
            <c:ext xmlns:c16="http://schemas.microsoft.com/office/drawing/2014/chart" uri="{C3380CC4-5D6E-409C-BE32-E72D297353CC}">
              <c16:uniqueId val="{00000009-C297-4D76-8870-23A4642BCA71}"/>
            </c:ext>
          </c:extLst>
        </c:ser>
        <c:ser>
          <c:idx val="2"/>
          <c:order val="2"/>
          <c:spPr>
            <a:solidFill>
              <a:schemeClr val="accent3"/>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A-C297-4D76-8870-23A4642BCA71}"/>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C297-4D76-8870-23A4642BCA7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C297-4D76-8870-23A4642BCA71}"/>
                </c:ext>
              </c:extLst>
            </c:dLbl>
            <c:dLbl>
              <c:idx val="2"/>
              <c:layout>
                <c:manualLayout>
                  <c:x val="-2.554278416347382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33.333333333333336</c:v>
                </c:pt>
                <c:pt idx="1">
                  <c:v>5.0000000000000044</c:v>
                </c:pt>
                <c:pt idx="2">
                  <c:v>12.5</c:v>
                </c:pt>
                <c:pt idx="3">
                  <c:v>5.4054054054054053</c:v>
                </c:pt>
              </c:numCache>
            </c:numRef>
          </c:val>
          <c:extLst>
            <c:ext xmlns:c16="http://schemas.microsoft.com/office/drawing/2014/chart" uri="{C3380CC4-5D6E-409C-BE32-E72D297353CC}">
              <c16:uniqueId val="{0000000E-C297-4D76-8870-23A4642BCA71}"/>
            </c:ext>
          </c:extLst>
        </c:ser>
        <c:ser>
          <c:idx val="3"/>
          <c:order val="3"/>
          <c:spPr>
            <a:solidFill>
              <a:schemeClr val="accent4"/>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C297-4D76-8870-23A4642BCA7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15.000000000000002</c:v>
                </c:pt>
                <c:pt idx="2">
                  <c:v>12.5</c:v>
                </c:pt>
                <c:pt idx="3">
                  <c:v>10.810810810810811</c:v>
                </c:pt>
              </c:numCache>
            </c:numRef>
          </c:val>
          <c:extLst>
            <c:ext xmlns:c16="http://schemas.microsoft.com/office/drawing/2014/chart" uri="{C3380CC4-5D6E-409C-BE32-E72D297353CC}">
              <c16:uniqueId val="{00000012-C297-4D76-8870-23A4642BCA71}"/>
            </c:ext>
          </c:extLst>
        </c:ser>
        <c:ser>
          <c:idx val="4"/>
          <c:order val="4"/>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C297-4D76-8870-23A4642BCA71}"/>
                </c:ext>
              </c:extLst>
            </c:dLbl>
            <c:dLbl>
              <c:idx val="2"/>
              <c:layout>
                <c:manualLayout>
                  <c:x val="-2.554278416347382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35.000000000000007</c:v>
                </c:pt>
                <c:pt idx="2">
                  <c:v>25</c:v>
                </c:pt>
                <c:pt idx="3">
                  <c:v>32.432432432432421</c:v>
                </c:pt>
              </c:numCache>
            </c:numRef>
          </c:val>
          <c:extLst>
            <c:ext xmlns:c16="http://schemas.microsoft.com/office/drawing/2014/chart" uri="{C3380CC4-5D6E-409C-BE32-E72D297353CC}">
              <c16:uniqueId val="{00000016-C297-4D76-8870-23A4642BCA71}"/>
            </c:ext>
          </c:extLst>
        </c:ser>
        <c:dLbls>
          <c:showLegendKey val="0"/>
          <c:showVal val="0"/>
          <c:showCatName val="0"/>
          <c:showSerName val="0"/>
          <c:showPercent val="0"/>
          <c:showBubbleSize val="0"/>
        </c:dLbls>
        <c:gapWidth val="40"/>
        <c:overlap val="100"/>
        <c:axId val="1668860688"/>
        <c:axId val="1"/>
      </c:barChart>
      <c:catAx>
        <c:axId val="166886068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00000000000003"/>
          <c:min val="0"/>
        </c:scaling>
        <c:delete val="1"/>
        <c:axPos val="t"/>
        <c:numFmt formatCode="General" sourceLinked="1"/>
        <c:majorTickMark val="out"/>
        <c:minorTickMark val="none"/>
        <c:tickLblPos val="nextTo"/>
        <c:crossAx val="1668860688"/>
        <c:crosses val="min"/>
        <c:crossBetween val="between"/>
      </c:valAx>
    </c:plotArea>
    <c:plotVisOnly val="0"/>
    <c:dispBlanksAs val="gap"/>
    <c:showDLblsOverMax val="1"/>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101568817726031E-3"/>
          <c:y val="8.4762865792129161E-2"/>
          <c:w val="0.9831796862364548"/>
          <c:h val="0.8304742684157416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1.617337861879346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AB1-4B77-9227-6941D7CC30B4}"/>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AB1-4B77-9227-6941D7CC30B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AB1-4B77-9227-6941D7CC30B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AB1-4B77-9227-6941D7CC30B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100</c:v>
                </c:pt>
                <c:pt idx="1">
                  <c:v>71.428571428571416</c:v>
                </c:pt>
                <c:pt idx="2">
                  <c:v>50</c:v>
                </c:pt>
                <c:pt idx="3">
                  <c:v>72.222222222222214</c:v>
                </c:pt>
              </c:numCache>
            </c:numRef>
          </c:val>
          <c:extLst>
            <c:ext xmlns:c16="http://schemas.microsoft.com/office/drawing/2014/chart" uri="{C3380CC4-5D6E-409C-BE32-E72D297353CC}">
              <c16:uniqueId val="{00000004-AAB1-4B77-9227-6941D7CC30B4}"/>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AB1-4B77-9227-6941D7CC30B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AB1-4B77-9227-6941D7CC30B4}"/>
                </c:ext>
              </c:extLst>
            </c:dLbl>
            <c:dLbl>
              <c:idx val="3"/>
              <c:layout>
                <c:manualLayout>
                  <c:x val="-1.617337861879346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AB1-4B77-9227-6941D7CC30B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1">
                  <c:v>7.1428571428571397</c:v>
                </c:pt>
                <c:pt idx="2">
                  <c:v>21.428571428571431</c:v>
                </c:pt>
                <c:pt idx="3">
                  <c:v>9.259259259259256</c:v>
                </c:pt>
              </c:numCache>
            </c:numRef>
          </c:val>
          <c:extLst>
            <c:ext xmlns:c16="http://schemas.microsoft.com/office/drawing/2014/chart" uri="{C3380CC4-5D6E-409C-BE32-E72D297353CC}">
              <c16:uniqueId val="{00000008-AAB1-4B77-9227-6941D7CC30B4}"/>
            </c:ext>
          </c:extLst>
        </c:ser>
        <c:ser>
          <c:idx val="2"/>
          <c:order val="2"/>
          <c:spPr>
            <a:solidFill>
              <a:srgbClr val="D0D0D0"/>
            </a:solidFill>
            <a:ln w="9525" cmpd="sng" algn="ctr">
              <a:solidFill>
                <a:schemeClr val="bg1"/>
              </a:solidFill>
              <a:prstDash val="solid"/>
            </a:ln>
          </c:spPr>
          <c:invertIfNegative val="0"/>
          <c:dLbls>
            <c:dLbl>
              <c:idx val="1"/>
              <c:layout>
                <c:manualLayout>
                  <c:x val="-1.617337861879346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AAB1-4B77-9227-6941D7CC30B4}"/>
                </c:ext>
              </c:extLst>
            </c:dLbl>
            <c:dLbl>
              <c:idx val="2"/>
              <c:layout>
                <c:manualLayout>
                  <c:x val="-1.617337861879346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AAB1-4B77-9227-6941D7CC30B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AAB1-4B77-9227-6941D7CC30B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21.428571428571431</c:v>
                </c:pt>
                <c:pt idx="2">
                  <c:v>28.571428571428569</c:v>
                </c:pt>
                <c:pt idx="3">
                  <c:v>18.518518518518523</c:v>
                </c:pt>
              </c:numCache>
            </c:numRef>
          </c:val>
          <c:extLst>
            <c:ext xmlns:c16="http://schemas.microsoft.com/office/drawing/2014/chart" uri="{C3380CC4-5D6E-409C-BE32-E72D297353CC}">
              <c16:uniqueId val="{0000000C-AAB1-4B77-9227-6941D7CC30B4}"/>
            </c:ext>
          </c:extLst>
        </c:ser>
        <c:dLbls>
          <c:showLegendKey val="0"/>
          <c:showVal val="0"/>
          <c:showCatName val="0"/>
          <c:showSerName val="0"/>
          <c:showPercent val="0"/>
          <c:showBubbleSize val="0"/>
        </c:dLbls>
        <c:gapWidth val="40"/>
        <c:overlap val="100"/>
        <c:axId val="255402512"/>
        <c:axId val="1"/>
      </c:barChart>
      <c:catAx>
        <c:axId val="25540251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402512"/>
        <c:crosses val="min"/>
        <c:crossBetween val="between"/>
      </c:valAx>
    </c:plotArea>
    <c:plotVisOnly val="0"/>
    <c:dispBlanksAs val="gap"/>
    <c:showDLblsOverMax val="1"/>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592334494773528E-3"/>
          <c:y val="7.9507808802650265E-2"/>
          <c:w val="0.98188153310104531"/>
          <c:h val="0.8409843823946995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CA7-4533-8EF4-76D4CBB7CB9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CA7-4533-8EF4-76D4CBB7CB9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14.285714285714285</c:v>
                </c:pt>
                <c:pt idx="1">
                  <c:v>50</c:v>
                </c:pt>
                <c:pt idx="2">
                  <c:v>62.5</c:v>
                </c:pt>
                <c:pt idx="3">
                  <c:v>45</c:v>
                </c:pt>
              </c:numCache>
            </c:numRef>
          </c:val>
          <c:extLst>
            <c:ext xmlns:c16="http://schemas.microsoft.com/office/drawing/2014/chart" uri="{C3380CC4-5D6E-409C-BE32-E72D297353CC}">
              <c16:uniqueId val="{00000004-2CA7-4533-8EF4-76D4CBB7CB95}"/>
            </c:ext>
          </c:extLst>
        </c:ser>
        <c:ser>
          <c:idx val="1"/>
          <c:order val="1"/>
          <c:spPr>
            <a:solidFill>
              <a:schemeClr val="accent2"/>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CA7-4533-8EF4-76D4CBB7CB9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CA7-4533-8EF4-76D4CBB7CB95}"/>
                </c:ext>
              </c:extLst>
            </c:dLbl>
            <c:dLbl>
              <c:idx val="3"/>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35.714285714285708</c:v>
                </c:pt>
                <c:pt idx="1">
                  <c:v>26.666666666666661</c:v>
                </c:pt>
                <c:pt idx="2">
                  <c:v>6.25</c:v>
                </c:pt>
                <c:pt idx="3">
                  <c:v>23.333333333333332</c:v>
                </c:pt>
              </c:numCache>
            </c:numRef>
          </c:val>
          <c:extLst>
            <c:ext xmlns:c16="http://schemas.microsoft.com/office/drawing/2014/chart" uri="{C3380CC4-5D6E-409C-BE32-E72D297353CC}">
              <c16:uniqueId val="{00000009-2CA7-4533-8EF4-76D4CBB7CB95}"/>
            </c:ext>
          </c:extLst>
        </c:ser>
        <c:ser>
          <c:idx val="2"/>
          <c:order val="2"/>
          <c:spPr>
            <a:solidFill>
              <a:schemeClr val="accent3"/>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CA7-4533-8EF4-76D4CBB7CB9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CA7-4533-8EF4-76D4CBB7CB9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42.857142857142854</c:v>
                </c:pt>
                <c:pt idx="1">
                  <c:v>9.9999999999999982</c:v>
                </c:pt>
                <c:pt idx="2">
                  <c:v>6.25</c:v>
                </c:pt>
                <c:pt idx="3">
                  <c:v>16.666666666666664</c:v>
                </c:pt>
              </c:numCache>
            </c:numRef>
          </c:val>
          <c:extLst>
            <c:ext xmlns:c16="http://schemas.microsoft.com/office/drawing/2014/chart" uri="{C3380CC4-5D6E-409C-BE32-E72D297353CC}">
              <c16:uniqueId val="{0000000E-2CA7-4533-8EF4-76D4CBB7CB95}"/>
            </c:ext>
          </c:extLst>
        </c:ser>
        <c:ser>
          <c:idx val="3"/>
          <c:order val="3"/>
          <c:spPr>
            <a:solidFill>
              <a:srgbClr val="D0D0D0"/>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2CA7-4533-8EF4-76D4CBB7CB95}"/>
                </c:ext>
              </c:extLst>
            </c:dLbl>
            <c:dLbl>
              <c:idx val="2"/>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2CA7-4533-8EF4-76D4CBB7CB9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7.1428571428571397</c:v>
                </c:pt>
                <c:pt idx="1">
                  <c:v>13.33333333333333</c:v>
                </c:pt>
                <c:pt idx="2">
                  <c:v>25</c:v>
                </c:pt>
                <c:pt idx="3">
                  <c:v>15.000000000000002</c:v>
                </c:pt>
              </c:numCache>
            </c:numRef>
          </c:val>
          <c:extLst>
            <c:ext xmlns:c16="http://schemas.microsoft.com/office/drawing/2014/chart" uri="{C3380CC4-5D6E-409C-BE32-E72D297353CC}">
              <c16:uniqueId val="{00000013-2CA7-4533-8EF4-76D4CBB7CB95}"/>
            </c:ext>
          </c:extLst>
        </c:ser>
        <c:dLbls>
          <c:showLegendKey val="0"/>
          <c:showVal val="0"/>
          <c:showCatName val="0"/>
          <c:showSerName val="0"/>
          <c:showPercent val="0"/>
          <c:showBubbleSize val="0"/>
        </c:dLbls>
        <c:gapWidth val="40"/>
        <c:overlap val="100"/>
        <c:axId val="1828151392"/>
        <c:axId val="1"/>
      </c:barChart>
      <c:catAx>
        <c:axId val="182815139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828151392"/>
        <c:crosses val="min"/>
        <c:crossBetween val="between"/>
      </c:valAx>
    </c:plotArea>
    <c:plotVisOnly val="0"/>
    <c:dispBlanksAs val="gap"/>
    <c:showDLblsOverMax val="1"/>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9824628288219594E-2"/>
          <c:y val="8.4762865792129161E-2"/>
          <c:w val="0.96035074342356086"/>
          <c:h val="0.8304742684157416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16.666666666666664</c:v>
                </c:pt>
                <c:pt idx="1">
                  <c:v>50</c:v>
                </c:pt>
                <c:pt idx="2">
                  <c:v>50</c:v>
                </c:pt>
                <c:pt idx="3">
                  <c:v>42.307692307692314</c:v>
                </c:pt>
              </c:numCache>
            </c:numRef>
          </c:val>
          <c:extLst>
            <c:ext xmlns:c16="http://schemas.microsoft.com/office/drawing/2014/chart" uri="{C3380CC4-5D6E-409C-BE32-E72D297353CC}">
              <c16:uniqueId val="{00000004-F0FB-4020-85AE-0780B546027D}"/>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16.666666666666664</c:v>
                </c:pt>
                <c:pt idx="1">
                  <c:v>28.571428571428569</c:v>
                </c:pt>
                <c:pt idx="2">
                  <c:v>16.666666666666664</c:v>
                </c:pt>
                <c:pt idx="3">
                  <c:v>23.076923076923084</c:v>
                </c:pt>
              </c:numCache>
            </c:numRef>
          </c:val>
          <c:extLst>
            <c:ext xmlns:c16="http://schemas.microsoft.com/office/drawing/2014/chart" uri="{C3380CC4-5D6E-409C-BE32-E72D297353CC}">
              <c16:uniqueId val="{00000009-F0FB-4020-85AE-0780B546027D}"/>
            </c:ext>
          </c:extLst>
        </c:ser>
        <c:ser>
          <c:idx val="2"/>
          <c:order val="2"/>
          <c:spPr>
            <a:solidFill>
              <a:schemeClr val="accent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58.333333333333329</c:v>
                </c:pt>
                <c:pt idx="1">
                  <c:v>7.1428571428571397</c:v>
                </c:pt>
                <c:pt idx="2">
                  <c:v>8.3333333333333375</c:v>
                </c:pt>
                <c:pt idx="3">
                  <c:v>19.23076923076923</c:v>
                </c:pt>
              </c:numCache>
            </c:numRef>
          </c:val>
          <c:extLst>
            <c:ext xmlns:c16="http://schemas.microsoft.com/office/drawing/2014/chart" uri="{C3380CC4-5D6E-409C-BE32-E72D297353CC}">
              <c16:uniqueId val="{0000000E-F0FB-4020-85AE-0780B546027D}"/>
            </c:ext>
          </c:extLst>
        </c:ser>
        <c:ser>
          <c:idx val="3"/>
          <c:order val="3"/>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14.28571428571429</c:v>
                </c:pt>
                <c:pt idx="2">
                  <c:v>25</c:v>
                </c:pt>
                <c:pt idx="3">
                  <c:v>15.384615384615374</c:v>
                </c:pt>
              </c:numCache>
            </c:numRef>
          </c:val>
          <c:extLst>
            <c:ext xmlns:c16="http://schemas.microsoft.com/office/drawing/2014/chart" uri="{C3380CC4-5D6E-409C-BE32-E72D297353CC}">
              <c16:uniqueId val="{00000013-F0FB-4020-85AE-0780B546027D}"/>
            </c:ext>
          </c:extLst>
        </c:ser>
        <c:dLbls>
          <c:showLegendKey val="0"/>
          <c:showVal val="0"/>
          <c:showCatName val="0"/>
          <c:showSerName val="0"/>
          <c:showPercent val="0"/>
          <c:showBubbleSize val="0"/>
        </c:dLbls>
        <c:gapWidth val="40"/>
        <c:overlap val="100"/>
        <c:axId val="1592857184"/>
        <c:axId val="1"/>
      </c:barChart>
      <c:catAx>
        <c:axId val="159285718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592857184"/>
        <c:crosses val="min"/>
        <c:crossBetween val="between"/>
      </c:valAx>
    </c:plotArea>
    <c:plotVisOnly val="0"/>
    <c:dispBlanksAs val="gap"/>
    <c:showDLblsOverMax val="1"/>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9900497512437811E-2"/>
          <c:y val="8.4762865792129161E-2"/>
          <c:w val="0.96019900497512434"/>
          <c:h val="0.8304742684157416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C8A-43C4-99BF-AD6F5BBA508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C8A-43C4-99BF-AD6F5BBA508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16.666666666666664</c:v>
                </c:pt>
                <c:pt idx="1">
                  <c:v>8</c:v>
                </c:pt>
                <c:pt idx="2">
                  <c:v>21.428571428571427</c:v>
                </c:pt>
                <c:pt idx="3">
                  <c:v>13.725490196078432</c:v>
                </c:pt>
              </c:numCache>
            </c:numRef>
          </c:val>
          <c:extLst>
            <c:ext xmlns:c16="http://schemas.microsoft.com/office/drawing/2014/chart" uri="{C3380CC4-5D6E-409C-BE32-E72D297353CC}">
              <c16:uniqueId val="{00000004-AC8A-43C4-99BF-AD6F5BBA508D}"/>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C8A-43C4-99BF-AD6F5BBA508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C8A-43C4-99BF-AD6F5BBA508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41.666666666666664</c:v>
                </c:pt>
                <c:pt idx="1">
                  <c:v>32</c:v>
                </c:pt>
                <c:pt idx="2">
                  <c:v>21.428571428571427</c:v>
                </c:pt>
                <c:pt idx="3">
                  <c:v>31.372549019607842</c:v>
                </c:pt>
              </c:numCache>
            </c:numRef>
          </c:val>
          <c:extLst>
            <c:ext xmlns:c16="http://schemas.microsoft.com/office/drawing/2014/chart" uri="{C3380CC4-5D6E-409C-BE32-E72D297353CC}">
              <c16:uniqueId val="{00000009-AC8A-43C4-99BF-AD6F5BBA508D}"/>
            </c:ext>
          </c:extLst>
        </c:ser>
        <c:ser>
          <c:idx val="2"/>
          <c:order val="2"/>
          <c:spPr>
            <a:solidFill>
              <a:schemeClr val="accent3"/>
            </a:solidFill>
            <a:ln w="9525" cmpd="sng" algn="ctr">
              <a:solidFill>
                <a:schemeClr val="bg1"/>
              </a:solidFill>
              <a:prstDash val="solid"/>
            </a:ln>
          </c:spPr>
          <c:invertIfNegative val="0"/>
          <c:dPt>
            <c:idx val="0"/>
            <c:invertIfNegative val="0"/>
            <c:bubble3D val="0"/>
            <c:spPr>
              <a:solidFill>
                <a:schemeClr val="accent5"/>
              </a:solidFill>
              <a:ln w="9525" cmpd="sng" algn="ctr">
                <a:solidFill>
                  <a:schemeClr val="bg1"/>
                </a:solidFill>
                <a:prstDash val="solid"/>
              </a:ln>
            </c:spPr>
            <c:extLst>
              <c:ext xmlns:c16="http://schemas.microsoft.com/office/drawing/2014/chart" uri="{C3380CC4-5D6E-409C-BE32-E72D297353CC}">
                <c16:uniqueId val="{0000000A-AC8A-43C4-99BF-AD6F5BBA508D}"/>
              </c:ext>
            </c:extLst>
          </c:dPt>
          <c:dPt>
            <c:idx val="1"/>
            <c:invertIfNegative val="0"/>
            <c:bubble3D val="0"/>
            <c:spPr>
              <a:solidFill>
                <a:schemeClr val="accent4"/>
              </a:solidFill>
              <a:ln w="9525" cmpd="sng" algn="ctr">
                <a:solidFill>
                  <a:schemeClr val="bg1"/>
                </a:solidFill>
                <a:prstDash val="solid"/>
              </a:ln>
            </c:spPr>
            <c:extLst>
              <c:ext xmlns:c16="http://schemas.microsoft.com/office/drawing/2014/chart" uri="{C3380CC4-5D6E-409C-BE32-E72D297353CC}">
                <c16:uniqueId val="{0000000B-AC8A-43C4-99BF-AD6F5BBA508D}"/>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AC8A-43C4-99BF-AD6F5BBA508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AC8A-43C4-99BF-AD6F5BBA508D}"/>
                </c:ext>
              </c:extLst>
            </c:dLbl>
            <c:dLbl>
              <c:idx val="3"/>
              <c:layout>
                <c:manualLayout>
                  <c:x val="0"/>
                  <c:y val="-3.7336024217961658E-2"/>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33.333333333333329</c:v>
                </c:pt>
                <c:pt idx="1">
                  <c:v>8.0000000000000018</c:v>
                </c:pt>
                <c:pt idx="2">
                  <c:v>21.428571428571423</c:v>
                </c:pt>
                <c:pt idx="3">
                  <c:v>5.8823529411764666</c:v>
                </c:pt>
              </c:numCache>
            </c:numRef>
          </c:val>
          <c:extLst>
            <c:ext xmlns:c16="http://schemas.microsoft.com/office/drawing/2014/chart" uri="{C3380CC4-5D6E-409C-BE32-E72D297353CC}">
              <c16:uniqueId val="{0000000E-AC8A-43C4-99BF-AD6F5BBA508D}"/>
            </c:ext>
          </c:extLst>
        </c:ser>
        <c:ser>
          <c:idx val="3"/>
          <c:order val="3"/>
          <c:spPr>
            <a:solidFill>
              <a:schemeClr val="accent5"/>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F-AC8A-43C4-99BF-AD6F5BBA508D}"/>
              </c:ext>
            </c:extLst>
          </c:dPt>
          <c:dPt>
            <c:idx val="3"/>
            <c:invertIfNegative val="0"/>
            <c:bubble3D val="0"/>
            <c:spPr>
              <a:solidFill>
                <a:schemeClr val="accent4"/>
              </a:solidFill>
              <a:ln w="9525" cmpd="sng" algn="ctr">
                <a:solidFill>
                  <a:schemeClr val="bg1"/>
                </a:solidFill>
                <a:prstDash val="solid"/>
              </a:ln>
            </c:spPr>
            <c:extLst>
              <c:ext xmlns:c16="http://schemas.microsoft.com/office/drawing/2014/chart" uri="{C3380CC4-5D6E-409C-BE32-E72D297353CC}">
                <c16:uniqueId val="{00000010-AC8A-43C4-99BF-AD6F5BBA508D}"/>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AC8A-43C4-99BF-AD6F5BBA508D}"/>
                </c:ext>
              </c:extLst>
            </c:dLbl>
            <c:dLbl>
              <c:idx val="2"/>
              <c:layout>
                <c:manualLayout>
                  <c:x val="-3.827018752391886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20</c:v>
                </c:pt>
                <c:pt idx="2">
                  <c:v>7.1428571428571397</c:v>
                </c:pt>
                <c:pt idx="3">
                  <c:v>3.9215686274509776</c:v>
                </c:pt>
              </c:numCache>
            </c:numRef>
          </c:val>
          <c:extLst>
            <c:ext xmlns:c16="http://schemas.microsoft.com/office/drawing/2014/chart" uri="{C3380CC4-5D6E-409C-BE32-E72D297353CC}">
              <c16:uniqueId val="{00000013-AC8A-43C4-99BF-AD6F5BBA508D}"/>
            </c:ext>
          </c:extLst>
        </c:ser>
        <c:ser>
          <c:idx val="4"/>
          <c:order val="4"/>
          <c:spPr>
            <a:solidFill>
              <a:srgbClr val="D0D0D0"/>
            </a:solidFill>
            <a:ln w="9525" cmpd="sng" algn="ctr">
              <a:solidFill>
                <a:schemeClr val="bg1"/>
              </a:solidFill>
              <a:prstDash val="solid"/>
            </a:ln>
          </c:spPr>
          <c:invertIfNegative val="0"/>
          <c:dPt>
            <c:idx val="3"/>
            <c:invertIfNegative val="0"/>
            <c:bubble3D val="0"/>
            <c:spPr>
              <a:solidFill>
                <a:schemeClr val="accent5"/>
              </a:solidFill>
              <a:ln w="9525" cmpd="sng" algn="ctr">
                <a:solidFill>
                  <a:schemeClr val="bg1"/>
                </a:solidFill>
                <a:prstDash val="solid"/>
              </a:ln>
            </c:spPr>
            <c:extLst>
              <c:ext xmlns:c16="http://schemas.microsoft.com/office/drawing/2014/chart" uri="{C3380CC4-5D6E-409C-BE32-E72D297353CC}">
                <c16:uniqueId val="{00000014-AC8A-43C4-99BF-AD6F5BBA508D}"/>
              </c:ext>
            </c:extLst>
          </c:dPt>
          <c:dLbls>
            <c:dLbl>
              <c:idx val="1"/>
              <c:layout>
                <c:manualLayout>
                  <c:x val="-3.827018752391886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AC8A-43C4-99BF-AD6F5BBA508D}"/>
                </c:ext>
              </c:extLst>
            </c:dLbl>
            <c:dLbl>
              <c:idx val="2"/>
              <c:layout>
                <c:manualLayout>
                  <c:x val="-3.827018752391886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AC8A-43C4-99BF-AD6F5BBA508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31.999999999999996</c:v>
                </c:pt>
                <c:pt idx="2">
                  <c:v>28.571428571428569</c:v>
                </c:pt>
                <c:pt idx="3">
                  <c:v>19.6078431372549</c:v>
                </c:pt>
              </c:numCache>
            </c:numRef>
          </c:val>
          <c:extLst>
            <c:ext xmlns:c16="http://schemas.microsoft.com/office/drawing/2014/chart" uri="{C3380CC4-5D6E-409C-BE32-E72D297353CC}">
              <c16:uniqueId val="{00000017-AC8A-43C4-99BF-AD6F5BBA508D}"/>
            </c:ext>
          </c:extLst>
        </c:ser>
        <c:ser>
          <c:idx val="5"/>
          <c:order val="5"/>
          <c:spPr>
            <a:solidFill>
              <a:srgbClr val="D0D0D0"/>
            </a:solidFill>
            <a:ln w="9525" cmpd="sng" algn="ctr">
              <a:solidFill>
                <a:schemeClr val="bg1"/>
              </a:solidFill>
              <a:prstDash val="solid"/>
            </a:ln>
          </c:spPr>
          <c:invertIfNegative val="0"/>
          <c:dLbls>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3">
                  <c:v>25.490196078431371</c:v>
                </c:pt>
              </c:numCache>
            </c:numRef>
          </c:val>
          <c:extLst>
            <c:ext xmlns:c16="http://schemas.microsoft.com/office/drawing/2014/chart" uri="{C3380CC4-5D6E-409C-BE32-E72D297353CC}">
              <c16:uniqueId val="{00000019-AC8A-43C4-99BF-AD6F5BBA508D}"/>
            </c:ext>
          </c:extLst>
        </c:ser>
        <c:dLbls>
          <c:showLegendKey val="0"/>
          <c:showVal val="0"/>
          <c:showCatName val="0"/>
          <c:showSerName val="0"/>
          <c:showPercent val="0"/>
          <c:showBubbleSize val="0"/>
        </c:dLbls>
        <c:gapWidth val="40"/>
        <c:overlap val="100"/>
        <c:axId val="10553680"/>
        <c:axId val="1"/>
      </c:barChart>
      <c:catAx>
        <c:axId val="1055368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553680"/>
        <c:crosses val="min"/>
        <c:crossBetween val="between"/>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14 October 2026</a:t>
            </a:fld>
            <a:endParaRPr lang="en-US"/>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14 October 2026</a:t>
            </a:fld>
            <a:endParaRPr lang="en-US"/>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14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26685-5E94-8E10-DD63-6E20F3E09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DF4CE-2169-C307-555C-9436FEB97F8D}"/>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DBBF6592-DF9E-8348-DB0F-59BD27D477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57BC93-CBF3-0CFD-332F-82F66A2A4702}"/>
              </a:ext>
            </a:extLst>
          </p:cNvPr>
          <p:cNvSpPr>
            <a:spLocks noGrp="1"/>
          </p:cNvSpPr>
          <p:nvPr>
            <p:ph type="sldNum" sz="quarter" idx="5"/>
          </p:nvPr>
        </p:nvSpPr>
        <p:spPr/>
        <p:txBody>
          <a:bodyPr/>
          <a:lstStyle/>
          <a:p>
            <a:fld id="{949091A2-AA0D-A640-B690-E2E2A196220C}" type="slidenum">
              <a:rPr lang="en-US" smtClean="0"/>
              <a:t>2</a:t>
            </a:fld>
            <a:endParaRPr lang="en-US"/>
          </a:p>
        </p:txBody>
      </p:sp>
    </p:spTree>
    <p:extLst>
      <p:ext uri="{BB962C8B-B14F-4D97-AF65-F5344CB8AC3E}">
        <p14:creationId xmlns:p14="http://schemas.microsoft.com/office/powerpoint/2010/main" val="3178499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9DCAC-BC8B-1C5D-3C32-E390F19A4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C2398-DABE-36D9-3EE7-620367788CB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6116260C-B7D2-ACBC-70D1-993B184601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BE7976-284A-BE9B-8EDF-7FB1BE41B05C}"/>
              </a:ext>
            </a:extLst>
          </p:cNvPr>
          <p:cNvSpPr>
            <a:spLocks noGrp="1"/>
          </p:cNvSpPr>
          <p:nvPr>
            <p:ph type="sldNum" sz="quarter" idx="5"/>
          </p:nvPr>
        </p:nvSpPr>
        <p:spPr/>
        <p:txBody>
          <a:bodyPr/>
          <a:lstStyle/>
          <a:p>
            <a:fld id="{949091A2-AA0D-A640-B690-E2E2A196220C}" type="slidenum">
              <a:rPr lang="en-US" smtClean="0"/>
              <a:t>4</a:t>
            </a:fld>
            <a:endParaRPr lang="en-US"/>
          </a:p>
        </p:txBody>
      </p:sp>
    </p:spTree>
    <p:extLst>
      <p:ext uri="{BB962C8B-B14F-4D97-AF65-F5344CB8AC3E}">
        <p14:creationId xmlns:p14="http://schemas.microsoft.com/office/powerpoint/2010/main" val="3368408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B4805-7B4E-923A-AC40-C5B928F41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90DFA-F185-239F-AD5B-128B63C2FFE6}"/>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C792C5D1-81BD-1424-2B7D-BBBBBF90691A}"/>
              </a:ext>
            </a:extLst>
          </p:cNvPr>
          <p:cNvSpPr>
            <a:spLocks noGrp="1"/>
          </p:cNvSpPr>
          <p:nvPr>
            <p:ph type="body" idx="1"/>
          </p:nvPr>
        </p:nvSpPr>
        <p:spPr>
          <a:xfrm>
            <a:off x="719241" y="4444685"/>
            <a:ext cx="5511593" cy="169277"/>
          </a:xfrm>
        </p:spPr>
        <p:txBody>
          <a:bodyPr/>
          <a:lstStyle/>
          <a:p>
            <a:endParaRPr lang="en-US"/>
          </a:p>
        </p:txBody>
      </p:sp>
      <p:sp>
        <p:nvSpPr>
          <p:cNvPr id="4" name="Date Placeholder 3">
            <a:extLst>
              <a:ext uri="{FF2B5EF4-FFF2-40B4-BE49-F238E27FC236}">
                <a16:creationId xmlns:a16="http://schemas.microsoft.com/office/drawing/2014/main" id="{0E21B91A-B7FC-8284-C918-F25BFAB0D2FB}"/>
              </a:ext>
            </a:extLst>
          </p:cNvPr>
          <p:cNvSpPr>
            <a:spLocks noGrp="1"/>
          </p:cNvSpPr>
          <p:nvPr>
            <p:ph type="dt" idx="1"/>
          </p:nvPr>
        </p:nvSpPr>
        <p:spPr/>
        <p:txBody>
          <a:bodyPr/>
          <a:lstStyle/>
          <a:p>
            <a:fld id="{1DF34805-1F01-4BDA-A8CA-FCEA2B4BC8D0}" type="datetime3">
              <a:rPr lang="en-US" smtClean="0"/>
              <a:pPr/>
              <a:t>14 October 2026</a:t>
            </a:fld>
            <a:endParaRPr lang="en-US"/>
          </a:p>
        </p:txBody>
      </p:sp>
      <p:sp>
        <p:nvSpPr>
          <p:cNvPr id="5" name="Slide Number Placeholder 4">
            <a:extLst>
              <a:ext uri="{FF2B5EF4-FFF2-40B4-BE49-F238E27FC236}">
                <a16:creationId xmlns:a16="http://schemas.microsoft.com/office/drawing/2014/main" id="{31485903-06DA-DBE2-E3F2-3887848E3425}"/>
              </a:ext>
            </a:extLst>
          </p:cNvPr>
          <p:cNvSpPr>
            <a:spLocks noGrp="1"/>
          </p:cNvSpPr>
          <p:nvPr>
            <p:ph type="sldNum" sz="quarter" idx="5"/>
          </p:nvPr>
        </p:nvSpPr>
        <p:spPr/>
        <p:txBody>
          <a:bodyPr/>
          <a:lstStyle/>
          <a:p>
            <a:fld id="{CF5EBCF4-26FC-4F76-8DA1-52FDDC328D44}" type="slidenum">
              <a:rPr lang="en-US" smtClean="0"/>
              <a:pPr/>
              <a:t>5</a:t>
            </a:fld>
            <a:endParaRPr lang="en-US"/>
          </a:p>
        </p:txBody>
      </p:sp>
    </p:spTree>
    <p:extLst>
      <p:ext uri="{BB962C8B-B14F-4D97-AF65-F5344CB8AC3E}">
        <p14:creationId xmlns:p14="http://schemas.microsoft.com/office/powerpoint/2010/main" val="3704051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4805-1F01-4BDA-A8CA-FCEA2B4BC8D0}" type="datetime3">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 October 2026</a:t>
            </a:fld>
            <a:endPar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EBCF4-26FC-4F76-8DA1-52FDDC328D44}" type="slidenum">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357527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644FB-16BA-4C97-C4FB-A18CE4AFD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D01B8-6A2F-0EB7-1D88-70FA62A15291}"/>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D692B3D2-D3C8-E337-059D-9F57D0B295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2A1361-0A09-7B53-B4BA-976491D21A1A}"/>
              </a:ext>
            </a:extLst>
          </p:cNvPr>
          <p:cNvSpPr>
            <a:spLocks noGrp="1"/>
          </p:cNvSpPr>
          <p:nvPr>
            <p:ph type="sldNum" sz="quarter" idx="5"/>
          </p:nvPr>
        </p:nvSpPr>
        <p:spPr/>
        <p:txBody>
          <a:bodyPr/>
          <a:lstStyle/>
          <a:p>
            <a:fld id="{949091A2-AA0D-A640-B690-E2E2A196220C}" type="slidenum">
              <a:rPr lang="en-US" smtClean="0"/>
              <a:t>8</a:t>
            </a:fld>
            <a:endParaRPr lang="en-US"/>
          </a:p>
        </p:txBody>
      </p:sp>
    </p:spTree>
    <p:extLst>
      <p:ext uri="{BB962C8B-B14F-4D97-AF65-F5344CB8AC3E}">
        <p14:creationId xmlns:p14="http://schemas.microsoft.com/office/powerpoint/2010/main" val="1434300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9D058-22D7-E13D-2B7F-C737E79295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92EFE-A61D-5BB6-CBE5-4764B7F1248B}"/>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1423BC06-13D1-16F1-FC76-C91E2EA5B9EC}"/>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Date Placeholder 3">
            <a:extLst>
              <a:ext uri="{FF2B5EF4-FFF2-40B4-BE49-F238E27FC236}">
                <a16:creationId xmlns:a16="http://schemas.microsoft.com/office/drawing/2014/main" id="{BD7F1DB7-CB93-27CE-E7B8-34C4A7DDC002}"/>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ADB1243C-7C71-00B3-E716-B5A440627C8A}"/>
              </a:ext>
            </a:extLst>
          </p:cNvPr>
          <p:cNvSpPr>
            <a:spLocks noGrp="1"/>
          </p:cNvSpPr>
          <p:nvPr>
            <p:ph type="sldNum" sz="quarter" idx="5"/>
          </p:nvPr>
        </p:nvSpPr>
        <p:spPr/>
        <p:txBody>
          <a:bodyPr/>
          <a:lstStyle/>
          <a:p>
            <a:fld id="{CF5EBCF4-26FC-4F76-8DA1-52FDDC328D44}" type="slidenum">
              <a:rPr lang="en-US" smtClean="0"/>
              <a:pPr/>
              <a:t>11</a:t>
            </a:fld>
            <a:endParaRPr lang="en-US"/>
          </a:p>
        </p:txBody>
      </p:sp>
    </p:spTree>
    <p:extLst>
      <p:ext uri="{BB962C8B-B14F-4D97-AF65-F5344CB8AC3E}">
        <p14:creationId xmlns:p14="http://schemas.microsoft.com/office/powerpoint/2010/main" val="1601330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BA6BC-DE99-8802-B113-B6D39B20AA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CC5CA9-107B-D8C9-9F1E-01A861FDC625}"/>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F28E30B7-0EEE-1EA5-E4D5-FA800A01AE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2DA4F4-5590-C989-162A-7E65252FA3DC}"/>
              </a:ext>
            </a:extLst>
          </p:cNvPr>
          <p:cNvSpPr>
            <a:spLocks noGrp="1"/>
          </p:cNvSpPr>
          <p:nvPr>
            <p:ph type="sldNum" sz="quarter" idx="5"/>
          </p:nvPr>
        </p:nvSpPr>
        <p:spPr/>
        <p:txBody>
          <a:bodyPr/>
          <a:lstStyle/>
          <a:p>
            <a:fld id="{949091A2-AA0D-A640-B690-E2E2A196220C}" type="slidenum">
              <a:rPr lang="en-US" smtClean="0"/>
              <a:t>14</a:t>
            </a:fld>
            <a:endParaRPr lang="en-US"/>
          </a:p>
        </p:txBody>
      </p:sp>
    </p:spTree>
    <p:extLst>
      <p:ext uri="{BB962C8B-B14F-4D97-AF65-F5344CB8AC3E}">
        <p14:creationId xmlns:p14="http://schemas.microsoft.com/office/powerpoint/2010/main" val="4233357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26CB4-F9E9-E9EE-811A-60AB665B0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442E3-DE2F-D1FC-EB4E-E9A23D9FE56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3C762A50-F899-3288-8A57-D684BCAD47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B779BB-C949-4220-ACD9-5872BEAB60BA}"/>
              </a:ext>
            </a:extLst>
          </p:cNvPr>
          <p:cNvSpPr>
            <a:spLocks noGrp="1"/>
          </p:cNvSpPr>
          <p:nvPr>
            <p:ph type="sldNum" sz="quarter" idx="5"/>
          </p:nvPr>
        </p:nvSpPr>
        <p:spPr/>
        <p:txBody>
          <a:bodyPr/>
          <a:lstStyle/>
          <a:p>
            <a:fld id="{949091A2-AA0D-A640-B690-E2E2A196220C}" type="slidenum">
              <a:rPr lang="en-US" smtClean="0"/>
              <a:t>16</a:t>
            </a:fld>
            <a:endParaRPr lang="en-US"/>
          </a:p>
        </p:txBody>
      </p:sp>
    </p:spTree>
    <p:extLst>
      <p:ext uri="{BB962C8B-B14F-4D97-AF65-F5344CB8AC3E}">
        <p14:creationId xmlns:p14="http://schemas.microsoft.com/office/powerpoint/2010/main" val="2639032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D30E2-7F01-7038-A2FA-F60A864E6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78520-1778-2845-C382-0D4C43BDCDEA}"/>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175287F1-39E1-850F-7DF6-004C2D88C479}"/>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1C5E734C-ECB0-9215-983F-F97C9AAFD8DD}"/>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E6DECBDC-4FE7-8950-458F-9FB43E38F409}"/>
              </a:ext>
            </a:extLst>
          </p:cNvPr>
          <p:cNvSpPr>
            <a:spLocks noGrp="1"/>
          </p:cNvSpPr>
          <p:nvPr>
            <p:ph type="sldNum" sz="quarter" idx="5"/>
          </p:nvPr>
        </p:nvSpPr>
        <p:spPr/>
        <p:txBody>
          <a:bodyPr/>
          <a:lstStyle/>
          <a:p>
            <a:fld id="{CF5EBCF4-26FC-4F76-8DA1-52FDDC328D44}" type="slidenum">
              <a:rPr lang="en-US" smtClean="0"/>
              <a:pPr/>
              <a:t>18</a:t>
            </a:fld>
            <a:endParaRPr lang="en-US"/>
          </a:p>
        </p:txBody>
      </p:sp>
    </p:spTree>
    <p:extLst>
      <p:ext uri="{BB962C8B-B14F-4D97-AF65-F5344CB8AC3E}">
        <p14:creationId xmlns:p14="http://schemas.microsoft.com/office/powerpoint/2010/main" val="900395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47DAD-A388-6CAE-C052-C2058F8DE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2D23B-F817-3D9C-2531-CA78E622C5FF}"/>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F45A312D-4A33-649D-304A-DA502AEFE133}"/>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98D12D13-2B55-D5E8-163F-430E26BCBE2B}"/>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4ABD16DE-49B3-1D2F-20B4-14AB8EC3D069}"/>
              </a:ext>
            </a:extLst>
          </p:cNvPr>
          <p:cNvSpPr>
            <a:spLocks noGrp="1"/>
          </p:cNvSpPr>
          <p:nvPr>
            <p:ph type="sldNum" sz="quarter" idx="5"/>
          </p:nvPr>
        </p:nvSpPr>
        <p:spPr/>
        <p:txBody>
          <a:bodyPr/>
          <a:lstStyle/>
          <a:p>
            <a:fld id="{CF5EBCF4-26FC-4F76-8DA1-52FDDC328D44}" type="slidenum">
              <a:rPr lang="en-US" smtClean="0"/>
              <a:pPr/>
              <a:t>19</a:t>
            </a:fld>
            <a:endParaRPr lang="en-US"/>
          </a:p>
        </p:txBody>
      </p:sp>
    </p:spTree>
    <p:extLst>
      <p:ext uri="{BB962C8B-B14F-4D97-AF65-F5344CB8AC3E}">
        <p14:creationId xmlns:p14="http://schemas.microsoft.com/office/powerpoint/2010/main" val="3384677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D15B3-B171-483A-7031-FCD5D27CA9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CE426-9C41-9174-3C06-49A592C750CF}"/>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F14E6234-186B-78E2-92F3-F59EC1A72DD6}"/>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0969C91F-0242-4BB2-36E4-1BF4CD869A08}"/>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C6FB61DF-1A87-1CED-16E3-FD06811E6069}"/>
              </a:ext>
            </a:extLst>
          </p:cNvPr>
          <p:cNvSpPr>
            <a:spLocks noGrp="1"/>
          </p:cNvSpPr>
          <p:nvPr>
            <p:ph type="sldNum" sz="quarter" idx="5"/>
          </p:nvPr>
        </p:nvSpPr>
        <p:spPr/>
        <p:txBody>
          <a:bodyPr/>
          <a:lstStyle/>
          <a:p>
            <a:fld id="{CF5EBCF4-26FC-4F76-8DA1-52FDDC328D44}" type="slidenum">
              <a:rPr lang="en-US" smtClean="0"/>
              <a:pPr/>
              <a:t>20</a:t>
            </a:fld>
            <a:endParaRPr lang="en-US"/>
          </a:p>
        </p:txBody>
      </p:sp>
    </p:spTree>
    <p:extLst>
      <p:ext uri="{BB962C8B-B14F-4D97-AF65-F5344CB8AC3E}">
        <p14:creationId xmlns:p14="http://schemas.microsoft.com/office/powerpoint/2010/main" val="39054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8DFCD-BCF0-EFCE-1709-431649A9C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04D5F-A9DB-69C7-BF90-2F7594BFA344}"/>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BD50B9A6-F251-E456-6B99-10CC0E69AC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0A54CB-C0FD-337E-74A9-770E74AA0CBE}"/>
              </a:ext>
            </a:extLst>
          </p:cNvPr>
          <p:cNvSpPr>
            <a:spLocks noGrp="1"/>
          </p:cNvSpPr>
          <p:nvPr>
            <p:ph type="sldNum" sz="quarter" idx="5"/>
          </p:nvPr>
        </p:nvSpPr>
        <p:spPr/>
        <p:txBody>
          <a:bodyPr/>
          <a:lstStyle/>
          <a:p>
            <a:fld id="{949091A2-AA0D-A640-B690-E2E2A196220C}" type="slidenum">
              <a:rPr lang="en-US" smtClean="0"/>
              <a:t>23</a:t>
            </a:fld>
            <a:endParaRPr lang="en-US"/>
          </a:p>
        </p:txBody>
      </p:sp>
    </p:spTree>
    <p:extLst>
      <p:ext uri="{BB962C8B-B14F-4D97-AF65-F5344CB8AC3E}">
        <p14:creationId xmlns:p14="http://schemas.microsoft.com/office/powerpoint/2010/main" val="41070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CA2C8-EB3A-B56C-B6F0-1DB3B6D08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F8E8F-417E-D08D-42E5-7BD07ECC88BF}"/>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6A934B73-6FFC-E7C7-4F09-2E105E1068E0}"/>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47B2E1D7-51E3-3B8A-EA0C-F0A2C4519521}"/>
              </a:ext>
            </a:extLst>
          </p:cNvPr>
          <p:cNvSpPr>
            <a:spLocks noGrp="1"/>
          </p:cNvSpPr>
          <p:nvPr>
            <p:ph type="dt" idx="1"/>
          </p:nvPr>
        </p:nvSpPr>
        <p:spPr/>
        <p:txBody>
          <a:bodyPr/>
          <a:lstStyle/>
          <a:p>
            <a:fld id="{1DF34805-1F01-4BDA-A8CA-FCEA2B4BC8D0}" type="datetime3">
              <a:rPr lang="en-US" smtClean="0"/>
              <a:pPr/>
              <a:t>14 October 2026</a:t>
            </a:fld>
            <a:endParaRPr lang="en-US"/>
          </a:p>
        </p:txBody>
      </p:sp>
      <p:sp>
        <p:nvSpPr>
          <p:cNvPr id="5" name="Slide Number Placeholder 4">
            <a:extLst>
              <a:ext uri="{FF2B5EF4-FFF2-40B4-BE49-F238E27FC236}">
                <a16:creationId xmlns:a16="http://schemas.microsoft.com/office/drawing/2014/main" id="{E30C04B7-3569-BD9D-5066-116F584D4ABA}"/>
              </a:ext>
            </a:extLst>
          </p:cNvPr>
          <p:cNvSpPr>
            <a:spLocks noGrp="1"/>
          </p:cNvSpPr>
          <p:nvPr>
            <p:ph type="sldNum" sz="quarter" idx="5"/>
          </p:nvPr>
        </p:nvSpPr>
        <p:spPr/>
        <p:txBody>
          <a:bodyPr/>
          <a:lstStyle/>
          <a:p>
            <a:fld id="{CF5EBCF4-26FC-4F76-8DA1-52FDDC328D44}" type="slidenum">
              <a:rPr lang="en-US" smtClean="0"/>
              <a:pPr/>
              <a:t>23</a:t>
            </a:fld>
            <a:endParaRPr lang="en-US"/>
          </a:p>
        </p:txBody>
      </p:sp>
    </p:spTree>
    <p:extLst>
      <p:ext uri="{BB962C8B-B14F-4D97-AF65-F5344CB8AC3E}">
        <p14:creationId xmlns:p14="http://schemas.microsoft.com/office/powerpoint/2010/main" val="2609423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3DFC3-6E86-0C55-DAFD-BE42117D4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32C1A-1098-0BAD-C340-215AD9E896F6}"/>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41F00DCA-BA1E-3648-C021-B7A2CF8F2B68}"/>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875F7696-F502-ED4F-1FA1-CFBD88F72364}"/>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02866C01-C5E6-2C90-8CF7-DD11A28BDC0F}"/>
              </a:ext>
            </a:extLst>
          </p:cNvPr>
          <p:cNvSpPr>
            <a:spLocks noGrp="1"/>
          </p:cNvSpPr>
          <p:nvPr>
            <p:ph type="sldNum" sz="quarter" idx="5"/>
          </p:nvPr>
        </p:nvSpPr>
        <p:spPr/>
        <p:txBody>
          <a:bodyPr/>
          <a:lstStyle/>
          <a:p>
            <a:fld id="{CF5EBCF4-26FC-4F76-8DA1-52FDDC328D44}" type="slidenum">
              <a:rPr lang="en-US" smtClean="0"/>
              <a:pPr/>
              <a:t>28</a:t>
            </a:fld>
            <a:endParaRPr lang="en-US"/>
          </a:p>
        </p:txBody>
      </p:sp>
    </p:spTree>
    <p:extLst>
      <p:ext uri="{BB962C8B-B14F-4D97-AF65-F5344CB8AC3E}">
        <p14:creationId xmlns:p14="http://schemas.microsoft.com/office/powerpoint/2010/main" val="3658058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6299A-6040-7903-C618-A867D767F9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0F8FE-798F-E306-CE57-DAD07B463C05}"/>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0A7D9FDD-6120-46CA-3632-002FEC7CAC3C}"/>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48D006BE-C492-BCBF-273D-568B62E2E751}"/>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C603555B-AEA1-7218-1621-0293F4788C1B}"/>
              </a:ext>
            </a:extLst>
          </p:cNvPr>
          <p:cNvSpPr>
            <a:spLocks noGrp="1"/>
          </p:cNvSpPr>
          <p:nvPr>
            <p:ph type="sldNum" sz="quarter" idx="5"/>
          </p:nvPr>
        </p:nvSpPr>
        <p:spPr/>
        <p:txBody>
          <a:bodyPr/>
          <a:lstStyle/>
          <a:p>
            <a:fld id="{CF5EBCF4-26FC-4F76-8DA1-52FDDC328D44}" type="slidenum">
              <a:rPr lang="en-US" smtClean="0"/>
              <a:pPr/>
              <a:t>29</a:t>
            </a:fld>
            <a:endParaRPr lang="en-US"/>
          </a:p>
        </p:txBody>
      </p:sp>
    </p:spTree>
    <p:extLst>
      <p:ext uri="{BB962C8B-B14F-4D97-AF65-F5344CB8AC3E}">
        <p14:creationId xmlns:p14="http://schemas.microsoft.com/office/powerpoint/2010/main" val="3207748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AF8E7-52E6-F611-6AA8-F6C22F408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36258-0092-9746-FA42-E6E1A7FE7DE3}"/>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4C9F0DCE-0FA3-A0B1-20E1-717764453D34}"/>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388DB8E8-91DC-A84F-B4DC-DB44AFBA2AE4}"/>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348E2B9F-80B5-3495-36DB-BEE4503D1A4A}"/>
              </a:ext>
            </a:extLst>
          </p:cNvPr>
          <p:cNvSpPr>
            <a:spLocks noGrp="1"/>
          </p:cNvSpPr>
          <p:nvPr>
            <p:ph type="sldNum" sz="quarter" idx="5"/>
          </p:nvPr>
        </p:nvSpPr>
        <p:spPr/>
        <p:txBody>
          <a:bodyPr/>
          <a:lstStyle/>
          <a:p>
            <a:fld id="{CF5EBCF4-26FC-4F76-8DA1-52FDDC328D44}" type="slidenum">
              <a:rPr lang="en-US" smtClean="0"/>
              <a:pPr/>
              <a:t>30</a:t>
            </a:fld>
            <a:endParaRPr lang="en-US"/>
          </a:p>
        </p:txBody>
      </p:sp>
    </p:spTree>
    <p:extLst>
      <p:ext uri="{BB962C8B-B14F-4D97-AF65-F5344CB8AC3E}">
        <p14:creationId xmlns:p14="http://schemas.microsoft.com/office/powerpoint/2010/main" val="3108515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160BE-8EC8-D405-BB3A-2EE0DBE11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22F51F-DFF8-9A5D-2D39-3F5C275C3A8B}"/>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79F74F55-C90B-89A2-1F15-E74A7DB79C36}"/>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34FE90CF-DD39-DF57-8884-1C8E9052CBAA}"/>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20D1A471-985B-EE17-AE38-AB7F4D9E3457}"/>
              </a:ext>
            </a:extLst>
          </p:cNvPr>
          <p:cNvSpPr>
            <a:spLocks noGrp="1"/>
          </p:cNvSpPr>
          <p:nvPr>
            <p:ph type="sldNum" sz="quarter" idx="5"/>
          </p:nvPr>
        </p:nvSpPr>
        <p:spPr/>
        <p:txBody>
          <a:bodyPr/>
          <a:lstStyle/>
          <a:p>
            <a:fld id="{CF5EBCF4-26FC-4F76-8DA1-52FDDC328D44}" type="slidenum">
              <a:rPr lang="en-US" smtClean="0"/>
              <a:pPr/>
              <a:t>31</a:t>
            </a:fld>
            <a:endParaRPr lang="en-US"/>
          </a:p>
        </p:txBody>
      </p:sp>
    </p:spTree>
    <p:extLst>
      <p:ext uri="{BB962C8B-B14F-4D97-AF65-F5344CB8AC3E}">
        <p14:creationId xmlns:p14="http://schemas.microsoft.com/office/powerpoint/2010/main" val="2472624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CF63A-151C-2C30-2E3D-101F9B980B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C98F8-5DA9-B9ED-D048-CFD2AD6AF301}"/>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D536F19D-DDB4-D260-EBDF-1E971F7733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007F8E-9305-2079-4923-D4978047B445}"/>
              </a:ext>
            </a:extLst>
          </p:cNvPr>
          <p:cNvSpPr>
            <a:spLocks noGrp="1"/>
          </p:cNvSpPr>
          <p:nvPr>
            <p:ph type="sldNum" sz="quarter" idx="5"/>
          </p:nvPr>
        </p:nvSpPr>
        <p:spPr/>
        <p:txBody>
          <a:bodyPr/>
          <a:lstStyle/>
          <a:p>
            <a:fld id="{949091A2-AA0D-A640-B690-E2E2A196220C}" type="slidenum">
              <a:rPr lang="en-US" smtClean="0"/>
              <a:t>34</a:t>
            </a:fld>
            <a:endParaRPr lang="en-US"/>
          </a:p>
        </p:txBody>
      </p:sp>
    </p:spTree>
    <p:extLst>
      <p:ext uri="{BB962C8B-B14F-4D97-AF65-F5344CB8AC3E}">
        <p14:creationId xmlns:p14="http://schemas.microsoft.com/office/powerpoint/2010/main" val="3822026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0669D-54A8-006F-B5F1-17D0E982C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B52D35-277F-050E-F865-D84518FDF221}"/>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935E1E14-241C-563F-33A9-083B12A49518}"/>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BE7D3B12-70C7-AA9E-51CD-C0839F439C33}"/>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BB8FF94F-EF92-9EBA-1720-01C602E38E16}"/>
              </a:ext>
            </a:extLst>
          </p:cNvPr>
          <p:cNvSpPr>
            <a:spLocks noGrp="1"/>
          </p:cNvSpPr>
          <p:nvPr>
            <p:ph type="sldNum" sz="quarter" idx="5"/>
          </p:nvPr>
        </p:nvSpPr>
        <p:spPr/>
        <p:txBody>
          <a:bodyPr/>
          <a:lstStyle/>
          <a:p>
            <a:fld id="{CF5EBCF4-26FC-4F76-8DA1-52FDDC328D44}" type="slidenum">
              <a:rPr lang="en-US" smtClean="0"/>
              <a:pPr/>
              <a:t>35</a:t>
            </a:fld>
            <a:endParaRPr lang="en-US"/>
          </a:p>
        </p:txBody>
      </p:sp>
    </p:spTree>
    <p:extLst>
      <p:ext uri="{BB962C8B-B14F-4D97-AF65-F5344CB8AC3E}">
        <p14:creationId xmlns:p14="http://schemas.microsoft.com/office/powerpoint/2010/main" val="2302187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741F-BADA-00DC-ED45-2802B8E6E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9A0B6-3724-16D5-EB97-018A6F360DD5}"/>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2AD4DBE1-4888-AC6F-85C6-EC76AB851BCC}"/>
              </a:ext>
            </a:extLst>
          </p:cNvPr>
          <p:cNvSpPr>
            <a:spLocks noGrp="1"/>
          </p:cNvSpPr>
          <p:nvPr>
            <p:ph type="body" idx="1"/>
          </p:nvPr>
        </p:nvSpPr>
        <p:spPr/>
        <p:txBody>
          <a:bodyPr/>
          <a:lstStyle/>
          <a:p>
            <a:pPr>
              <a:spcBef>
                <a:spcPts val="300"/>
              </a:spcBef>
              <a:spcAft>
                <a:spcPts val="300"/>
              </a:spcAft>
            </a:pPr>
            <a:endParaRPr lang="en-US" sz="1100">
              <a:solidFill>
                <a:srgbClr val="000000"/>
              </a:solidFill>
            </a:endParaRPr>
          </a:p>
        </p:txBody>
      </p:sp>
      <p:sp>
        <p:nvSpPr>
          <p:cNvPr id="4" name="Date Placeholder 3">
            <a:extLst>
              <a:ext uri="{FF2B5EF4-FFF2-40B4-BE49-F238E27FC236}">
                <a16:creationId xmlns:a16="http://schemas.microsoft.com/office/drawing/2014/main" id="{09B5FF46-358B-8939-2CE0-B42BA65E829B}"/>
              </a:ext>
            </a:extLst>
          </p:cNvPr>
          <p:cNvSpPr>
            <a:spLocks noGrp="1"/>
          </p:cNvSpPr>
          <p:nvPr>
            <p:ph type="dt" idx="1"/>
          </p:nvPr>
        </p:nvSpPr>
        <p:spPr/>
        <p:txBody>
          <a:bodyPr/>
          <a:lstStyle/>
          <a:p>
            <a:fld id="{A4FC4A73-EF24-4DBD-BE03-C4CAACADD3D7}" type="datetime3">
              <a:rPr lang="en-US" smtClean="0"/>
              <a:t>14 October 2026</a:t>
            </a:fld>
            <a:endParaRPr lang="en-US"/>
          </a:p>
        </p:txBody>
      </p:sp>
      <p:sp>
        <p:nvSpPr>
          <p:cNvPr id="5" name="Slide Number Placeholder 4">
            <a:extLst>
              <a:ext uri="{FF2B5EF4-FFF2-40B4-BE49-F238E27FC236}">
                <a16:creationId xmlns:a16="http://schemas.microsoft.com/office/drawing/2014/main" id="{7C042160-DF87-7222-8798-382DC33FA112}"/>
              </a:ext>
            </a:extLst>
          </p:cNvPr>
          <p:cNvSpPr>
            <a:spLocks noGrp="1"/>
          </p:cNvSpPr>
          <p:nvPr>
            <p:ph type="sldNum" sz="quarter" idx="5"/>
          </p:nvPr>
        </p:nvSpPr>
        <p:spPr/>
        <p:txBody>
          <a:bodyPr/>
          <a:lstStyle/>
          <a:p>
            <a:fld id="{CF5EBCF4-26FC-4F76-8DA1-52FDDC328D44}" type="slidenum">
              <a:rPr lang="en-US" smtClean="0"/>
              <a:pPr/>
              <a:t>36</a:t>
            </a:fld>
            <a:endParaRPr lang="en-US"/>
          </a:p>
        </p:txBody>
      </p:sp>
    </p:spTree>
    <p:extLst>
      <p:ext uri="{BB962C8B-B14F-4D97-AF65-F5344CB8AC3E}">
        <p14:creationId xmlns:p14="http://schemas.microsoft.com/office/powerpoint/2010/main" val="2699182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36B66-52AD-514E-D8C2-7D08BD643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8674ED-3A22-F221-22E6-B71D09A64BAA}"/>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E4913308-CBFC-8417-AEFE-BF193B49B3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DB7038-1A68-06DD-43AC-C7CC9A3DB217}"/>
              </a:ext>
            </a:extLst>
          </p:cNvPr>
          <p:cNvSpPr>
            <a:spLocks noGrp="1"/>
          </p:cNvSpPr>
          <p:nvPr>
            <p:ph type="sldNum" sz="quarter" idx="5"/>
          </p:nvPr>
        </p:nvSpPr>
        <p:spPr/>
        <p:txBody>
          <a:bodyPr/>
          <a:lstStyle/>
          <a:p>
            <a:fld id="{949091A2-AA0D-A640-B690-E2E2A196220C}" type="slidenum">
              <a:rPr lang="en-US" smtClean="0"/>
              <a:t>39</a:t>
            </a:fld>
            <a:endParaRPr lang="en-US"/>
          </a:p>
        </p:txBody>
      </p:sp>
    </p:spTree>
    <p:extLst>
      <p:ext uri="{BB962C8B-B14F-4D97-AF65-F5344CB8AC3E}">
        <p14:creationId xmlns:p14="http://schemas.microsoft.com/office/powerpoint/2010/main" val="2862064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A61FE-168A-5184-67EA-E26EA1118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1D03F-7937-BBE2-E41B-C3172068E3C4}"/>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0D97A17B-29E0-898D-E0F5-593A98170B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3A4257-2DBC-371E-06C8-098D1DC0B397}"/>
              </a:ext>
            </a:extLst>
          </p:cNvPr>
          <p:cNvSpPr>
            <a:spLocks noGrp="1"/>
          </p:cNvSpPr>
          <p:nvPr>
            <p:ph type="sldNum" sz="quarter" idx="5"/>
          </p:nvPr>
        </p:nvSpPr>
        <p:spPr/>
        <p:txBody>
          <a:bodyPr/>
          <a:lstStyle/>
          <a:p>
            <a:fld id="{949091A2-AA0D-A640-B690-E2E2A196220C}" type="slidenum">
              <a:rPr lang="en-US" smtClean="0"/>
              <a:t>41</a:t>
            </a:fld>
            <a:endParaRPr lang="en-US"/>
          </a:p>
        </p:txBody>
      </p:sp>
    </p:spTree>
    <p:extLst>
      <p:ext uri="{BB962C8B-B14F-4D97-AF65-F5344CB8AC3E}">
        <p14:creationId xmlns:p14="http://schemas.microsoft.com/office/powerpoint/2010/main" val="1425521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D4350-FCA2-0CC0-F97E-683C1943E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FD196-B41D-E85C-35D4-2AD45A8C8FFB}"/>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7CCECEE8-3A23-E376-5551-3831D02EFB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F51FE1-2882-9EEB-C3AC-AD3D1FD2A000}"/>
              </a:ext>
            </a:extLst>
          </p:cNvPr>
          <p:cNvSpPr>
            <a:spLocks noGrp="1"/>
          </p:cNvSpPr>
          <p:nvPr>
            <p:ph type="sldNum" sz="quarter" idx="5"/>
          </p:nvPr>
        </p:nvSpPr>
        <p:spPr/>
        <p:txBody>
          <a:bodyPr/>
          <a:lstStyle/>
          <a:p>
            <a:fld id="{949091A2-AA0D-A640-B690-E2E2A196220C}" type="slidenum">
              <a:rPr lang="en-US" smtClean="0"/>
              <a:t>43</a:t>
            </a:fld>
            <a:endParaRPr lang="en-US"/>
          </a:p>
        </p:txBody>
      </p:sp>
    </p:spTree>
    <p:extLst>
      <p:ext uri="{BB962C8B-B14F-4D97-AF65-F5344CB8AC3E}">
        <p14:creationId xmlns:p14="http://schemas.microsoft.com/office/powerpoint/2010/main" val="5567094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14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46</a:t>
            </a:fld>
            <a:endParaRPr lang="en-US"/>
          </a:p>
        </p:txBody>
      </p:sp>
    </p:spTree>
    <p:extLst>
      <p:ext uri="{BB962C8B-B14F-4D97-AF65-F5344CB8AC3E}">
        <p14:creationId xmlns:p14="http://schemas.microsoft.com/office/powerpoint/2010/main" val="455453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14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47</a:t>
            </a:fld>
            <a:endParaRPr lang="en-US"/>
          </a:p>
        </p:txBody>
      </p:sp>
    </p:spTree>
    <p:extLst>
      <p:ext uri="{BB962C8B-B14F-4D97-AF65-F5344CB8AC3E}">
        <p14:creationId xmlns:p14="http://schemas.microsoft.com/office/powerpoint/2010/main" val="99896895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svg"/><Relationship Id="rId4" Type="http://schemas.openxmlformats.org/officeDocument/2006/relationships/tags" Target="../tags/tag25.xml"/><Relationship Id="rId9"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9.xml"/><Relationship Id="rId7"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5.xml"/><Relationship Id="rId7"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1.xml"/><Relationship Id="rId7" Type="http://schemas.openxmlformats.org/officeDocument/2006/relationships/oleObject" Target="../embeddings/oleObject5.bin"/><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Master" Target="../slideMasters/slideMaster1.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6.xml"/><Relationship Id="rId7" Type="http://schemas.openxmlformats.org/officeDocument/2006/relationships/oleObject" Target="../embeddings/oleObject6.bin"/><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Master" Target="../slideMasters/slideMaster1.xml"/><Relationship Id="rId5" Type="http://schemas.openxmlformats.org/officeDocument/2006/relationships/tags" Target="../tags/tag48.xml"/><Relationship Id="rId4" Type="http://schemas.openxmlformats.org/officeDocument/2006/relationships/tags" Target="../tags/tag47.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51.xml"/><Relationship Id="rId7" Type="http://schemas.openxmlformats.org/officeDocument/2006/relationships/oleObject" Target="../embeddings/oleObject7.bin"/><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56.xml"/><Relationship Id="rId7"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9"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2.svg"/><Relationship Id="rId5" Type="http://schemas.openxmlformats.org/officeDocument/2006/relationships/tags" Target="../tags/tag64.xml"/><Relationship Id="rId10" Type="http://schemas.openxmlformats.org/officeDocument/2006/relationships/image" Target="../media/image1.emf"/><Relationship Id="rId4" Type="http://schemas.openxmlformats.org/officeDocument/2006/relationships/tags" Target="../tags/tag63.xml"/><Relationship Id="rId9"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2.svg"/><Relationship Id="rId5" Type="http://schemas.openxmlformats.org/officeDocument/2006/relationships/tags" Target="../tags/tag71.xml"/><Relationship Id="rId10" Type="http://schemas.openxmlformats.org/officeDocument/2006/relationships/image" Target="../media/image1.emf"/><Relationship Id="rId4" Type="http://schemas.openxmlformats.org/officeDocument/2006/relationships/tags" Target="../tags/tag70.xml"/><Relationship Id="rId9"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2.svg"/><Relationship Id="rId5" Type="http://schemas.openxmlformats.org/officeDocument/2006/relationships/tags" Target="../tags/tag78.xml"/><Relationship Id="rId10" Type="http://schemas.openxmlformats.org/officeDocument/2006/relationships/image" Target="../media/image1.emf"/><Relationship Id="rId4" Type="http://schemas.openxmlformats.org/officeDocument/2006/relationships/tags" Target="../tags/tag77.xml"/><Relationship Id="rId9"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2.svg"/><Relationship Id="rId5" Type="http://schemas.openxmlformats.org/officeDocument/2006/relationships/tags" Target="../tags/tag85.xml"/><Relationship Id="rId10" Type="http://schemas.openxmlformats.org/officeDocument/2006/relationships/image" Target="../media/image6.emf"/><Relationship Id="rId4" Type="http://schemas.openxmlformats.org/officeDocument/2006/relationships/tags" Target="../tags/tag84.xml"/><Relationship Id="rId9"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image" Target="../media/image2.svg"/><Relationship Id="rId5" Type="http://schemas.openxmlformats.org/officeDocument/2006/relationships/tags" Target="../tags/tag92.xml"/><Relationship Id="rId10" Type="http://schemas.openxmlformats.org/officeDocument/2006/relationships/image" Target="../media/image1.emf"/><Relationship Id="rId4" Type="http://schemas.openxmlformats.org/officeDocument/2006/relationships/tags" Target="../tags/tag91.xml"/><Relationship Id="rId9"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97.xml"/><Relationship Id="rId7" Type="http://schemas.openxmlformats.org/officeDocument/2006/relationships/oleObject" Target="../embeddings/oleObject14.bin"/><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Master" Target="../slideMasters/slideMaster1.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2.sv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05.xml"/><Relationship Id="rId7" Type="http://schemas.openxmlformats.org/officeDocument/2006/relationships/image" Target="../media/image4.sv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tags" Target="../tags/tag108.xml"/><Relationship Id="rId7" Type="http://schemas.openxmlformats.org/officeDocument/2006/relationships/slideMaster" Target="../slideMasters/slideMaster1.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9"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14.xml"/><Relationship Id="rId7" Type="http://schemas.openxmlformats.org/officeDocument/2006/relationships/oleObject" Target="../embeddings/oleObject18.bin"/><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slideMaster" Target="../slideMasters/slideMaster1.xml"/><Relationship Id="rId5" Type="http://schemas.openxmlformats.org/officeDocument/2006/relationships/tags" Target="../tags/tag116.xml"/><Relationship Id="rId4" Type="http://schemas.openxmlformats.org/officeDocument/2006/relationships/tags" Target="../tags/tag115.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139.xml"/><Relationship Id="rId7" Type="http://schemas.openxmlformats.org/officeDocument/2006/relationships/image" Target="../media/image3.emf"/><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oleObject" Target="../embeddings/oleObject20.bin"/><Relationship Id="rId5" Type="http://schemas.openxmlformats.org/officeDocument/2006/relationships/slideMaster" Target="../slideMasters/slideMaster2.xml"/><Relationship Id="rId4" Type="http://schemas.openxmlformats.org/officeDocument/2006/relationships/tags" Target="../tags/tag140.xml"/><Relationship Id="rId9"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tags" Target="../tags/tag143.xml"/><Relationship Id="rId7" Type="http://schemas.openxmlformats.org/officeDocument/2006/relationships/slideMaster" Target="../slideMasters/slideMaster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tags" Target="../tags/tag149.xml"/><Relationship Id="rId7" Type="http://schemas.openxmlformats.org/officeDocument/2006/relationships/slideMaster" Target="../slideMasters/slideMaster2.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55.xml"/><Relationship Id="rId7" Type="http://schemas.openxmlformats.org/officeDocument/2006/relationships/oleObject" Target="../embeddings/oleObject22.bin"/><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slideMaster" Target="../slideMasters/slideMaster2.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60.xml"/><Relationship Id="rId7" Type="http://schemas.openxmlformats.org/officeDocument/2006/relationships/oleObject" Target="../embeddings/oleObject18.bin"/><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Master" Target="../slideMasters/slideMaster2.xml"/><Relationship Id="rId5" Type="http://schemas.openxmlformats.org/officeDocument/2006/relationships/tags" Target="../tags/tag162.xml"/><Relationship Id="rId4" Type="http://schemas.openxmlformats.org/officeDocument/2006/relationships/tags" Target="../tags/tag16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65.xml"/><Relationship Id="rId7" Type="http://schemas.openxmlformats.org/officeDocument/2006/relationships/oleObject" Target="../embeddings/oleObject23.bin"/><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Master" Target="../slideMasters/slideMaster2.xml"/><Relationship Id="rId5" Type="http://schemas.openxmlformats.org/officeDocument/2006/relationships/tags" Target="../tags/tag167.xml"/><Relationship Id="rId4" Type="http://schemas.openxmlformats.org/officeDocument/2006/relationships/tags" Target="../tags/tag166.xml"/></Relationships>
</file>

<file path=ppt/slideLayouts/_rels/slideLayout25.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70.xml"/><Relationship Id="rId7" Type="http://schemas.openxmlformats.org/officeDocument/2006/relationships/slideMaster" Target="../slideMasters/slideMaster2.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9"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6.xml"/><Relationship Id="rId7" Type="http://schemas.openxmlformats.org/officeDocument/2006/relationships/tags" Target="../tags/tag180.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2.svg"/><Relationship Id="rId5" Type="http://schemas.openxmlformats.org/officeDocument/2006/relationships/tags" Target="../tags/tag178.xml"/><Relationship Id="rId10" Type="http://schemas.openxmlformats.org/officeDocument/2006/relationships/image" Target="../media/image1.emf"/><Relationship Id="rId4" Type="http://schemas.openxmlformats.org/officeDocument/2006/relationships/tags" Target="../tags/tag177.xml"/><Relationship Id="rId9" Type="http://schemas.openxmlformats.org/officeDocument/2006/relationships/oleObject" Target="../embeddings/oleObject25.bin"/></Relationships>
</file>

<file path=ppt/slideLayouts/_rels/slideLayout2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3.xml"/><Relationship Id="rId7" Type="http://schemas.openxmlformats.org/officeDocument/2006/relationships/tags" Target="../tags/tag187.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image" Target="../media/image2.svg"/><Relationship Id="rId5" Type="http://schemas.openxmlformats.org/officeDocument/2006/relationships/tags" Target="../tags/tag185.xml"/><Relationship Id="rId10" Type="http://schemas.openxmlformats.org/officeDocument/2006/relationships/image" Target="../media/image1.emf"/><Relationship Id="rId4" Type="http://schemas.openxmlformats.org/officeDocument/2006/relationships/tags" Target="../tags/tag184.xml"/><Relationship Id="rId9" Type="http://schemas.openxmlformats.org/officeDocument/2006/relationships/oleObject" Target="../embeddings/oleObject26.bin"/></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90.xml"/><Relationship Id="rId7" Type="http://schemas.openxmlformats.org/officeDocument/2006/relationships/tags" Target="../tags/tag194.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image" Target="../media/image2.svg"/><Relationship Id="rId5" Type="http://schemas.openxmlformats.org/officeDocument/2006/relationships/tags" Target="../tags/tag192.xml"/><Relationship Id="rId10" Type="http://schemas.openxmlformats.org/officeDocument/2006/relationships/image" Target="../media/image3.emf"/><Relationship Id="rId4" Type="http://schemas.openxmlformats.org/officeDocument/2006/relationships/tags" Target="../tags/tag191.xml"/><Relationship Id="rId9" Type="http://schemas.openxmlformats.org/officeDocument/2006/relationships/oleObject" Target="../embeddings/oleObject27.bin"/></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97.xml"/><Relationship Id="rId7" Type="http://schemas.openxmlformats.org/officeDocument/2006/relationships/tags" Target="../tags/tag201.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11" Type="http://schemas.openxmlformats.org/officeDocument/2006/relationships/image" Target="../media/image2.svg"/><Relationship Id="rId5" Type="http://schemas.openxmlformats.org/officeDocument/2006/relationships/tags" Target="../tags/tag199.xml"/><Relationship Id="rId10" Type="http://schemas.openxmlformats.org/officeDocument/2006/relationships/image" Target="../media/image1.emf"/><Relationship Id="rId4" Type="http://schemas.openxmlformats.org/officeDocument/2006/relationships/tags" Target="../tags/tag198.xml"/><Relationship Id="rId9" Type="http://schemas.openxmlformats.org/officeDocument/2006/relationships/oleObject" Target="../embeddings/oleObject28.bin"/></Relationships>
</file>

<file path=ppt/slideLayouts/_rels/slideLayout3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4.xml"/><Relationship Id="rId7" Type="http://schemas.openxmlformats.org/officeDocument/2006/relationships/tags" Target="../tags/tag20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image" Target="../media/image2.svg"/><Relationship Id="rId5" Type="http://schemas.openxmlformats.org/officeDocument/2006/relationships/tags" Target="../tags/tag206.xml"/><Relationship Id="rId10" Type="http://schemas.openxmlformats.org/officeDocument/2006/relationships/image" Target="../media/image3.emf"/><Relationship Id="rId4" Type="http://schemas.openxmlformats.org/officeDocument/2006/relationships/tags" Target="../tags/tag205.xml"/><Relationship Id="rId9" Type="http://schemas.openxmlformats.org/officeDocument/2006/relationships/oleObject" Target="../embeddings/oleObject29.bin"/></Relationships>
</file>

<file path=ppt/slideLayouts/_rels/slideLayout3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1.xml"/><Relationship Id="rId7" Type="http://schemas.openxmlformats.org/officeDocument/2006/relationships/tags" Target="../tags/tag215.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tags" Target="../tags/tag214.xml"/><Relationship Id="rId11" Type="http://schemas.openxmlformats.org/officeDocument/2006/relationships/image" Target="../media/image7.svg"/><Relationship Id="rId5" Type="http://schemas.openxmlformats.org/officeDocument/2006/relationships/tags" Target="../tags/tag213.xml"/><Relationship Id="rId10" Type="http://schemas.openxmlformats.org/officeDocument/2006/relationships/image" Target="../media/image3.emf"/><Relationship Id="rId4" Type="http://schemas.openxmlformats.org/officeDocument/2006/relationships/tags" Target="../tags/tag212.xml"/><Relationship Id="rId9" Type="http://schemas.openxmlformats.org/officeDocument/2006/relationships/oleObject" Target="../embeddings/oleObject30.bin"/></Relationships>
</file>

<file path=ppt/slideLayouts/_rels/slideLayout3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8.xml"/><Relationship Id="rId7" Type="http://schemas.openxmlformats.org/officeDocument/2006/relationships/tags" Target="../tags/tag222.xml"/><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tags" Target="../tags/tag221.xml"/><Relationship Id="rId11" Type="http://schemas.openxmlformats.org/officeDocument/2006/relationships/image" Target="../media/image7.svg"/><Relationship Id="rId5" Type="http://schemas.openxmlformats.org/officeDocument/2006/relationships/tags" Target="../tags/tag220.xml"/><Relationship Id="rId10" Type="http://schemas.openxmlformats.org/officeDocument/2006/relationships/image" Target="../media/image1.emf"/><Relationship Id="rId4" Type="http://schemas.openxmlformats.org/officeDocument/2006/relationships/tags" Target="../tags/tag219.xml"/><Relationship Id="rId9" Type="http://schemas.openxmlformats.org/officeDocument/2006/relationships/oleObject" Target="../embeddings/oleObject31.bin"/></Relationships>
</file>

<file path=ppt/slideLayouts/_rels/slideLayout3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25.xml"/><Relationship Id="rId7" Type="http://schemas.openxmlformats.org/officeDocument/2006/relationships/tags" Target="../tags/tag229.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tags" Target="../tags/tag228.xml"/><Relationship Id="rId11" Type="http://schemas.openxmlformats.org/officeDocument/2006/relationships/image" Target="../media/image7.svg"/><Relationship Id="rId5" Type="http://schemas.openxmlformats.org/officeDocument/2006/relationships/tags" Target="../tags/tag227.xml"/><Relationship Id="rId10" Type="http://schemas.openxmlformats.org/officeDocument/2006/relationships/image" Target="../media/image3.emf"/><Relationship Id="rId4" Type="http://schemas.openxmlformats.org/officeDocument/2006/relationships/tags" Target="../tags/tag226.xml"/><Relationship Id="rId9" Type="http://schemas.openxmlformats.org/officeDocument/2006/relationships/oleObject" Target="../embeddings/oleObject32.bin"/></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32.xml"/><Relationship Id="rId7" Type="http://schemas.openxmlformats.org/officeDocument/2006/relationships/oleObject" Target="../embeddings/oleObject33.bin"/><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Master" Target="../slideMasters/slideMaster2.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image" Target="../media/image7.svg"/></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237.xml"/><Relationship Id="rId7" Type="http://schemas.openxmlformats.org/officeDocument/2006/relationships/image" Target="../media/image7.svg"/><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image" Target="../media/image3.emf"/><Relationship Id="rId5" Type="http://schemas.openxmlformats.org/officeDocument/2006/relationships/oleObject" Target="../embeddings/oleObject34.bin"/><Relationship Id="rId4"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240.xml"/><Relationship Id="rId7" Type="http://schemas.openxmlformats.org/officeDocument/2006/relationships/image" Target="../media/image4.svg"/><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image" Target="../media/image3.emf"/><Relationship Id="rId5" Type="http://schemas.openxmlformats.org/officeDocument/2006/relationships/oleObject" Target="../embeddings/oleObject35.bin"/><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9304463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DF8A425-7B3D-B79D-68A1-4B0F98C3B751}"/>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0A2A8C0-ED01-D4E2-966A-701913F53AC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D828ACED-21FC-9540-4544-BDD42571B6B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C9997ED1-F455-FBE3-4D46-8A4E1ED725A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2F7CC1D8-FB44-CC7F-6C5F-904FE146D38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0"/>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325ADA2-BD8F-BE1C-EA1D-85F55782BFE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0" name="Rectangle 9">
              <a:extLst>
                <a:ext uri="{FF2B5EF4-FFF2-40B4-BE49-F238E27FC236}">
                  <a16:creationId xmlns:a16="http://schemas.microsoft.com/office/drawing/2014/main" id="{B89E4361-BBCE-0CFF-F7BE-689D74414D4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940675F-AA10-02E2-0179-4E668AD237F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hasCustomPrompt="1"/>
            <p:custDataLst>
              <p:tags r:id="rId5"/>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6181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687218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bwMode="gray">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1257300" y="419100"/>
            <a:ext cx="10401300" cy="769441"/>
          </a:xfrm>
          <a:prstGeom prst="rect">
            <a:avLst/>
          </a:prstGeom>
        </p:spPr>
        <p:txBody>
          <a:bodyPr vert="horz" wrap="square" lIns="0" tIns="0" rIns="0" bIns="0" rtlCol="0" anchor="t" anchorCtr="0">
            <a:noAutofit/>
          </a:bodyPr>
          <a:lstStyle>
            <a:lvl1pPr>
              <a:defRPr/>
            </a:lvl1pPr>
          </a:lstStyle>
          <a:p>
            <a:r>
              <a:rPr lang="en-US"/>
              <a:t>Click to edit </a:t>
            </a:r>
            <a:br>
              <a:rPr lang="en-US"/>
            </a:br>
            <a:r>
              <a:rPr lang="en-US"/>
              <a:t>Master title style</a:t>
            </a:r>
          </a:p>
        </p:txBody>
      </p:sp>
      <p:sp>
        <p:nvSpPr>
          <p:cNvPr id="4" name="Slide Number Placeholder 5">
            <a:extLst>
              <a:ext uri="{FF2B5EF4-FFF2-40B4-BE49-F238E27FC236}">
                <a16:creationId xmlns:a16="http://schemas.microsoft.com/office/drawing/2014/main" id="{4B8A8A94-DEF1-F7BD-BA5C-4D5D2951D12C}"/>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127253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1CA8053-080D-DE1A-040C-F504789F7CBB}"/>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rgbClr val="E6E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2836D2D-E552-3EC2-DAC0-EE904B0CAEC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0BCAEE56-28C5-4932-BE83-F3FB05271820}"/>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52BCA280-1FF4-B153-A60D-6852660F4E8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DE1A0056-64E3-136B-C6E4-3EFA4B6B3D7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6" name="TextBox 15">
              <a:extLst>
                <a:ext uri="{FF2B5EF4-FFF2-40B4-BE49-F238E27FC236}">
                  <a16:creationId xmlns:a16="http://schemas.microsoft.com/office/drawing/2014/main" id="{2C70631B-63C3-845B-2D4E-7912F77559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9655678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4F818F9E-2A47-4287-BE8F-EB90A0DC00A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97706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2BEE1DE6-268C-0F8F-08AA-17C1EE9B2B8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49706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6312E13C-E7B3-E4D4-9C1D-30A101C829C1}"/>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41169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2655915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06347"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7A014AA7-911F-B58E-445F-FCD6ABEC8D46}"/>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C7B8CEBD-E7E6-FE69-AFE5-8BEA82650A8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CA9EE0D6-1B90-0204-2A74-7E8082E5A1E5}"/>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86F2ED59-22C7-D2C9-FA7D-BB6B6DACAFA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307F1FD-226D-5C81-8122-8FC99281293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80941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603657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4"/>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1257300"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06347"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137F09C0-3C66-2DA8-48F4-5EBF7DB3C30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5693BB58-77E5-498B-C0E0-F8346103C70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5D4ACC5-9130-F7B0-2A78-F226B993C5F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76E5F30A-F87B-E8DC-9D25-AF81A7D5E8AD}"/>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9CBC3D32-0092-69E6-9D5A-6997E64A4FE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2575098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54693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4363212"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8BD7ADC2-D0F6-4EC2-C19C-10C5EBF0369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9D637F88-21EA-5629-CA40-CEA49BB36ABC}"/>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7FB581C9-FF62-C172-F2A5-5C7B4E3CF469}"/>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6AD78E95-0E05-4BCC-3895-B9237AD3EBB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D046FE9-91FC-FD57-FD21-5BCBDC8A276A}"/>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5409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329106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72" imgH="588" progId="TCLayout.ActiveDocument.1">
                  <p:embed/>
                </p:oleObj>
              </mc:Choice>
              <mc:Fallback>
                <p:oleObj name="think-cell Slide" r:id="rId9"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1257300" y="419100"/>
            <a:ext cx="6265164" cy="369332"/>
          </a:xfrm>
        </p:spPr>
        <p:txBody>
          <a:bodyPr vert="horz">
            <a:no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EA7DF4EA-E9D5-9CC2-0045-50759C51757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CFAA0829-9BD8-C6C6-A87B-258DD17331B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5AD52AC8-0228-B22F-0CD8-BA9B0DA848A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EB4E1335-FFE4-407C-F934-7CE5B4BCB50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168B0B9B-16D8-31E4-AC09-2F4586E3387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05518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428534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7216140"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92C11732-EE70-E5D4-0D18-E48EAB78CA7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346AA99B-4C64-B194-3799-5B23B2D429F0}"/>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5980EAAE-78D6-5E1E-A135-50F6EEB4F4E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3E68F600-688F-E911-0774-2E4B5867EDA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761119CB-8CB7-7A17-8ADC-716B90E1259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510368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3661848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6" name="Slide Number Placeholder 5">
            <a:extLst>
              <a:ext uri="{FF2B5EF4-FFF2-40B4-BE49-F238E27FC236}">
                <a16:creationId xmlns:a16="http://schemas.microsoft.com/office/drawing/2014/main" id="{06BCB5DE-34BD-D917-1DA9-F6429D02254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E71518B9-3EC1-B7E8-599C-2A353F697F7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53A7157B-4031-511A-275C-69B708EB6A5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E57115B1-6C82-8066-58C6-7487CAEEC30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EADAD122-D75B-86C2-219F-E97D5E1FE26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54082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809A4A6A-66A0-4297-B6D0-B6E9BBC8B42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E8756272-C43E-B4AD-36B6-45F8118944DF}"/>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9C46E349-26B2-9EE6-3002-9B57A51A42B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5490559F-5C79-B3EB-75A5-92B3657B680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31CB6F67-9DD7-3155-8032-81C621DD34A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86300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7829395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B9A1D2FA-0AB5-68EF-A733-D776EFA56378}"/>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6516DD-2CF1-A84A-9562-936B7FEE1EB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A227FAE6-A0C7-8280-D5CB-43FCE259AC5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38D3B525-D4DB-CE79-3CB1-8FEAA9B2A017}"/>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9" name="Graphic 8">
            <a:extLst>
              <a:ext uri="{FF2B5EF4-FFF2-40B4-BE49-F238E27FC236}">
                <a16:creationId xmlns:a16="http://schemas.microsoft.com/office/drawing/2014/main" id="{06DA6520-917E-48A7-9423-39B09915C8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grpSp>
        <p:nvGrpSpPr>
          <p:cNvPr id="10" name="Group 9" descr="Confidential document label">
            <a:extLst>
              <a:ext uri="{FF2B5EF4-FFF2-40B4-BE49-F238E27FC236}">
                <a16:creationId xmlns:a16="http://schemas.microsoft.com/office/drawing/2014/main" id="{A8DEDC98-E3F2-AB13-5AAE-3959F42AED1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9FBCF4F6-31AA-2A1C-C5AB-20806CD975FF}"/>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06A469E-8F1F-FC1C-3DBD-305ADB4A347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
        <p:nvSpPr>
          <p:cNvPr id="13" name="Title">
            <a:extLst>
              <a:ext uri="{FF2B5EF4-FFF2-40B4-BE49-F238E27FC236}">
                <a16:creationId xmlns:a16="http://schemas.microsoft.com/office/drawing/2014/main" id="{6E3D88C4-A906-F9B4-5983-50713C6370A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spTree>
    <p:extLst>
      <p:ext uri="{BB962C8B-B14F-4D97-AF65-F5344CB8AC3E}">
        <p14:creationId xmlns:p14="http://schemas.microsoft.com/office/powerpoint/2010/main" val="466470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0864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1257300" y="419100"/>
            <a:ext cx="10401300"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509EE125-7504-84B1-6FCB-F408F60465B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359571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2DE0DD4A-961B-3A1B-92C2-A85D6BCF87B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13030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638477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5C4A621-19FC-A8C3-F7DA-AB0F32B21DD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77F45-55F4-5E6D-024F-60E25174AD75}"/>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BABDE992-14D0-DC06-5632-921A617C9277}"/>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D6A667C4-71EB-319E-965A-63C4FF6BE0E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7" name="Graphic 6">
            <a:extLst>
              <a:ext uri="{FF2B5EF4-FFF2-40B4-BE49-F238E27FC236}">
                <a16:creationId xmlns:a16="http://schemas.microsoft.com/office/drawing/2014/main" id="{27196CFC-3E86-B8BD-E093-4F28B9158F4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rcRect l="59827" t="14818" r="10238" b="43257"/>
          <a:stretch>
            <a:fillRect/>
          </a:stretch>
        </p:blipFill>
        <p:spPr bwMode="ltGray">
          <a:xfrm>
            <a:off x="-1" y="-1"/>
            <a:ext cx="12192001" cy="5732047"/>
          </a:xfrm>
          <a:prstGeom prst="rect">
            <a:avLst/>
          </a:prstGeom>
        </p:spPr>
      </p:pic>
      <p:grpSp>
        <p:nvGrpSpPr>
          <p:cNvPr id="8" name="Group 7" descr="Confidential document label">
            <a:extLst>
              <a:ext uri="{FF2B5EF4-FFF2-40B4-BE49-F238E27FC236}">
                <a16:creationId xmlns:a16="http://schemas.microsoft.com/office/drawing/2014/main" id="{E0F86DF4-D209-AF27-2BEA-883BE190B86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EC5A0479-C527-8FBF-0B02-6C73DE9ACC6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0446C61-4C4A-5AFD-771C-43E23CD13ED1}"/>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CONFIDENTIAL</a:t>
              </a:r>
            </a:p>
          </p:txBody>
        </p:sp>
      </p:grpSp>
      <p:sp>
        <p:nvSpPr>
          <p:cNvPr id="12" name="Documenttype">
            <a:extLst>
              <a:ext uri="{FF2B5EF4-FFF2-40B4-BE49-F238E27FC236}">
                <a16:creationId xmlns:a16="http://schemas.microsoft.com/office/drawing/2014/main" id="{94BE84BF-5065-97D3-2F09-7AF24169EAA9}"/>
              </a:ext>
            </a:extLst>
          </p:cNvPr>
          <p:cNvSpPr>
            <a:spLocks noGrp="1"/>
          </p:cNvSpPr>
          <p:nvPr>
            <p:ph type="body" sz="quarter" idx="13" hasCustomPrompt="1"/>
            <p:custDataLst>
              <p:tags r:id="rId2"/>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3" name="Subtitle">
            <a:extLst>
              <a:ext uri="{FF2B5EF4-FFF2-40B4-BE49-F238E27FC236}">
                <a16:creationId xmlns:a16="http://schemas.microsoft.com/office/drawing/2014/main" id="{7667E67B-A98E-04B2-0FC3-D6C7F8F66A0F}"/>
              </a:ext>
            </a:extLst>
          </p:cNvPr>
          <p:cNvSpPr>
            <a:spLocks noGrp="1"/>
          </p:cNvSpPr>
          <p:nvPr>
            <p:ph type="subTitle" idx="1"/>
            <p:custDataLst>
              <p:tags r:id="rId3"/>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14" name="Title">
            <a:extLst>
              <a:ext uri="{FF2B5EF4-FFF2-40B4-BE49-F238E27FC236}">
                <a16:creationId xmlns:a16="http://schemas.microsoft.com/office/drawing/2014/main" id="{381A0205-FDD7-9F2F-342F-8452E94CCBB5}"/>
              </a:ext>
            </a:extLst>
          </p:cNvPr>
          <p:cNvSpPr>
            <a:spLocks noGrp="1"/>
          </p:cNvSpPr>
          <p:nvPr>
            <p:ph type="title" hasCustomPrompt="1"/>
            <p:custDataLst>
              <p:tags r:id="rId4"/>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2688593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549357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1257300" y="419100"/>
            <a:ext cx="10401300"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509EE125-7504-84B1-6FCB-F408F60465B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854515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980511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1257300" y="419100"/>
            <a:ext cx="10401300" cy="738664"/>
          </a:xfrm>
        </p:spPr>
        <p:txBody>
          <a:bodyPr vert="horz">
            <a:spAutoFit/>
          </a:bodyPr>
          <a:lstStyle>
            <a:lvl1pPr rtl="0">
              <a:defRPr/>
            </a:lvl1pPr>
          </a:lstStyle>
          <a:p>
            <a:r>
              <a:rPr lang="en-US"/>
              <a:t>Click to edit </a:t>
            </a:r>
            <a:br>
              <a:rPr lang="en-US"/>
            </a:br>
            <a:r>
              <a:rPr lang="en-US"/>
              <a:t>Master 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745F793F-BCB2-BF9E-75A9-6648AB09708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20469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7892403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 name="Slide Number Placeholder 5">
            <a:extLst>
              <a:ext uri="{FF2B5EF4-FFF2-40B4-BE49-F238E27FC236}">
                <a16:creationId xmlns:a16="http://schemas.microsoft.com/office/drawing/2014/main" id="{9426D1E7-87F3-7F62-A3B9-97E229ECEB4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
        <p:nvSpPr>
          <p:cNvPr id="7" name="Rectangle 6">
            <a:extLst>
              <a:ext uri="{FF2B5EF4-FFF2-40B4-BE49-F238E27FC236}">
                <a16:creationId xmlns:a16="http://schemas.microsoft.com/office/drawing/2014/main" id="{69C812B9-B2F9-43D8-66F1-9EA1327780FC}"/>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chemeClr val="accent2">
              <a:lumMod val="5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2. Slide Title">
            <a:extLst>
              <a:ext uri="{FF2B5EF4-FFF2-40B4-BE49-F238E27FC236}">
                <a16:creationId xmlns:a16="http://schemas.microsoft.com/office/drawing/2014/main" id="{B4B1C98D-0A6F-589E-E4F9-D134A9D75BDF}"/>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11" name="1. On-page tracker">
            <a:extLst>
              <a:ext uri="{FF2B5EF4-FFF2-40B4-BE49-F238E27FC236}">
                <a16:creationId xmlns:a16="http://schemas.microsoft.com/office/drawing/2014/main" id="{65587E3C-79CD-BE79-0944-9EFEB3E09EC8}"/>
              </a:ext>
            </a:extLst>
          </p:cNvPr>
          <p:cNvSpPr>
            <a:spLocks noGrp="1"/>
          </p:cNvSpPr>
          <p:nvPr>
            <p:ph type="body" sz="quarter" idx="10" hasCustomPrompt="1"/>
            <p:custDataLst>
              <p:tags r:id="rId4"/>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pic>
        <p:nvPicPr>
          <p:cNvPr id="12" name="Graphic 11" descr="ERCOT logo">
            <a:extLst>
              <a:ext uri="{FF2B5EF4-FFF2-40B4-BE49-F238E27FC236}">
                <a16:creationId xmlns:a16="http://schemas.microsoft.com/office/drawing/2014/main" id="{5818E563-6DDF-6B96-41FC-0F80B94ADAF4}"/>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3" name="Group 12" descr="Confidential document label">
            <a:extLst>
              <a:ext uri="{FF2B5EF4-FFF2-40B4-BE49-F238E27FC236}">
                <a16:creationId xmlns:a16="http://schemas.microsoft.com/office/drawing/2014/main" id="{AE342CE8-D5C2-BD98-6903-4CC5BD209AA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02E9A4EE-CF84-34D0-2898-9050B8214B9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C29D15D5-4AC1-3F06-3115-CB7D66B074E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
        <p:nvSpPr>
          <p:cNvPr id="6" name="5. Source" hidden="1">
            <a:extLst>
              <a:ext uri="{FF2B5EF4-FFF2-40B4-BE49-F238E27FC236}">
                <a16:creationId xmlns:a16="http://schemas.microsoft.com/office/drawing/2014/main" id="{33F722E2-991C-4728-97C9-8D281DB3C594}"/>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Tree>
    <p:extLst>
      <p:ext uri="{BB962C8B-B14F-4D97-AF65-F5344CB8AC3E}">
        <p14:creationId xmlns:p14="http://schemas.microsoft.com/office/powerpoint/2010/main" val="921966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23076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2DE0DD4A-961B-3A1B-92C2-A85D6BCF87B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52829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363339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AF3D238D-7E75-18E8-7991-57F27E145C3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7750153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30605453-7447-9A88-ED86-80A3D0F5D82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3126788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391863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06347" y="2744369"/>
            <a:ext cx="2514600" cy="76944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E6B5FF6-B760-D681-5564-716AD506ED54}"/>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1E9F2B06-455E-FFEA-A0FD-95E7ADA88F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89EED44A-4AD0-60C7-997F-9B7133E4FCB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BE5C4119-DEDB-ACC7-2624-27722CCD192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TextBox 13">
              <a:extLst>
                <a:ext uri="{FF2B5EF4-FFF2-40B4-BE49-F238E27FC236}">
                  <a16:creationId xmlns:a16="http://schemas.microsoft.com/office/drawing/2014/main" id="{821E11B4-B8D3-2E8A-F916-2D8594F7BD5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199818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30710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06347" y="2744369"/>
            <a:ext cx="3465576" cy="769441"/>
          </a:xfrm>
          <a:prstGeom prst="rect">
            <a:avLst/>
          </a:prstGeom>
        </p:spPr>
        <p:txBody>
          <a:bodyPr vert="horz" wrap="square" anchor="b">
            <a:noAutofit/>
          </a:bodyPr>
          <a:lstStyle>
            <a:lvl1pPr algn="l"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1257300"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3DB7E456-7B02-E79C-D670-650E8124BA8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0B546EE7-A07A-A8CA-0109-201D7F017BD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83EC7693-1E31-87D7-425C-38AE91D40A4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B5B0E693-06CC-DBBE-DDEF-6C689D056DD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TextBox 8">
              <a:extLst>
                <a:ext uri="{FF2B5EF4-FFF2-40B4-BE49-F238E27FC236}">
                  <a16:creationId xmlns:a16="http://schemas.microsoft.com/office/drawing/2014/main" id="{F782D986-10C1-9BF6-AC3C-0EE4DF3AACD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286952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84685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0B5E717F-8E00-D7E0-55D8-3030A8AD3C4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9" name="Graphic 8" descr="ERCOT logo">
            <a:extLst>
              <a:ext uri="{FF2B5EF4-FFF2-40B4-BE49-F238E27FC236}">
                <a16:creationId xmlns:a16="http://schemas.microsoft.com/office/drawing/2014/main" id="{1297EAA3-94AA-1916-B5B3-7D7CC5845C9D}"/>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1" name="Group 10" descr="Confidential document label">
            <a:extLst>
              <a:ext uri="{FF2B5EF4-FFF2-40B4-BE49-F238E27FC236}">
                <a16:creationId xmlns:a16="http://schemas.microsoft.com/office/drawing/2014/main" id="{8905CEE6-2BB4-8447-68B8-AF3B9BED20E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2" name="Rectangle 11">
              <a:extLst>
                <a:ext uri="{FF2B5EF4-FFF2-40B4-BE49-F238E27FC236}">
                  <a16:creationId xmlns:a16="http://schemas.microsoft.com/office/drawing/2014/main" id="{B2B46A18-472A-CAE4-A2D3-B78B1052BF2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3" name="TextBox 12">
              <a:extLst>
                <a:ext uri="{FF2B5EF4-FFF2-40B4-BE49-F238E27FC236}">
                  <a16:creationId xmlns:a16="http://schemas.microsoft.com/office/drawing/2014/main" id="{42F08996-737A-2908-7864-A631917DF23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687739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4821258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1257300" y="419100"/>
            <a:ext cx="6265164" cy="369332"/>
          </a:xfrm>
        </p:spPr>
        <p:txBody>
          <a:bodyPr vert="horz">
            <a:noAutofit/>
          </a:bodyPr>
          <a:lstStyle>
            <a:lvl1pPr rtl="0">
              <a:defRPr>
                <a:solidFill>
                  <a:schemeClr val="bg2"/>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A6C141EE-DA0D-C523-59AA-952F8FF3D90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EC10871A-2E1D-E298-809C-763EBA54E087}"/>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1A8502FA-D54B-EC7A-61BE-B6B232ACCFFA}"/>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A4334C9-5480-D835-86DC-282F297A6BBE}"/>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2" name="TextBox 11">
              <a:extLst>
                <a:ext uri="{FF2B5EF4-FFF2-40B4-BE49-F238E27FC236}">
                  <a16:creationId xmlns:a16="http://schemas.microsoft.com/office/drawing/2014/main" id="{292188A2-1B2F-0996-0665-59383C93DE6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4234228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7033294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7216140"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4841EC87-CBA1-E891-5DE0-58B97EB1216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CA397051-A56D-9EAF-9412-5934F4BBE80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E5AB6FB5-21BC-206A-F8E6-07188FBD1B1C}"/>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200A717F-521F-3A3D-B0BC-97951FE19A2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1" name="TextBox 10">
              <a:extLst>
                <a:ext uri="{FF2B5EF4-FFF2-40B4-BE49-F238E27FC236}">
                  <a16:creationId xmlns:a16="http://schemas.microsoft.com/office/drawing/2014/main" id="{1B79AD19-3B31-C448-6175-CB5007C164F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791182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1419248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E5383962-1DD6-695C-BAF5-679965E357F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9" name="Graphic 8" descr="ERCOT logo">
            <a:extLst>
              <a:ext uri="{FF2B5EF4-FFF2-40B4-BE49-F238E27FC236}">
                <a16:creationId xmlns:a16="http://schemas.microsoft.com/office/drawing/2014/main" id="{FC90C51A-84C8-E2D2-1FF5-D08AB2E115BE}"/>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1" name="Group 10" descr="Confidential document label">
            <a:extLst>
              <a:ext uri="{FF2B5EF4-FFF2-40B4-BE49-F238E27FC236}">
                <a16:creationId xmlns:a16="http://schemas.microsoft.com/office/drawing/2014/main" id="{B96F6DCB-55D5-377C-CF4C-EDB32810FFD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2" name="Rectangle 11">
              <a:extLst>
                <a:ext uri="{FF2B5EF4-FFF2-40B4-BE49-F238E27FC236}">
                  <a16:creationId xmlns:a16="http://schemas.microsoft.com/office/drawing/2014/main" id="{A33A73EE-E938-28AE-4FEC-DFB1CA90A13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5833678A-2E8C-EB97-6B69-0EAF6CD9CB2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6178739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2547048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1257300"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06347"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06347"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2AF68975-F613-E01D-087E-A6836FCDA0D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D3484F0A-889B-9BD8-FFC5-146FCEA2F622}"/>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6" name="Group 5" descr="Confidential document label">
            <a:extLst>
              <a:ext uri="{FF2B5EF4-FFF2-40B4-BE49-F238E27FC236}">
                <a16:creationId xmlns:a16="http://schemas.microsoft.com/office/drawing/2014/main" id="{1871A4E8-CF08-68F8-7041-AECA4D465FF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56A3133A-BDC3-3D49-9206-468D38F4132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0E77DDC7-2056-B61C-4A9F-5404A1F00E0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2719942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563908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1257300"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06347"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B3CD5B4A-F3BD-BBB6-3280-04177728C47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744FB596-1D74-F1C4-90EC-6DCDBA888EB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6" name="Group 5" descr="Confidential document label">
            <a:extLst>
              <a:ext uri="{FF2B5EF4-FFF2-40B4-BE49-F238E27FC236}">
                <a16:creationId xmlns:a16="http://schemas.microsoft.com/office/drawing/2014/main" id="{4FB2C39F-2B32-A0C3-5541-BBB894400AC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D1473503-8E8E-D69A-3B5F-BC049E1285C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B978B41C-4F14-AAC6-C952-AC9E0656BA8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080587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62374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a:t>
            </a:r>
            <a:br>
              <a:rPr lang="en-US"/>
            </a:br>
            <a:r>
              <a:rPr lang="en-US"/>
              <a:t>edit Master </a:t>
            </a:r>
            <a:br>
              <a:rPr lang="en-US"/>
            </a:br>
            <a:r>
              <a:rPr lang="en-US"/>
              <a:t>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6" name="Slide Number Placeholder 5">
            <a:extLst>
              <a:ext uri="{FF2B5EF4-FFF2-40B4-BE49-F238E27FC236}">
                <a16:creationId xmlns:a16="http://schemas.microsoft.com/office/drawing/2014/main" id="{E6D367E9-D36F-93F5-3156-A330091787E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29E039D9-06E3-12DF-B359-D3CCED82FF2A}"/>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EB10089C-97B6-2632-D93B-8D1D9332E61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6" name="Rectangle 15">
              <a:extLst>
                <a:ext uri="{FF2B5EF4-FFF2-40B4-BE49-F238E27FC236}">
                  <a16:creationId xmlns:a16="http://schemas.microsoft.com/office/drawing/2014/main" id="{1B1F988A-5868-C2AD-8202-F828D362128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F0521CD5-5F34-FB85-974A-114A7778128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7321634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CD86F177-9879-EC15-3E06-62357106A51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8567FB9A-7D42-3913-993A-805483D93233}"/>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8F3226A5-FA36-9470-B73E-C7E135DD078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2EA451E7-C2CF-C04D-9BB3-C90BFAEA71B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2EA84857-0314-6AE3-EEFF-61F8EE6D4E5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196490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F6AE3DB8-E47C-B413-5670-E982F33F998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6F1CB6-879D-5956-97BD-6B2A683AB336}"/>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5E8AA5F9-A8BC-D302-7907-0EE6720BAC5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430E6784-5740-2B64-ED03-D486C01A0456}"/>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482B3DF4-AA27-DB47-4509-6624B0F0C9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C876B43-924D-D220-DD43-304E55F85FA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9C9F493-44F7-9DAF-7AAC-FCDEFA16D68E}"/>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4B654A3-000D-0109-3F6B-FC01AFA88C2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CONFIDENTIAL</a:t>
              </a:r>
            </a:p>
          </p:txBody>
        </p:sp>
      </p:grpSp>
      <p:sp>
        <p:nvSpPr>
          <p:cNvPr id="13" name="Title">
            <a:extLst>
              <a:ext uri="{FF2B5EF4-FFF2-40B4-BE49-F238E27FC236}">
                <a16:creationId xmlns:a16="http://schemas.microsoft.com/office/drawing/2014/main" id="{56B48394-AA14-2972-C4AC-0282A4C21E1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spTree>
    <p:extLst>
      <p:ext uri="{BB962C8B-B14F-4D97-AF65-F5344CB8AC3E}">
        <p14:creationId xmlns:p14="http://schemas.microsoft.com/office/powerpoint/2010/main" val="367790021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8.xml"/><Relationship Id="rId39" Type="http://schemas.openxmlformats.org/officeDocument/2006/relationships/tags" Target="../tags/tag21.xml"/><Relationship Id="rId21" Type="http://schemas.openxmlformats.org/officeDocument/2006/relationships/tags" Target="../tags/tag3.xml"/><Relationship Id="rId34" Type="http://schemas.openxmlformats.org/officeDocument/2006/relationships/tags" Target="../tags/tag16.xml"/><Relationship Id="rId42"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29" Type="http://schemas.openxmlformats.org/officeDocument/2006/relationships/tags" Target="../tags/tag11.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6.xml"/><Relationship Id="rId32" Type="http://schemas.openxmlformats.org/officeDocument/2006/relationships/tags" Target="../tags/tag14.xml"/><Relationship Id="rId37" Type="http://schemas.openxmlformats.org/officeDocument/2006/relationships/tags" Target="../tags/tag19.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5.xml"/><Relationship Id="rId28" Type="http://schemas.openxmlformats.org/officeDocument/2006/relationships/tags" Target="../tags/tag10.xml"/><Relationship Id="rId36" Type="http://schemas.openxmlformats.org/officeDocument/2006/relationships/tags" Target="../tags/tag18.xml"/><Relationship Id="rId10" Type="http://schemas.openxmlformats.org/officeDocument/2006/relationships/slideLayout" Target="../slideLayouts/slideLayout10.xml"/><Relationship Id="rId19" Type="http://schemas.openxmlformats.org/officeDocument/2006/relationships/theme" Target="../theme/theme1.xml"/><Relationship Id="rId31" Type="http://schemas.openxmlformats.org/officeDocument/2006/relationships/tags" Target="../tags/tag1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4.xml"/><Relationship Id="rId27" Type="http://schemas.openxmlformats.org/officeDocument/2006/relationships/tags" Target="../tags/tag9.xml"/><Relationship Id="rId30" Type="http://schemas.openxmlformats.org/officeDocument/2006/relationships/tags" Target="../tags/tag12.xml"/><Relationship Id="rId35" Type="http://schemas.openxmlformats.org/officeDocument/2006/relationships/tags" Target="../tags/tag17.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7.xml"/><Relationship Id="rId33" Type="http://schemas.openxmlformats.org/officeDocument/2006/relationships/tags" Target="../tags/tag15.xml"/><Relationship Id="rId38" Type="http://schemas.openxmlformats.org/officeDocument/2006/relationships/tags" Target="../tags/tag2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tags" Target="../tags/tag123.xml"/><Relationship Id="rId39" Type="http://schemas.openxmlformats.org/officeDocument/2006/relationships/tags" Target="../tags/tag136.xml"/><Relationship Id="rId21" Type="http://schemas.openxmlformats.org/officeDocument/2006/relationships/tags" Target="../tags/tag118.xml"/><Relationship Id="rId34" Type="http://schemas.openxmlformats.org/officeDocument/2006/relationships/tags" Target="../tags/tag131.xml"/><Relationship Id="rId42" Type="http://schemas.openxmlformats.org/officeDocument/2006/relationships/image" Target="../media/image7.svg"/><Relationship Id="rId7" Type="http://schemas.openxmlformats.org/officeDocument/2006/relationships/slideLayout" Target="../slideLayouts/slideLayout2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ags" Target="../tags/tag117.xml"/><Relationship Id="rId29" Type="http://schemas.openxmlformats.org/officeDocument/2006/relationships/tags" Target="../tags/tag126.xml"/><Relationship Id="rId41" Type="http://schemas.openxmlformats.org/officeDocument/2006/relationships/image" Target="../media/image3.emf"/><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tags" Target="../tags/tag121.xml"/><Relationship Id="rId32" Type="http://schemas.openxmlformats.org/officeDocument/2006/relationships/tags" Target="../tags/tag129.xml"/><Relationship Id="rId37" Type="http://schemas.openxmlformats.org/officeDocument/2006/relationships/tags" Target="../tags/tag134.xml"/><Relationship Id="rId40" Type="http://schemas.openxmlformats.org/officeDocument/2006/relationships/oleObject" Target="../embeddings/oleObject19.bin"/><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ags" Target="../tags/tag120.xml"/><Relationship Id="rId28" Type="http://schemas.openxmlformats.org/officeDocument/2006/relationships/tags" Target="../tags/tag125.xml"/><Relationship Id="rId36" Type="http://schemas.openxmlformats.org/officeDocument/2006/relationships/tags" Target="../tags/tag133.xml"/><Relationship Id="rId10" Type="http://schemas.openxmlformats.org/officeDocument/2006/relationships/slideLayout" Target="../slideLayouts/slideLayout28.xml"/><Relationship Id="rId19" Type="http://schemas.openxmlformats.org/officeDocument/2006/relationships/theme" Target="../theme/theme2.xml"/><Relationship Id="rId31" Type="http://schemas.openxmlformats.org/officeDocument/2006/relationships/tags" Target="../tags/tag1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tags" Target="../tags/tag119.xml"/><Relationship Id="rId27" Type="http://schemas.openxmlformats.org/officeDocument/2006/relationships/tags" Target="../tags/tag124.xml"/><Relationship Id="rId30" Type="http://schemas.openxmlformats.org/officeDocument/2006/relationships/tags" Target="../tags/tag127.xml"/><Relationship Id="rId35" Type="http://schemas.openxmlformats.org/officeDocument/2006/relationships/tags" Target="../tags/tag132.xml"/><Relationship Id="rId8" Type="http://schemas.openxmlformats.org/officeDocument/2006/relationships/slideLayout" Target="../slideLayouts/slideLayout26.xml"/><Relationship Id="rId3" Type="http://schemas.openxmlformats.org/officeDocument/2006/relationships/slideLayout" Target="../slideLayouts/slideLayout21.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tags" Target="../tags/tag122.xml"/><Relationship Id="rId33" Type="http://schemas.openxmlformats.org/officeDocument/2006/relationships/tags" Target="../tags/tag130.xml"/><Relationship Id="rId38" Type="http://schemas.openxmlformats.org/officeDocument/2006/relationships/tags" Target="../tags/tag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0"/>
            </p:custDataLst>
            <p:extLst>
              <p:ext uri="{D42A27DB-BD31-4B8C-83A1-F6EECF244321}">
                <p14:modId xmlns:p14="http://schemas.microsoft.com/office/powerpoint/2010/main" val="3753255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13" imgH="416" progId="TCLayout.ActiveDocument.1">
                  <p:embed/>
                </p:oleObj>
              </mc:Choice>
              <mc:Fallback>
                <p:oleObj name="think-cell Slide" r:id="rId40"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grpSp>
        <p:nvGrpSpPr>
          <p:cNvPr id="53" name="Grid" hidden="1">
            <a:extLst>
              <a:ext uri="{FF2B5EF4-FFF2-40B4-BE49-F238E27FC236}">
                <a16:creationId xmlns:a16="http://schemas.microsoft.com/office/drawing/2014/main" id="{C58099A2-43F1-73D5-0DC9-C64498E1CC21}"/>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AD967622-317B-12AF-4141-4B16F60960C5}"/>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2C7B2A14-B4F9-6600-FA8E-E720FED1E65E}"/>
                </a:ext>
              </a:extLst>
            </p:cNvPr>
            <p:cNvGrpSpPr/>
            <p:nvPr/>
          </p:nvGrpSpPr>
          <p:grpSpPr>
            <a:xfrm>
              <a:off x="0" y="0"/>
              <a:ext cx="12192000" cy="6684264"/>
              <a:chOff x="0" y="0"/>
              <a:chExt cx="12188952" cy="6684264"/>
            </a:xfrm>
          </p:grpSpPr>
          <p:cxnSp>
            <p:nvCxnSpPr>
              <p:cNvPr id="161" name="Straight Connector 160">
                <a:extLst>
                  <a:ext uri="{FF2B5EF4-FFF2-40B4-BE49-F238E27FC236}">
                    <a16:creationId xmlns:a16="http://schemas.microsoft.com/office/drawing/2014/main" id="{DE1F32E0-4CDC-6698-49D7-19E801AD47B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8E5AF76-2365-3719-9E6A-624C271F5B8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87D2FCAF-0C5B-1CC9-56BA-57CE94BE4F8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F51463C-38AC-3269-694E-F74889C4DBC0}"/>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D2B7C59-7D66-CAA2-0B70-DA605D7EE0E3}"/>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2A5F03BD-9B83-1996-ACC2-A88E7CDC2ABD}"/>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AEC9D91-8F2C-4BBB-1C23-E86D34997F15}"/>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23477D6-C106-97EA-B905-77DC0F9E480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0B1D0B-82BC-B488-8D59-CF0A058EAB22}"/>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3C5340-12AE-C378-C685-714AF89C475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8805B4C-4BFE-9CCC-E504-9687BF35D756}"/>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E3A289E-ADF4-8633-581C-90E333851DF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D259FA2-E549-EEA7-3DCA-2BCBFFC341E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E5059EA0-E687-D3A8-89CF-119949DFCE3C}"/>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448F76E-5490-6E9B-D859-256AD05722B3}"/>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D9F6CE2-9B0C-4FBB-9869-FD86B945828A}"/>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2C455ECE-06F8-BEB1-3A39-06FCBBDC8B46}"/>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75020C0-C8CF-4D8F-2333-F97DB0FDCBA0}"/>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F0505A0-AE86-8E40-740E-F341E5F434D4}"/>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3569B3A4-3F25-8C1E-0D26-00677BEB8F7D}"/>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1A50EFB-9CB3-D50E-9A80-68D099FD7EB8}"/>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66A1392-FEF0-D918-0762-A96FB167A3DB}"/>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E56BA94-ABBD-BD99-2BAE-73801A82D1A3}"/>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CAA91405-0DA5-52A3-6936-E8A510536412}"/>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2375E22-4D34-958F-E804-6A70DE1AB3B1}"/>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272AF7B2-8E4E-DCDE-2995-402C473D76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EBE899EC-9B33-013D-C573-7A6D498A860C}"/>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E9536502-6DE6-969B-F8D4-1153F7FB8DF0}"/>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BD091AE-900F-3958-3AAF-FB8FE25C3C3E}"/>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734DAC0-D857-C43A-86B2-44A93A26C2A8}"/>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5B00483-D2A2-B0E6-744F-D60D96FFB3C8}"/>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2CBFF66-DD8F-8876-DB1A-421969E50ABF}"/>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E45D36B0-25FA-99E4-5C7C-801CD869BD65}"/>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C2E30387-3ACC-921E-F087-4522D2E91B2D}"/>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ADAF6300-E2A7-F3EC-F9C6-7EC176F84E30}"/>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E6EEDCB0-39B5-AD02-E94F-5CAF89E017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36A8FEF6-F990-EB90-E9F8-1E407109DB6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CDFCE8A-D151-D90F-962B-1337BED2D758}"/>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8062D47-40CF-6EE1-F77D-D01FE0FCEC7B}"/>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B13D39F-7556-4D2D-AF3B-1F0DF1D34E25}"/>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3E0A1FD4-3AFF-8125-2962-63FF3B71B73E}"/>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7B182F3-5264-ECA4-6FDD-12A049AC7EC2}"/>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66065D46-B262-0F75-11B2-1C09FF88BD8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B6BAB468-567A-AB82-59D0-C05743DAEB2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F24A56F-CD8C-7816-E401-A77DBB269338}"/>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8" name="Straight Connector 57">
              <a:extLst>
                <a:ext uri="{FF2B5EF4-FFF2-40B4-BE49-F238E27FC236}">
                  <a16:creationId xmlns:a16="http://schemas.microsoft.com/office/drawing/2014/main" id="{35792F9A-ED64-49C2-5F7B-34A61663F24B}"/>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5D0CF25-D542-DC84-0641-D958BEBD52FD}"/>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478DE5-0B1C-43D1-184A-81142DFA7A2D}"/>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1C3D6D5-EE43-2148-B768-C7FF9C6790DB}"/>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D019C98-A256-3289-5BF5-CB356218D1B5}"/>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CC6C752-CAEF-57F1-40F2-2C2DC47D6E06}"/>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8590E25-32DF-E1D8-CEE4-0315B47C6D3A}"/>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8565232-F26A-265E-0DDB-85F1D4A991FB}"/>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C3E88AB-7CE0-D5E1-2741-ECA798936D38}"/>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4F413BB-BE01-CB8C-CD48-DD596F0A1DA0}"/>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2B02C09-E59D-DCDA-D4EC-DC71449E930B}"/>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CC1E997-4C1C-587B-DB74-9AE44F70E437}"/>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316FCA35-89AD-E863-2E95-C07E298C569A}"/>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4840DB65-661D-DCDA-BA8C-B5FB4F97F614}"/>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2682C1A9-1634-C64B-89F4-B47DBD2A1857}"/>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D98345A8-2C62-F3DE-3462-AF4F00DEE2E1}"/>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69874650-58A8-5914-1753-7DDE41F5FB13}"/>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895A1999-31CF-B4E4-363A-EB391BF5F8E4}"/>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0CA62468-1571-D63C-AF70-5D0241AF919F}"/>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0C604688-7A6C-C9FF-2075-9CFF97407C27}"/>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C6718B8C-740C-2A11-529D-C255044D047F}"/>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E2888313-66CB-862B-67AE-B7C17C5931C1}"/>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95786A18-52CE-6DF5-6E1F-FA3B84A95C6B}"/>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5" name="Freeform: Shape 144">
              <a:extLst>
                <a:ext uri="{FF2B5EF4-FFF2-40B4-BE49-F238E27FC236}">
                  <a16:creationId xmlns:a16="http://schemas.microsoft.com/office/drawing/2014/main" id="{A1501297-A5CF-3D53-6E58-AAE3E3BA7DD1}"/>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6" name="Freeform: Shape 145">
              <a:extLst>
                <a:ext uri="{FF2B5EF4-FFF2-40B4-BE49-F238E27FC236}">
                  <a16:creationId xmlns:a16="http://schemas.microsoft.com/office/drawing/2014/main" id="{064694E4-62D8-3FB1-2B46-94FD968BE851}"/>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7" name="Freeform: Shape 146">
              <a:extLst>
                <a:ext uri="{FF2B5EF4-FFF2-40B4-BE49-F238E27FC236}">
                  <a16:creationId xmlns:a16="http://schemas.microsoft.com/office/drawing/2014/main" id="{FA2F6B5A-39DB-98E6-FABB-07C5D953C7A3}"/>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8" name="Freeform: Shape 147">
              <a:extLst>
                <a:ext uri="{FF2B5EF4-FFF2-40B4-BE49-F238E27FC236}">
                  <a16:creationId xmlns:a16="http://schemas.microsoft.com/office/drawing/2014/main" id="{A076C46A-6A63-5ABB-FC76-6816AB173C75}"/>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9" name="Freeform: Shape 148">
              <a:extLst>
                <a:ext uri="{FF2B5EF4-FFF2-40B4-BE49-F238E27FC236}">
                  <a16:creationId xmlns:a16="http://schemas.microsoft.com/office/drawing/2014/main" id="{5CE82597-A534-E738-9C53-62FBEB7DA8C5}"/>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0" name="Freeform: Shape 149">
              <a:extLst>
                <a:ext uri="{FF2B5EF4-FFF2-40B4-BE49-F238E27FC236}">
                  <a16:creationId xmlns:a16="http://schemas.microsoft.com/office/drawing/2014/main" id="{457C07F7-57BF-720E-A336-31E041C8ECED}"/>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1" name="Freeform: Shape 150">
              <a:extLst>
                <a:ext uri="{FF2B5EF4-FFF2-40B4-BE49-F238E27FC236}">
                  <a16:creationId xmlns:a16="http://schemas.microsoft.com/office/drawing/2014/main" id="{432908A4-FDC8-40E3-960D-A3AB33372249}"/>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2" name="Freeform: Shape 151">
              <a:extLst>
                <a:ext uri="{FF2B5EF4-FFF2-40B4-BE49-F238E27FC236}">
                  <a16:creationId xmlns:a16="http://schemas.microsoft.com/office/drawing/2014/main" id="{31C62273-39A5-A8F3-33CD-C728682FDBC8}"/>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3" name="Freeform: Shape 152">
              <a:extLst>
                <a:ext uri="{FF2B5EF4-FFF2-40B4-BE49-F238E27FC236}">
                  <a16:creationId xmlns:a16="http://schemas.microsoft.com/office/drawing/2014/main" id="{6751D48B-EBDD-91C1-6CE5-2014E01A797F}"/>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4" name="Freeform: Shape 153">
              <a:extLst>
                <a:ext uri="{FF2B5EF4-FFF2-40B4-BE49-F238E27FC236}">
                  <a16:creationId xmlns:a16="http://schemas.microsoft.com/office/drawing/2014/main" id="{055E1C72-52A0-6BB8-C77A-445D30320D03}"/>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5" name="Freeform: Shape 154">
              <a:extLst>
                <a:ext uri="{FF2B5EF4-FFF2-40B4-BE49-F238E27FC236}">
                  <a16:creationId xmlns:a16="http://schemas.microsoft.com/office/drawing/2014/main" id="{B28D2DFC-5B7D-CBAE-7486-8DE073FD5E4D}"/>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6" name="Freeform: Shape 155">
              <a:extLst>
                <a:ext uri="{FF2B5EF4-FFF2-40B4-BE49-F238E27FC236}">
                  <a16:creationId xmlns:a16="http://schemas.microsoft.com/office/drawing/2014/main" id="{C4D466EE-A0A5-37D2-B5CD-13B48FAA6BD0}"/>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7" name="main body box">
              <a:extLst>
                <a:ext uri="{FF2B5EF4-FFF2-40B4-BE49-F238E27FC236}">
                  <a16:creationId xmlns:a16="http://schemas.microsoft.com/office/drawing/2014/main" id="{02F51348-9BE4-584B-65AF-E5AB16C4E9DA}"/>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58" name="Straight Connector 157">
              <a:extLst>
                <a:ext uri="{FF2B5EF4-FFF2-40B4-BE49-F238E27FC236}">
                  <a16:creationId xmlns:a16="http://schemas.microsoft.com/office/drawing/2014/main" id="{D5996B12-A324-F8D2-C365-D6A3483F1743}"/>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59" name="Straight Connector 158">
              <a:extLst>
                <a:ext uri="{FF2B5EF4-FFF2-40B4-BE49-F238E27FC236}">
                  <a16:creationId xmlns:a16="http://schemas.microsoft.com/office/drawing/2014/main" id="{3A9B9733-EEEC-15FF-309A-15AD129C4445}"/>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60" name="Freeform: Shape 159">
              <a:extLst>
                <a:ext uri="{FF2B5EF4-FFF2-40B4-BE49-F238E27FC236}">
                  <a16:creationId xmlns:a16="http://schemas.microsoft.com/office/drawing/2014/main" id="{1B6D2B6E-2CAD-07D3-83C5-6A55C3940241}"/>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15B28737-798E-48D4-BBDB-8EB35CB9FFFB}"/>
              </a:ext>
            </a:extLst>
          </p:cNvPr>
          <p:cNvSpPr/>
          <p:nvPr userDrawn="1">
            <p:custDataLst>
              <p:tags r:id="rId2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2"/>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3"/>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4"/>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06347" y="2170800"/>
            <a:ext cx="2484655" cy="163121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grpSp>
        <p:nvGrpSpPr>
          <p:cNvPr id="6" name="LegendLines" hidden="1">
            <a:extLst>
              <a:ext uri="{FF2B5EF4-FFF2-40B4-BE49-F238E27FC236}">
                <a16:creationId xmlns:a16="http://schemas.microsoft.com/office/drawing/2014/main" id="{1A2A6B00-E851-A6C6-0775-96C8FFFD5BF0}"/>
              </a:ext>
            </a:extLst>
          </p:cNvPr>
          <p:cNvGrpSpPr/>
          <p:nvPr userDrawn="1"/>
        </p:nvGrpSpPr>
        <p:grpSpPr>
          <a:xfrm>
            <a:off x="10317304" y="3355023"/>
            <a:ext cx="1319960" cy="958286"/>
            <a:chOff x="10162879" y="3243772"/>
            <a:chExt cx="1319960" cy="958286"/>
          </a:xfrm>
        </p:grpSpPr>
        <p:sp>
          <p:nvSpPr>
            <p:cNvPr id="7" name="Legend1" hidden="1">
              <a:extLst>
                <a:ext uri="{FF2B5EF4-FFF2-40B4-BE49-F238E27FC236}">
                  <a16:creationId xmlns:a16="http://schemas.microsoft.com/office/drawing/2014/main" id="{B0948F1D-32D7-E047-3A4F-1F074B6726AC}"/>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8" name="Legend2" hidden="1">
              <a:extLst>
                <a:ext uri="{FF2B5EF4-FFF2-40B4-BE49-F238E27FC236}">
                  <a16:creationId xmlns:a16="http://schemas.microsoft.com/office/drawing/2014/main" id="{3B9C4E14-3D94-976A-EBAA-6D76012E8EC7}"/>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9" name="Legend3" hidden="1">
              <a:extLst>
                <a:ext uri="{FF2B5EF4-FFF2-40B4-BE49-F238E27FC236}">
                  <a16:creationId xmlns:a16="http://schemas.microsoft.com/office/drawing/2014/main" id="{86713641-C939-1F16-1975-65E4EB77008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0" name="LineLegend3" hidden="1">
              <a:extLst>
                <a:ext uri="{FF2B5EF4-FFF2-40B4-BE49-F238E27FC236}">
                  <a16:creationId xmlns:a16="http://schemas.microsoft.com/office/drawing/2014/main" id="{47B4DBD2-043A-82F7-D39D-C757B75AF150}"/>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1" name="LineLegend2" hidden="1">
              <a:extLst>
                <a:ext uri="{FF2B5EF4-FFF2-40B4-BE49-F238E27FC236}">
                  <a16:creationId xmlns:a16="http://schemas.microsoft.com/office/drawing/2014/main" id="{46778FED-C3BC-8DFC-A476-02735806CD63}"/>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2" name="LineLegend1" hidden="1">
              <a:extLst>
                <a:ext uri="{FF2B5EF4-FFF2-40B4-BE49-F238E27FC236}">
                  <a16:creationId xmlns:a16="http://schemas.microsoft.com/office/drawing/2014/main" id="{C8BB46BB-75FD-3B25-84B2-709A33E4CF18}"/>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grpSp>
      <p:grpSp>
        <p:nvGrpSpPr>
          <p:cNvPr id="13" name="LegendMoons" hidden="1">
            <a:extLst>
              <a:ext uri="{FF2B5EF4-FFF2-40B4-BE49-F238E27FC236}">
                <a16:creationId xmlns:a16="http://schemas.microsoft.com/office/drawing/2014/main" id="{E92073CC-09E8-815A-E7D4-96174AFA435F}"/>
              </a:ext>
            </a:extLst>
          </p:cNvPr>
          <p:cNvGrpSpPr/>
          <p:nvPr userDrawn="1"/>
        </p:nvGrpSpPr>
        <p:grpSpPr>
          <a:xfrm>
            <a:off x="10688315" y="1415983"/>
            <a:ext cx="948949" cy="1731859"/>
            <a:chOff x="7723680" y="1702457"/>
            <a:chExt cx="948949" cy="1731859"/>
          </a:xfrm>
        </p:grpSpPr>
        <p:sp>
          <p:nvSpPr>
            <p:cNvPr id="14" name="Legend1" hidden="1">
              <a:extLst>
                <a:ext uri="{FF2B5EF4-FFF2-40B4-BE49-F238E27FC236}">
                  <a16:creationId xmlns:a16="http://schemas.microsoft.com/office/drawing/2014/main" id="{BA396821-D6DC-68F2-F944-628593C4232E}"/>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2" hidden="1">
              <a:extLst>
                <a:ext uri="{FF2B5EF4-FFF2-40B4-BE49-F238E27FC236}">
                  <a16:creationId xmlns:a16="http://schemas.microsoft.com/office/drawing/2014/main" id="{685611F7-C6F9-6432-FEFA-33A7695FDC1C}"/>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 name="Legend3" hidden="1">
              <a:extLst>
                <a:ext uri="{FF2B5EF4-FFF2-40B4-BE49-F238E27FC236}">
                  <a16:creationId xmlns:a16="http://schemas.microsoft.com/office/drawing/2014/main" id="{2383FEDB-1A31-6EBC-3114-E6128C4E866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 name="Legend4" hidden="1">
              <a:extLst>
                <a:ext uri="{FF2B5EF4-FFF2-40B4-BE49-F238E27FC236}">
                  <a16:creationId xmlns:a16="http://schemas.microsoft.com/office/drawing/2014/main" id="{A17CCF41-0481-771D-D795-F466A3F0041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5" hidden="1">
              <a:extLst>
                <a:ext uri="{FF2B5EF4-FFF2-40B4-BE49-F238E27FC236}">
                  <a16:creationId xmlns:a16="http://schemas.microsoft.com/office/drawing/2014/main" id="{7DE6AA38-7DD5-7D8F-1D78-4FA6A8E2C3EE}"/>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 name="MoonLegend1" hidden="1">
              <a:extLst>
                <a:ext uri="{FF2B5EF4-FFF2-40B4-BE49-F238E27FC236}">
                  <a16:creationId xmlns:a16="http://schemas.microsoft.com/office/drawing/2014/main" id="{BEC8061A-639C-C1F2-B195-BC871D0C484B}"/>
                </a:ext>
              </a:extLst>
            </p:cNvPr>
            <p:cNvGrpSpPr>
              <a:grpSpLocks noChangeAspect="1"/>
            </p:cNvGrpSpPr>
            <p:nvPr>
              <p:custDataLst>
                <p:tags r:id="rId25"/>
              </p:custDataLst>
            </p:nvPr>
          </p:nvGrpSpPr>
          <p:grpSpPr>
            <a:xfrm>
              <a:off x="7723680" y="1702457"/>
              <a:ext cx="228600" cy="228600"/>
              <a:chOff x="762000" y="1270000"/>
              <a:chExt cx="254000" cy="254000"/>
            </a:xfrm>
          </p:grpSpPr>
          <p:sp>
            <p:nvSpPr>
              <p:cNvPr id="33" name="Oval 32" hidden="1">
                <a:extLst>
                  <a:ext uri="{FF2B5EF4-FFF2-40B4-BE49-F238E27FC236}">
                    <a16:creationId xmlns:a16="http://schemas.microsoft.com/office/drawing/2014/main" id="{01E3CB4A-2C36-57CF-0642-73A68A013AF0}"/>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4" name="Arc 33" hidden="1">
                <a:extLst>
                  <a:ext uri="{FF2B5EF4-FFF2-40B4-BE49-F238E27FC236}">
                    <a16:creationId xmlns:a16="http://schemas.microsoft.com/office/drawing/2014/main" id="{206AD483-C9FB-F19F-BDA2-42218FC0A76B}"/>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 name="MoonLegend2" hidden="1">
              <a:extLst>
                <a:ext uri="{FF2B5EF4-FFF2-40B4-BE49-F238E27FC236}">
                  <a16:creationId xmlns:a16="http://schemas.microsoft.com/office/drawing/2014/main" id="{BCF7D4BB-AD7B-A94A-C3ED-EE969EBBF613}"/>
                </a:ext>
              </a:extLst>
            </p:cNvPr>
            <p:cNvGrpSpPr>
              <a:grpSpLocks noChangeAspect="1"/>
            </p:cNvGrpSpPr>
            <p:nvPr>
              <p:custDataLst>
                <p:tags r:id="rId26"/>
              </p:custDataLst>
            </p:nvPr>
          </p:nvGrpSpPr>
          <p:grpSpPr>
            <a:xfrm>
              <a:off x="7723680" y="2078270"/>
              <a:ext cx="228600" cy="228600"/>
              <a:chOff x="762000" y="1270000"/>
              <a:chExt cx="254000" cy="254000"/>
            </a:xfrm>
          </p:grpSpPr>
          <p:sp>
            <p:nvSpPr>
              <p:cNvPr id="31" name="Oval 30" hidden="1">
                <a:extLst>
                  <a:ext uri="{FF2B5EF4-FFF2-40B4-BE49-F238E27FC236}">
                    <a16:creationId xmlns:a16="http://schemas.microsoft.com/office/drawing/2014/main" id="{98D58616-E96C-DBA9-850B-1E06C5715815}"/>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2" name="Arc 31" hidden="1">
                <a:extLst>
                  <a:ext uri="{FF2B5EF4-FFF2-40B4-BE49-F238E27FC236}">
                    <a16:creationId xmlns:a16="http://schemas.microsoft.com/office/drawing/2014/main" id="{130DA8AA-7F05-AC11-901C-E6561A571D25}"/>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2" name="MoonLegend3" hidden="1">
              <a:extLst>
                <a:ext uri="{FF2B5EF4-FFF2-40B4-BE49-F238E27FC236}">
                  <a16:creationId xmlns:a16="http://schemas.microsoft.com/office/drawing/2014/main" id="{659AD58A-FA71-D2A7-3C98-FB338701055E}"/>
                </a:ext>
              </a:extLst>
            </p:cNvPr>
            <p:cNvGrpSpPr>
              <a:grpSpLocks noChangeAspect="1"/>
            </p:cNvGrpSpPr>
            <p:nvPr>
              <p:custDataLst>
                <p:tags r:id="rId27"/>
              </p:custDataLst>
            </p:nvPr>
          </p:nvGrpSpPr>
          <p:grpSpPr>
            <a:xfrm>
              <a:off x="7723680" y="2454085"/>
              <a:ext cx="228600" cy="228600"/>
              <a:chOff x="762000" y="1270000"/>
              <a:chExt cx="254000" cy="254000"/>
            </a:xfrm>
          </p:grpSpPr>
          <p:sp>
            <p:nvSpPr>
              <p:cNvPr id="29" name="Oval 28" hidden="1">
                <a:extLst>
                  <a:ext uri="{FF2B5EF4-FFF2-40B4-BE49-F238E27FC236}">
                    <a16:creationId xmlns:a16="http://schemas.microsoft.com/office/drawing/2014/main" id="{AE1A84DB-0709-5DF3-A104-EC8211389285}"/>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0" name="Arc 29" hidden="1">
                <a:extLst>
                  <a:ext uri="{FF2B5EF4-FFF2-40B4-BE49-F238E27FC236}">
                    <a16:creationId xmlns:a16="http://schemas.microsoft.com/office/drawing/2014/main" id="{1659E7EA-9764-1540-9E7B-8A72E8EC4149}"/>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3" name="MoonLegend4" hidden="1">
              <a:extLst>
                <a:ext uri="{FF2B5EF4-FFF2-40B4-BE49-F238E27FC236}">
                  <a16:creationId xmlns:a16="http://schemas.microsoft.com/office/drawing/2014/main" id="{5F87A633-194C-B2C0-341F-9C034A1FF26F}"/>
                </a:ext>
              </a:extLst>
            </p:cNvPr>
            <p:cNvGrpSpPr>
              <a:grpSpLocks noChangeAspect="1"/>
            </p:cNvGrpSpPr>
            <p:nvPr>
              <p:custDataLst>
                <p:tags r:id="rId28"/>
              </p:custDataLst>
            </p:nvPr>
          </p:nvGrpSpPr>
          <p:grpSpPr>
            <a:xfrm>
              <a:off x="7723680" y="2829900"/>
              <a:ext cx="228600" cy="228600"/>
              <a:chOff x="762000" y="1270000"/>
              <a:chExt cx="254000" cy="254000"/>
            </a:xfrm>
          </p:grpSpPr>
          <p:sp>
            <p:nvSpPr>
              <p:cNvPr id="27" name="Oval 26" hidden="1">
                <a:extLst>
                  <a:ext uri="{FF2B5EF4-FFF2-40B4-BE49-F238E27FC236}">
                    <a16:creationId xmlns:a16="http://schemas.microsoft.com/office/drawing/2014/main" id="{C7A0735A-9E88-6876-6700-A328F906B3D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 name="Arc 27" hidden="1">
                <a:extLst>
                  <a:ext uri="{FF2B5EF4-FFF2-40B4-BE49-F238E27FC236}">
                    <a16:creationId xmlns:a16="http://schemas.microsoft.com/office/drawing/2014/main" id="{41D76F1A-A675-11CE-6D70-B6E257E0C43A}"/>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4" name="MoonLegend5" hidden="1">
              <a:extLst>
                <a:ext uri="{FF2B5EF4-FFF2-40B4-BE49-F238E27FC236}">
                  <a16:creationId xmlns:a16="http://schemas.microsoft.com/office/drawing/2014/main" id="{16965441-C33E-EE3C-91FF-48E63353D521}"/>
                </a:ext>
              </a:extLst>
            </p:cNvPr>
            <p:cNvGrpSpPr>
              <a:grpSpLocks noChangeAspect="1"/>
            </p:cNvGrpSpPr>
            <p:nvPr>
              <p:custDataLst>
                <p:tags r:id="rId29"/>
              </p:custDataLst>
            </p:nvPr>
          </p:nvGrpSpPr>
          <p:grpSpPr>
            <a:xfrm>
              <a:off x="7723680" y="3205716"/>
              <a:ext cx="228600" cy="228600"/>
              <a:chOff x="762000" y="1270000"/>
              <a:chExt cx="254000" cy="254000"/>
            </a:xfrm>
          </p:grpSpPr>
          <p:sp>
            <p:nvSpPr>
              <p:cNvPr id="25" name="Oval 24" hidden="1">
                <a:extLst>
                  <a:ext uri="{FF2B5EF4-FFF2-40B4-BE49-F238E27FC236}">
                    <a16:creationId xmlns:a16="http://schemas.microsoft.com/office/drawing/2014/main" id="{24774CDF-1B78-D71F-2B84-73605DC42019}"/>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6" name="Arc 25" hidden="1">
                <a:extLst>
                  <a:ext uri="{FF2B5EF4-FFF2-40B4-BE49-F238E27FC236}">
                    <a16:creationId xmlns:a16="http://schemas.microsoft.com/office/drawing/2014/main" id="{E63FCAFB-87D7-3112-FB43-39C312653FA9}"/>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35" name="LegendBoxes" hidden="1">
            <a:extLst>
              <a:ext uri="{FF2B5EF4-FFF2-40B4-BE49-F238E27FC236}">
                <a16:creationId xmlns:a16="http://schemas.microsoft.com/office/drawing/2014/main" id="{98466E22-44E0-0A46-EA7F-C6123BA29858}"/>
              </a:ext>
            </a:extLst>
          </p:cNvPr>
          <p:cNvGrpSpPr/>
          <p:nvPr userDrawn="1"/>
        </p:nvGrpSpPr>
        <p:grpSpPr>
          <a:xfrm>
            <a:off x="10714801" y="4520490"/>
            <a:ext cx="922463" cy="1717282"/>
            <a:chOff x="10652400" y="4322824"/>
            <a:chExt cx="922463" cy="1717282"/>
          </a:xfrm>
        </p:grpSpPr>
        <p:sp>
          <p:nvSpPr>
            <p:cNvPr id="36" name="RectangleLegend1" hidden="1">
              <a:extLst>
                <a:ext uri="{FF2B5EF4-FFF2-40B4-BE49-F238E27FC236}">
                  <a16:creationId xmlns:a16="http://schemas.microsoft.com/office/drawing/2014/main" id="{55F069A2-053F-3DD0-99CE-8A5B25D886C4}"/>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7" name="RectangleLegend2" hidden="1">
              <a:extLst>
                <a:ext uri="{FF2B5EF4-FFF2-40B4-BE49-F238E27FC236}">
                  <a16:creationId xmlns:a16="http://schemas.microsoft.com/office/drawing/2014/main" id="{ABE056C0-E144-F94D-AB91-9378238D0222}"/>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8" name="RectangleLegend3" hidden="1">
              <a:extLst>
                <a:ext uri="{FF2B5EF4-FFF2-40B4-BE49-F238E27FC236}">
                  <a16:creationId xmlns:a16="http://schemas.microsoft.com/office/drawing/2014/main" id="{6FE1CCF5-1902-A1E1-6A7C-A6D165616967}"/>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9" name="RectangleLegend4" hidden="1">
              <a:extLst>
                <a:ext uri="{FF2B5EF4-FFF2-40B4-BE49-F238E27FC236}">
                  <a16:creationId xmlns:a16="http://schemas.microsoft.com/office/drawing/2014/main" id="{B0453890-132F-BDE5-BB78-95501EF7048F}"/>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0" name="RectangleLegend5" hidden="1">
              <a:extLst>
                <a:ext uri="{FF2B5EF4-FFF2-40B4-BE49-F238E27FC236}">
                  <a16:creationId xmlns:a16="http://schemas.microsoft.com/office/drawing/2014/main" id="{E4A22588-BF85-BD4C-AD95-6260620C1C3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1" name="Legend1" hidden="1">
              <a:extLst>
                <a:ext uri="{FF2B5EF4-FFF2-40B4-BE49-F238E27FC236}">
                  <a16:creationId xmlns:a16="http://schemas.microsoft.com/office/drawing/2014/main" id="{A781611F-D0CA-4872-6721-410D6A23A1DF}"/>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2" name="Legend2" hidden="1">
              <a:extLst>
                <a:ext uri="{FF2B5EF4-FFF2-40B4-BE49-F238E27FC236}">
                  <a16:creationId xmlns:a16="http://schemas.microsoft.com/office/drawing/2014/main" id="{734587DB-9E6B-A01C-549B-BB9B4E5947F8}"/>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3" name="Legend3" hidden="1">
              <a:extLst>
                <a:ext uri="{FF2B5EF4-FFF2-40B4-BE49-F238E27FC236}">
                  <a16:creationId xmlns:a16="http://schemas.microsoft.com/office/drawing/2014/main" id="{5E6721B9-867E-8802-54CB-51006C5FC4A9}"/>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4" name="Legend4" hidden="1">
              <a:extLst>
                <a:ext uri="{FF2B5EF4-FFF2-40B4-BE49-F238E27FC236}">
                  <a16:creationId xmlns:a16="http://schemas.microsoft.com/office/drawing/2014/main" id="{200E8FF1-02A8-E616-38DC-42DD1A86C644}"/>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5" name="Legend5" hidden="1">
              <a:extLst>
                <a:ext uri="{FF2B5EF4-FFF2-40B4-BE49-F238E27FC236}">
                  <a16:creationId xmlns:a16="http://schemas.microsoft.com/office/drawing/2014/main" id="{CFAEFAF0-DF00-13F7-495C-556C56074E92}"/>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4" name="Graphic 3" descr="ERCOT logo">
            <a:extLst>
              <a:ext uri="{FF2B5EF4-FFF2-40B4-BE49-F238E27FC236}">
                <a16:creationId xmlns:a16="http://schemas.microsoft.com/office/drawing/2014/main" id="{FCABBF9F-6CBC-7D04-0A90-19EEDB1D2C56}"/>
              </a:ext>
            </a:extLst>
          </p:cNvPr>
          <p:cNvPicPr>
            <a:picLocks noChangeAspect="1"/>
          </p:cNvPicPr>
          <p:nvPr userDrawn="1"/>
        </p:nvPicPr>
        <p:blipFill>
          <a:blip>
            <a:extLst>
              <a:ext uri="{96DAC541-7B7A-43D3-8B79-37D633B846F1}">
                <asvg:svgBlip xmlns:asvg="http://schemas.microsoft.com/office/drawing/2016/SVG/main" r:embed="rId42"/>
              </a:ext>
            </a:extLst>
          </a:blip>
          <a:srcRect/>
          <a:stretch/>
        </p:blipFill>
        <p:spPr bwMode="ltGray">
          <a:xfrm>
            <a:off x="137956" y="108220"/>
            <a:ext cx="703682" cy="259285"/>
          </a:xfrm>
          <a:prstGeom prst="rect">
            <a:avLst/>
          </a:prstGeom>
        </p:spPr>
      </p:pic>
      <p:grpSp>
        <p:nvGrpSpPr>
          <p:cNvPr id="46" name="Group 45" descr="Confidential document label">
            <a:extLst>
              <a:ext uri="{FF2B5EF4-FFF2-40B4-BE49-F238E27FC236}">
                <a16:creationId xmlns:a16="http://schemas.microsoft.com/office/drawing/2014/main" id="{BFEF6603-7240-B184-BD12-9B47B8A493F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7" name="Rectangle 46">
              <a:extLst>
                <a:ext uri="{FF2B5EF4-FFF2-40B4-BE49-F238E27FC236}">
                  <a16:creationId xmlns:a16="http://schemas.microsoft.com/office/drawing/2014/main" id="{C1AC1269-9505-75F8-9E6A-5A90C7B1C3C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8" name="TextBox 47">
              <a:extLst>
                <a:ext uri="{FF2B5EF4-FFF2-40B4-BE49-F238E27FC236}">
                  <a16:creationId xmlns:a16="http://schemas.microsoft.com/office/drawing/2014/main" id="{1698EE4F-2412-A9C5-D0D2-420B0B4BA1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659" r:id="rId6"/>
    <p:sldLayoutId id="2147483804" r:id="rId7"/>
    <p:sldLayoutId id="2147483882" r:id="rId8"/>
    <p:sldLayoutId id="2147483883" r:id="rId9"/>
    <p:sldLayoutId id="2147483884" r:id="rId10"/>
    <p:sldLayoutId id="2147483885" r:id="rId11"/>
    <p:sldLayoutId id="2147483886" r:id="rId12"/>
    <p:sldLayoutId id="2147483887" r:id="rId13"/>
    <p:sldLayoutId id="2147483706" r:id="rId14"/>
    <p:sldLayoutId id="2147483718" r:id="rId15"/>
    <p:sldLayoutId id="2147483900" r:id="rId16"/>
    <p:sldLayoutId id="2147483901" r:id="rId17"/>
    <p:sldLayoutId id="2147483902" r:id="rId18"/>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0"/>
            </p:custDataLst>
            <p:extLst>
              <p:ext uri="{D42A27DB-BD31-4B8C-83A1-F6EECF244321}">
                <p14:modId xmlns:p14="http://schemas.microsoft.com/office/powerpoint/2010/main" val="2085625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592" imgH="591" progId="TCLayout.ActiveDocument.1">
                  <p:embed/>
                </p:oleObj>
              </mc:Choice>
              <mc:Fallback>
                <p:oleObj name="think-cell Slide" r:id="rId40"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grpSp>
        <p:nvGrpSpPr>
          <p:cNvPr id="52" name="Grid" hidden="1">
            <a:extLst>
              <a:ext uri="{FF2B5EF4-FFF2-40B4-BE49-F238E27FC236}">
                <a16:creationId xmlns:a16="http://schemas.microsoft.com/office/drawing/2014/main" id="{632041B4-666A-18B6-D534-B7ADE3B6577C}"/>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8EEFC842-8F8D-9353-73F3-4ED164C17FB9}"/>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3D8DB45B-8531-AFBC-B9BA-87182EC622D8}"/>
                </a:ext>
              </a:extLst>
            </p:cNvPr>
            <p:cNvGrpSpPr/>
            <p:nvPr/>
          </p:nvGrpSpPr>
          <p:grpSpPr>
            <a:xfrm>
              <a:off x="0" y="0"/>
              <a:ext cx="12192000" cy="6684264"/>
              <a:chOff x="0" y="0"/>
              <a:chExt cx="12188952" cy="6684264"/>
            </a:xfrm>
          </p:grpSpPr>
          <p:cxnSp>
            <p:nvCxnSpPr>
              <p:cNvPr id="183" name="Straight Connector 182">
                <a:extLst>
                  <a:ext uri="{FF2B5EF4-FFF2-40B4-BE49-F238E27FC236}">
                    <a16:creationId xmlns:a16="http://schemas.microsoft.com/office/drawing/2014/main" id="{A960346A-05DD-8864-8796-DBDC2B26C4F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00622571-6C82-6489-30E6-959CF74F157C}"/>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076FA8C4-0D2B-C269-1FF8-47B57AEE894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8DF9A34C-2F53-5E64-9B03-057903B7A51E}"/>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C8D3064-C31B-9864-310F-93D34A04F308}"/>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CF07D1D-E834-3160-722A-81E83671AD5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49D7BE6B-C1BC-74FF-A392-C2BF4ED15AD3}"/>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63BB5EA5-F877-CD0A-40D1-D9D69C98442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A1A33CC-0ED6-4E22-4099-F67A253578D5}"/>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1AE0483-B2CB-F9A9-2A1E-08D2B6C995F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56EA94C-8C73-472D-9A67-05197F7ABDA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F124B38-3EF7-E770-4762-D65B016EE12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1738A1-665A-B5E7-00F7-16221616B2C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9C92565-835D-932A-20F8-762482449BB0}"/>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DBC53AF-023D-B587-8169-939871767764}"/>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513D2A0-6580-9120-AD3B-09A0BCB43A9F}"/>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83CF304-A9ED-2B42-8658-37B1082C4B1C}"/>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540ACF2-DE7C-D309-4B72-CFD8A1F4C198}"/>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579B56A-9186-F9C8-FF26-9687F6845CA3}"/>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A2ACB4B-6FFD-D2E2-9F97-FAB61AE306C4}"/>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8948F241-C2AA-85BB-773B-03C3C2D91C50}"/>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7ED2A19-B697-D33A-E947-765E8859E68D}"/>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7BFC9BC4-7C96-A309-CF94-5B866EA3C442}"/>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269AF35-5522-B641-416B-F962BA118BF3}"/>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0644FB4E-96B8-1605-6650-9BF7CFDE843A}"/>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1012A81-FA2C-124F-7AF9-A51305671F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B012F39F-4D5F-FA89-F45E-2827E216C4D7}"/>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A473836E-EF42-1AA6-C3B7-DB032CB6D9A9}"/>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704F48A5-47B9-072C-0A5C-B5C58D8ACD2B}"/>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61F3E07E-D752-7728-12D5-56C5A2AF7B50}"/>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B67ADC9-2B99-519B-16BF-D71DB1EF9535}"/>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8D07F1E3-A89F-79E3-74F6-4E594EF58325}"/>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316E6825-6564-390D-A62C-B74B56AD1BC2}"/>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A47D7E98-3909-894D-9BD2-4141EF2E4F33}"/>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F44BD52D-9390-8084-0F7D-FFA0392F1C05}"/>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B7A7EE84-D172-7F2A-1874-1D62453E29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58164A21-1850-1864-D2A2-AC6F7408A9A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60D0DC5B-8F1E-721D-51E1-2BF247B2D27E}"/>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955243B9-82D9-4E90-90B5-4CB107289FBC}"/>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D98467C3-B270-419B-0773-EAC1A903D4B6}"/>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9CF46C4B-A907-A7DA-FA07-AAC01C9E4194}"/>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93ED2F01-F4BA-289F-7665-EA49996B31D5}"/>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D2236794-2CDC-C43C-B9D6-BD81F9482C06}"/>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70200682-FCC1-F49A-9039-A716694011A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7BA9B35-BD10-54A7-6E8D-AE9753A31A64}"/>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7" name="Straight Connector 56">
              <a:extLst>
                <a:ext uri="{FF2B5EF4-FFF2-40B4-BE49-F238E27FC236}">
                  <a16:creationId xmlns:a16="http://schemas.microsoft.com/office/drawing/2014/main" id="{805D6EF7-4592-4647-DCC7-723FF3F9EB2E}"/>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CA5813F-8092-7A56-06D8-918A15D60A8C}"/>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AF842D9-F922-1771-60D7-E18D29B600C3}"/>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D636300-9541-6B01-ACF6-C39FDF61FB48}"/>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34C3372-BE00-F4E0-33B1-51DF62E5EECC}"/>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9B554EB-F922-3915-3715-81A4065B0DB2}"/>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CC9C4BE-7650-D149-DC4C-BB64844C50DC}"/>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A2837BF-A0F9-4035-EB80-42F09C0AF59A}"/>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709FEF2-6709-EC9C-411F-97C0175CBAF7}"/>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82EE530-8567-12B0-7DC1-BFB44A2D192B}"/>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51A4AC0-6E5B-FB4D-243B-623DB728E8AF}"/>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B6BE42F-AD90-D297-CC7E-BDA801618B45}"/>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3" name="Freeform: Shape 132">
              <a:extLst>
                <a:ext uri="{FF2B5EF4-FFF2-40B4-BE49-F238E27FC236}">
                  <a16:creationId xmlns:a16="http://schemas.microsoft.com/office/drawing/2014/main" id="{A63A2AD6-35BF-B9E8-5AF1-487848290DF0}"/>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4" name="Freeform: Shape 133">
              <a:extLst>
                <a:ext uri="{FF2B5EF4-FFF2-40B4-BE49-F238E27FC236}">
                  <a16:creationId xmlns:a16="http://schemas.microsoft.com/office/drawing/2014/main" id="{04F327BD-84E8-DA4E-4BE1-AB8921BE5F68}"/>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64C5367F-5223-44B8-5F72-4CD4A38B62E8}"/>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CA480305-9C7C-672D-90A5-21582D1F4668}"/>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A8BF03C9-9DDF-E5A9-CF9A-6C1D65672478}"/>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BE6B8537-CD12-5647-06C5-2487381AC1FF}"/>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43310C5B-4147-584E-504A-D06990F66310}"/>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4E255047-2F6E-462A-F3F5-891043521636}"/>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6D436559-A322-9A59-4207-F65CF5883602}"/>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21832BB5-436F-0843-9BFD-F77F00F35554}"/>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0E60423A-05F1-B323-F13D-8705A578ECA5}"/>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50803051-0C13-8267-2CF4-6B30585A43B5}"/>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8" name="Freeform: Shape 167">
              <a:extLst>
                <a:ext uri="{FF2B5EF4-FFF2-40B4-BE49-F238E27FC236}">
                  <a16:creationId xmlns:a16="http://schemas.microsoft.com/office/drawing/2014/main" id="{1C26421F-2CC5-B3EC-75C2-01D2F73380B6}"/>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9" name="Freeform: Shape 168">
              <a:extLst>
                <a:ext uri="{FF2B5EF4-FFF2-40B4-BE49-F238E27FC236}">
                  <a16:creationId xmlns:a16="http://schemas.microsoft.com/office/drawing/2014/main" id="{C4ED0383-3817-B3DF-FD60-13A900F6CEF9}"/>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0" name="Freeform: Shape 169">
              <a:extLst>
                <a:ext uri="{FF2B5EF4-FFF2-40B4-BE49-F238E27FC236}">
                  <a16:creationId xmlns:a16="http://schemas.microsoft.com/office/drawing/2014/main" id="{4F43B358-E44A-6751-E571-ED18D07CBADF}"/>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1" name="Freeform: Shape 170">
              <a:extLst>
                <a:ext uri="{FF2B5EF4-FFF2-40B4-BE49-F238E27FC236}">
                  <a16:creationId xmlns:a16="http://schemas.microsoft.com/office/drawing/2014/main" id="{4D7D8B14-7B77-CEB8-5180-8555C511C006}"/>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2" name="Freeform: Shape 171">
              <a:extLst>
                <a:ext uri="{FF2B5EF4-FFF2-40B4-BE49-F238E27FC236}">
                  <a16:creationId xmlns:a16="http://schemas.microsoft.com/office/drawing/2014/main" id="{98C595E7-4DF2-0430-0DD0-11965911A240}"/>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3" name="Freeform: Shape 172">
              <a:extLst>
                <a:ext uri="{FF2B5EF4-FFF2-40B4-BE49-F238E27FC236}">
                  <a16:creationId xmlns:a16="http://schemas.microsoft.com/office/drawing/2014/main" id="{9F432294-7D1A-443C-3C5C-6A5845D82DA4}"/>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4" name="Freeform: Shape 173">
              <a:extLst>
                <a:ext uri="{FF2B5EF4-FFF2-40B4-BE49-F238E27FC236}">
                  <a16:creationId xmlns:a16="http://schemas.microsoft.com/office/drawing/2014/main" id="{E38697B3-A030-9BE7-A801-88F691759B21}"/>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5" name="Freeform: Shape 174">
              <a:extLst>
                <a:ext uri="{FF2B5EF4-FFF2-40B4-BE49-F238E27FC236}">
                  <a16:creationId xmlns:a16="http://schemas.microsoft.com/office/drawing/2014/main" id="{0F48E6B6-EB55-F803-C5D2-BF9D0A7FCF6A}"/>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6" name="Freeform: Shape 175">
              <a:extLst>
                <a:ext uri="{FF2B5EF4-FFF2-40B4-BE49-F238E27FC236}">
                  <a16:creationId xmlns:a16="http://schemas.microsoft.com/office/drawing/2014/main" id="{84030D83-8388-355B-D7B5-F0CD81BE925B}"/>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7" name="Freeform: Shape 176">
              <a:extLst>
                <a:ext uri="{FF2B5EF4-FFF2-40B4-BE49-F238E27FC236}">
                  <a16:creationId xmlns:a16="http://schemas.microsoft.com/office/drawing/2014/main" id="{152E2C25-B844-1FB7-36CC-991D5AE3307F}"/>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8" name="Freeform: Shape 177">
              <a:extLst>
                <a:ext uri="{FF2B5EF4-FFF2-40B4-BE49-F238E27FC236}">
                  <a16:creationId xmlns:a16="http://schemas.microsoft.com/office/drawing/2014/main" id="{F364198B-A15D-3ED8-8C17-50F0BCE55B18}"/>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9" name="main body box">
              <a:extLst>
                <a:ext uri="{FF2B5EF4-FFF2-40B4-BE49-F238E27FC236}">
                  <a16:creationId xmlns:a16="http://schemas.microsoft.com/office/drawing/2014/main" id="{0554BF74-A3F5-8727-575A-B88142E71F56}"/>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80" name="Straight Connector 179">
              <a:extLst>
                <a:ext uri="{FF2B5EF4-FFF2-40B4-BE49-F238E27FC236}">
                  <a16:creationId xmlns:a16="http://schemas.microsoft.com/office/drawing/2014/main" id="{6C660190-25EF-7DF7-F88A-4CD167B65845}"/>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81" name="Straight Connector 180">
              <a:extLst>
                <a:ext uri="{FF2B5EF4-FFF2-40B4-BE49-F238E27FC236}">
                  <a16:creationId xmlns:a16="http://schemas.microsoft.com/office/drawing/2014/main" id="{500ECA43-FAAF-9740-B298-74387BCA88EB}"/>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82" name="Freeform: Shape 181">
              <a:extLst>
                <a:ext uri="{FF2B5EF4-FFF2-40B4-BE49-F238E27FC236}">
                  <a16:creationId xmlns:a16="http://schemas.microsoft.com/office/drawing/2014/main" id="{02881560-005B-F582-DC12-10936DABD810}"/>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FB3399E7-290D-4CE6-AA08-2DA0CF307E1C}"/>
              </a:ext>
            </a:extLst>
          </p:cNvPr>
          <p:cNvSpPr/>
          <p:nvPr userDrawn="1">
            <p:custDataLst>
              <p:tags r:id="rId21"/>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72" name="Sticker" hidden="1">
            <a:extLst>
              <a:ext uri="{FF2B5EF4-FFF2-40B4-BE49-F238E27FC236}">
                <a16:creationId xmlns:a16="http://schemas.microsoft.com/office/drawing/2014/main" id="{B441B46A-23BA-471B-96B6-498030A9A587}"/>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2"/>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3"/>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4"/>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06347"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LegendBoxes" hidden="1">
            <a:extLst>
              <a:ext uri="{FF2B5EF4-FFF2-40B4-BE49-F238E27FC236}">
                <a16:creationId xmlns:a16="http://schemas.microsoft.com/office/drawing/2014/main" id="{618A361E-56C1-0710-9364-AD9BA9D341C9}"/>
              </a:ext>
            </a:extLst>
          </p:cNvPr>
          <p:cNvGrpSpPr/>
          <p:nvPr userDrawn="1"/>
        </p:nvGrpSpPr>
        <p:grpSpPr>
          <a:xfrm>
            <a:off x="10714801" y="4520490"/>
            <a:ext cx="922463" cy="1717282"/>
            <a:chOff x="10554770" y="4322824"/>
            <a:chExt cx="922463" cy="1717282"/>
          </a:xfrm>
        </p:grpSpPr>
        <p:sp>
          <p:nvSpPr>
            <p:cNvPr id="7" name="RectangleLegend1" hidden="1">
              <a:extLst>
                <a:ext uri="{FF2B5EF4-FFF2-40B4-BE49-F238E27FC236}">
                  <a16:creationId xmlns:a16="http://schemas.microsoft.com/office/drawing/2014/main" id="{CEF80927-8DE1-0F5F-9303-61251F7F9AAB}"/>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8" name="RectangleLegend2" hidden="1">
              <a:extLst>
                <a:ext uri="{FF2B5EF4-FFF2-40B4-BE49-F238E27FC236}">
                  <a16:creationId xmlns:a16="http://schemas.microsoft.com/office/drawing/2014/main" id="{78D24C94-58B6-0D50-CA1D-B06C757F39B2}"/>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9" name="RectangleLegend3" hidden="1">
              <a:extLst>
                <a:ext uri="{FF2B5EF4-FFF2-40B4-BE49-F238E27FC236}">
                  <a16:creationId xmlns:a16="http://schemas.microsoft.com/office/drawing/2014/main" id="{F9C29C13-211A-7BBF-FD51-EFE4F464602E}"/>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0" name="RectangleLegend4" hidden="1">
              <a:extLst>
                <a:ext uri="{FF2B5EF4-FFF2-40B4-BE49-F238E27FC236}">
                  <a16:creationId xmlns:a16="http://schemas.microsoft.com/office/drawing/2014/main" id="{E4604D04-8930-6E52-1698-880CB7F6F171}"/>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1" name="RectangleLegend5" hidden="1">
              <a:extLst>
                <a:ext uri="{FF2B5EF4-FFF2-40B4-BE49-F238E27FC236}">
                  <a16:creationId xmlns:a16="http://schemas.microsoft.com/office/drawing/2014/main" id="{6E77DDA1-62C7-E773-96DC-8A5354ACD242}"/>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2" name="Legend1" hidden="1">
              <a:extLst>
                <a:ext uri="{FF2B5EF4-FFF2-40B4-BE49-F238E27FC236}">
                  <a16:creationId xmlns:a16="http://schemas.microsoft.com/office/drawing/2014/main" id="{4CAD1D38-3AC8-E14E-1A48-661D9D0837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 name="Legend2" hidden="1">
              <a:extLst>
                <a:ext uri="{FF2B5EF4-FFF2-40B4-BE49-F238E27FC236}">
                  <a16:creationId xmlns:a16="http://schemas.microsoft.com/office/drawing/2014/main" id="{952A64F0-4C2C-B548-978F-AA480A7DF0DD}"/>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 name="Legend3" hidden="1">
              <a:extLst>
                <a:ext uri="{FF2B5EF4-FFF2-40B4-BE49-F238E27FC236}">
                  <a16:creationId xmlns:a16="http://schemas.microsoft.com/office/drawing/2014/main" id="{7BDB0BA0-6FA8-6D98-DF75-0487C0539194}"/>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4" hidden="1">
              <a:extLst>
                <a:ext uri="{FF2B5EF4-FFF2-40B4-BE49-F238E27FC236}">
                  <a16:creationId xmlns:a16="http://schemas.microsoft.com/office/drawing/2014/main" id="{5A27D16B-16E3-393F-8EED-BDDEBC0C6676}"/>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6" name="Legend5" hidden="1">
              <a:extLst>
                <a:ext uri="{FF2B5EF4-FFF2-40B4-BE49-F238E27FC236}">
                  <a16:creationId xmlns:a16="http://schemas.microsoft.com/office/drawing/2014/main" id="{E2212C7B-E5B2-1E95-3615-DF625BC5526F}"/>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7" name="LegendLines" hidden="1">
            <a:extLst>
              <a:ext uri="{FF2B5EF4-FFF2-40B4-BE49-F238E27FC236}">
                <a16:creationId xmlns:a16="http://schemas.microsoft.com/office/drawing/2014/main" id="{631F7078-149E-E9DC-20AB-C94790498F14}"/>
              </a:ext>
            </a:extLst>
          </p:cNvPr>
          <p:cNvGrpSpPr/>
          <p:nvPr userDrawn="1"/>
        </p:nvGrpSpPr>
        <p:grpSpPr>
          <a:xfrm>
            <a:off x="10317304" y="3355023"/>
            <a:ext cx="1319960" cy="958286"/>
            <a:chOff x="10162879" y="3243772"/>
            <a:chExt cx="1319960" cy="958286"/>
          </a:xfrm>
        </p:grpSpPr>
        <p:sp>
          <p:nvSpPr>
            <p:cNvPr id="18" name="Legend1" hidden="1">
              <a:extLst>
                <a:ext uri="{FF2B5EF4-FFF2-40B4-BE49-F238E27FC236}">
                  <a16:creationId xmlns:a16="http://schemas.microsoft.com/office/drawing/2014/main" id="{017A23D6-7F61-7CE6-9D80-38EF75CA1B02}"/>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2" hidden="1">
              <a:extLst>
                <a:ext uri="{FF2B5EF4-FFF2-40B4-BE49-F238E27FC236}">
                  <a16:creationId xmlns:a16="http://schemas.microsoft.com/office/drawing/2014/main" id="{E94BE784-F552-15DE-CD59-778B834A9C3E}"/>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0" name="Legend3" hidden="1">
              <a:extLst>
                <a:ext uri="{FF2B5EF4-FFF2-40B4-BE49-F238E27FC236}">
                  <a16:creationId xmlns:a16="http://schemas.microsoft.com/office/drawing/2014/main" id="{36E630D2-CAE2-3795-DDA0-FB14D847024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1" name="LineLegend3" hidden="1">
              <a:extLst>
                <a:ext uri="{FF2B5EF4-FFF2-40B4-BE49-F238E27FC236}">
                  <a16:creationId xmlns:a16="http://schemas.microsoft.com/office/drawing/2014/main" id="{D1456A83-35C5-DDF3-7ACD-3A1C1D9014EE}"/>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2" name="LineLegend2" hidden="1">
              <a:extLst>
                <a:ext uri="{FF2B5EF4-FFF2-40B4-BE49-F238E27FC236}">
                  <a16:creationId xmlns:a16="http://schemas.microsoft.com/office/drawing/2014/main" id="{8F4FEFCA-34E1-C3E3-9C9A-C56CA34F52EF}"/>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3" name="LineLegend1" hidden="1">
              <a:extLst>
                <a:ext uri="{FF2B5EF4-FFF2-40B4-BE49-F238E27FC236}">
                  <a16:creationId xmlns:a16="http://schemas.microsoft.com/office/drawing/2014/main" id="{EA8F5EA5-104F-BBF8-4040-4AFC9C56AE5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24" name="LegendMoons" hidden="1">
            <a:extLst>
              <a:ext uri="{FF2B5EF4-FFF2-40B4-BE49-F238E27FC236}">
                <a16:creationId xmlns:a16="http://schemas.microsoft.com/office/drawing/2014/main" id="{61D7A721-B642-C739-CA7E-004825DC93CE}"/>
              </a:ext>
            </a:extLst>
          </p:cNvPr>
          <p:cNvGrpSpPr/>
          <p:nvPr userDrawn="1"/>
        </p:nvGrpSpPr>
        <p:grpSpPr>
          <a:xfrm>
            <a:off x="10688315" y="1415983"/>
            <a:ext cx="948949" cy="1731859"/>
            <a:chOff x="7716535" y="2630582"/>
            <a:chExt cx="948949" cy="1731859"/>
          </a:xfrm>
        </p:grpSpPr>
        <p:sp>
          <p:nvSpPr>
            <p:cNvPr id="25" name="Legend1" hidden="1">
              <a:extLst>
                <a:ext uri="{FF2B5EF4-FFF2-40B4-BE49-F238E27FC236}">
                  <a16:creationId xmlns:a16="http://schemas.microsoft.com/office/drawing/2014/main" id="{CF1397D6-412E-E365-26EC-9E02FC6FFA02}"/>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6" name="Legend2" hidden="1">
              <a:extLst>
                <a:ext uri="{FF2B5EF4-FFF2-40B4-BE49-F238E27FC236}">
                  <a16:creationId xmlns:a16="http://schemas.microsoft.com/office/drawing/2014/main" id="{087B45B4-B164-822D-70E3-6AFC827575C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7" name="Legend3" hidden="1">
              <a:extLst>
                <a:ext uri="{FF2B5EF4-FFF2-40B4-BE49-F238E27FC236}">
                  <a16:creationId xmlns:a16="http://schemas.microsoft.com/office/drawing/2014/main" id="{8C5EEA0F-E8E3-BB46-4B4B-7487CDB939AB}"/>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8" name="Legend4" hidden="1">
              <a:extLst>
                <a:ext uri="{FF2B5EF4-FFF2-40B4-BE49-F238E27FC236}">
                  <a16:creationId xmlns:a16="http://schemas.microsoft.com/office/drawing/2014/main" id="{4E8D3CC5-EF27-1BBD-CCF4-5EA2CF714A07}"/>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 name="Legend5" hidden="1">
              <a:extLst>
                <a:ext uri="{FF2B5EF4-FFF2-40B4-BE49-F238E27FC236}">
                  <a16:creationId xmlns:a16="http://schemas.microsoft.com/office/drawing/2014/main" id="{763130DD-7784-288F-3884-F2789ABC7FD8}"/>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30" name="MoonLegend1" hidden="1">
              <a:extLst>
                <a:ext uri="{FF2B5EF4-FFF2-40B4-BE49-F238E27FC236}">
                  <a16:creationId xmlns:a16="http://schemas.microsoft.com/office/drawing/2014/main" id="{C48EC909-E842-2DF8-A1E2-9029A6008879}"/>
                </a:ext>
              </a:extLst>
            </p:cNvPr>
            <p:cNvGrpSpPr>
              <a:grpSpLocks noChangeAspect="1"/>
            </p:cNvGrpSpPr>
            <p:nvPr>
              <p:custDataLst>
                <p:tags r:id="rId25"/>
              </p:custDataLst>
            </p:nvPr>
          </p:nvGrpSpPr>
          <p:grpSpPr>
            <a:xfrm>
              <a:off x="7716535" y="2630582"/>
              <a:ext cx="228600" cy="228600"/>
              <a:chOff x="762000" y="1270000"/>
              <a:chExt cx="254000" cy="254000"/>
            </a:xfrm>
          </p:grpSpPr>
          <p:sp>
            <p:nvSpPr>
              <p:cNvPr id="43" name="Oval 42" hidden="1">
                <a:extLst>
                  <a:ext uri="{FF2B5EF4-FFF2-40B4-BE49-F238E27FC236}">
                    <a16:creationId xmlns:a16="http://schemas.microsoft.com/office/drawing/2014/main" id="{BC6D6E29-3FEB-7DFA-7BE9-0A667076E7D4}"/>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4" name="Arc 43" hidden="1">
                <a:extLst>
                  <a:ext uri="{FF2B5EF4-FFF2-40B4-BE49-F238E27FC236}">
                    <a16:creationId xmlns:a16="http://schemas.microsoft.com/office/drawing/2014/main" id="{422EB5B6-AE8D-28EE-F3D1-5BF1D7070908}"/>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1" name="MoonLegend2" hidden="1">
              <a:extLst>
                <a:ext uri="{FF2B5EF4-FFF2-40B4-BE49-F238E27FC236}">
                  <a16:creationId xmlns:a16="http://schemas.microsoft.com/office/drawing/2014/main" id="{1610CBEB-39ED-6FC9-F085-15F6811D6A1C}"/>
                </a:ext>
              </a:extLst>
            </p:cNvPr>
            <p:cNvGrpSpPr>
              <a:grpSpLocks noChangeAspect="1"/>
            </p:cNvGrpSpPr>
            <p:nvPr>
              <p:custDataLst>
                <p:tags r:id="rId26"/>
              </p:custDataLst>
            </p:nvPr>
          </p:nvGrpSpPr>
          <p:grpSpPr>
            <a:xfrm>
              <a:off x="7716535" y="3006395"/>
              <a:ext cx="228600" cy="228600"/>
              <a:chOff x="762000" y="1270000"/>
              <a:chExt cx="254000" cy="254000"/>
            </a:xfrm>
          </p:grpSpPr>
          <p:sp>
            <p:nvSpPr>
              <p:cNvPr id="41" name="Oval 40" hidden="1">
                <a:extLst>
                  <a:ext uri="{FF2B5EF4-FFF2-40B4-BE49-F238E27FC236}">
                    <a16:creationId xmlns:a16="http://schemas.microsoft.com/office/drawing/2014/main" id="{044482CC-A31D-DE22-22A6-91C66BC523F9}"/>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2" name="Arc 41" hidden="1">
                <a:extLst>
                  <a:ext uri="{FF2B5EF4-FFF2-40B4-BE49-F238E27FC236}">
                    <a16:creationId xmlns:a16="http://schemas.microsoft.com/office/drawing/2014/main" id="{239A68D0-9715-22BA-3529-CA8E72745864}"/>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2" name="MoonLegend3" hidden="1">
              <a:extLst>
                <a:ext uri="{FF2B5EF4-FFF2-40B4-BE49-F238E27FC236}">
                  <a16:creationId xmlns:a16="http://schemas.microsoft.com/office/drawing/2014/main" id="{5E007904-9F53-6B6D-CD89-C3297C6ECAC8}"/>
                </a:ext>
              </a:extLst>
            </p:cNvPr>
            <p:cNvGrpSpPr>
              <a:grpSpLocks noChangeAspect="1"/>
            </p:cNvGrpSpPr>
            <p:nvPr>
              <p:custDataLst>
                <p:tags r:id="rId27"/>
              </p:custDataLst>
            </p:nvPr>
          </p:nvGrpSpPr>
          <p:grpSpPr>
            <a:xfrm>
              <a:off x="7716535" y="3382210"/>
              <a:ext cx="228600" cy="228600"/>
              <a:chOff x="762000" y="1270000"/>
              <a:chExt cx="254000" cy="254000"/>
            </a:xfrm>
          </p:grpSpPr>
          <p:sp>
            <p:nvSpPr>
              <p:cNvPr id="39" name="Oval 38" hidden="1">
                <a:extLst>
                  <a:ext uri="{FF2B5EF4-FFF2-40B4-BE49-F238E27FC236}">
                    <a16:creationId xmlns:a16="http://schemas.microsoft.com/office/drawing/2014/main" id="{EE40A750-D21C-9BB5-1655-4D19D9E29F43}"/>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0" name="Arc 39" hidden="1">
                <a:extLst>
                  <a:ext uri="{FF2B5EF4-FFF2-40B4-BE49-F238E27FC236}">
                    <a16:creationId xmlns:a16="http://schemas.microsoft.com/office/drawing/2014/main" id="{05C25772-7849-BB93-B1CF-EEBC82B4F5A4}"/>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3" name="MoonLegend4" hidden="1">
              <a:extLst>
                <a:ext uri="{FF2B5EF4-FFF2-40B4-BE49-F238E27FC236}">
                  <a16:creationId xmlns:a16="http://schemas.microsoft.com/office/drawing/2014/main" id="{75E95314-CF28-A1E3-D180-8EAC4827E2D0}"/>
                </a:ext>
              </a:extLst>
            </p:cNvPr>
            <p:cNvGrpSpPr>
              <a:grpSpLocks noChangeAspect="1"/>
            </p:cNvGrpSpPr>
            <p:nvPr>
              <p:custDataLst>
                <p:tags r:id="rId28"/>
              </p:custDataLst>
            </p:nvPr>
          </p:nvGrpSpPr>
          <p:grpSpPr>
            <a:xfrm>
              <a:off x="7716535" y="3758025"/>
              <a:ext cx="228600" cy="228600"/>
              <a:chOff x="762000" y="1270000"/>
              <a:chExt cx="254000" cy="254000"/>
            </a:xfrm>
          </p:grpSpPr>
          <p:sp>
            <p:nvSpPr>
              <p:cNvPr id="37" name="Oval 36" hidden="1">
                <a:extLst>
                  <a:ext uri="{FF2B5EF4-FFF2-40B4-BE49-F238E27FC236}">
                    <a16:creationId xmlns:a16="http://schemas.microsoft.com/office/drawing/2014/main" id="{D13CF699-33C0-0B1F-A3F0-916C4222DB85}"/>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8" name="Arc 37" hidden="1">
                <a:extLst>
                  <a:ext uri="{FF2B5EF4-FFF2-40B4-BE49-F238E27FC236}">
                    <a16:creationId xmlns:a16="http://schemas.microsoft.com/office/drawing/2014/main" id="{5A273096-FBB5-B354-FACC-32A9B75A4070}"/>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4" name="MoonLegend5" hidden="1">
              <a:extLst>
                <a:ext uri="{FF2B5EF4-FFF2-40B4-BE49-F238E27FC236}">
                  <a16:creationId xmlns:a16="http://schemas.microsoft.com/office/drawing/2014/main" id="{F160AA29-5FEF-6CCB-4A66-CC1C9BC72ED1}"/>
                </a:ext>
              </a:extLst>
            </p:cNvPr>
            <p:cNvGrpSpPr>
              <a:grpSpLocks noChangeAspect="1"/>
            </p:cNvGrpSpPr>
            <p:nvPr>
              <p:custDataLst>
                <p:tags r:id="rId29"/>
              </p:custDataLst>
            </p:nvPr>
          </p:nvGrpSpPr>
          <p:grpSpPr>
            <a:xfrm>
              <a:off x="7716535" y="4133841"/>
              <a:ext cx="228600" cy="228600"/>
              <a:chOff x="762000" y="1270000"/>
              <a:chExt cx="254000" cy="254000"/>
            </a:xfrm>
          </p:grpSpPr>
          <p:sp>
            <p:nvSpPr>
              <p:cNvPr id="35" name="Oval 34" hidden="1">
                <a:extLst>
                  <a:ext uri="{FF2B5EF4-FFF2-40B4-BE49-F238E27FC236}">
                    <a16:creationId xmlns:a16="http://schemas.microsoft.com/office/drawing/2014/main" id="{BB59D254-DFFC-2E63-B697-0E28B26A9B5D}"/>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6" name="Arc 35" hidden="1">
                <a:extLst>
                  <a:ext uri="{FF2B5EF4-FFF2-40B4-BE49-F238E27FC236}">
                    <a16:creationId xmlns:a16="http://schemas.microsoft.com/office/drawing/2014/main" id="{84BBAEA0-D865-431D-A90C-BDDD6D488830}"/>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pic>
        <p:nvPicPr>
          <p:cNvPr id="47" name="Graphic 46" descr="ERCOT logo">
            <a:extLst>
              <a:ext uri="{FF2B5EF4-FFF2-40B4-BE49-F238E27FC236}">
                <a16:creationId xmlns:a16="http://schemas.microsoft.com/office/drawing/2014/main" id="{9E649B98-C39D-CB3F-2C51-C8FCAF7343A3}"/>
              </a:ext>
            </a:extLst>
          </p:cNvPr>
          <p:cNvPicPr>
            <a:picLocks noChangeAspect="1"/>
          </p:cNvPicPr>
          <p:nvPr userDrawn="1"/>
        </p:nvPicPr>
        <p:blipFill>
          <a:blip>
            <a:extLst>
              <a:ext uri="{96DAC541-7B7A-43D3-8B79-37D633B846F1}">
                <asvg:svgBlip xmlns:asvg="http://schemas.microsoft.com/office/drawing/2016/SVG/main" r:embed="rId42"/>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06368D2E-17A6-252D-518C-F0A6806117A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5" name="Rectangle 44">
              <a:extLst>
                <a:ext uri="{FF2B5EF4-FFF2-40B4-BE49-F238E27FC236}">
                  <a16:creationId xmlns:a16="http://schemas.microsoft.com/office/drawing/2014/main" id="{E14A49F5-FF10-6E20-DF6B-F42BBA915A6E}"/>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6" name="TextBox 45">
              <a:extLst>
                <a:ext uri="{FF2B5EF4-FFF2-40B4-BE49-F238E27FC236}">
                  <a16:creationId xmlns:a16="http://schemas.microsoft.com/office/drawing/2014/main" id="{F65B69C4-A249-BA6F-9D1A-F1C004130AC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98" r:id="rId3"/>
    <p:sldLayoutId id="2147483867" r:id="rId4"/>
    <p:sldLayoutId id="2147483868" r:id="rId5"/>
    <p:sldLayoutId id="2147483870" r:id="rId6"/>
    <p:sldLayoutId id="2147483871" r:id="rId7"/>
    <p:sldLayoutId id="2147483888" r:id="rId8"/>
    <p:sldLayoutId id="2147483889" r:id="rId9"/>
    <p:sldLayoutId id="2147483890" r:id="rId10"/>
    <p:sldLayoutId id="2147483891" r:id="rId11"/>
    <p:sldLayoutId id="2147483892" r:id="rId12"/>
    <p:sldLayoutId id="2147483894" r:id="rId13"/>
    <p:sldLayoutId id="2147483895" r:id="rId14"/>
    <p:sldLayoutId id="2147483896" r:id="rId15"/>
    <p:sldLayoutId id="2147483893" r:id="rId16"/>
    <p:sldLayoutId id="2147483877" r:id="rId17"/>
    <p:sldLayoutId id="2147483878" r:id="rId18"/>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243.xml"/><Relationship Id="rId7" Type="http://schemas.openxmlformats.org/officeDocument/2006/relationships/slideLayout" Target="../slideLayouts/slideLayout1.xml"/><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tags" Target="../tags/tag246.xml"/><Relationship Id="rId5" Type="http://schemas.openxmlformats.org/officeDocument/2006/relationships/tags" Target="../tags/tag245.xml"/><Relationship Id="rId10" Type="http://schemas.openxmlformats.org/officeDocument/2006/relationships/image" Target="../media/image3.emf"/><Relationship Id="rId4" Type="http://schemas.openxmlformats.org/officeDocument/2006/relationships/tags" Target="../tags/tag244.xml"/><Relationship Id="rId9" Type="http://schemas.openxmlformats.org/officeDocument/2006/relationships/oleObject" Target="../embeddings/oleObject36.bin"/></Relationships>
</file>

<file path=ppt/slides/_rels/slide2.xml.rels><?xml version="1.0" encoding="UTF-8" standalone="yes"?>
<Relationships xmlns="http://schemas.openxmlformats.org/package/2006/relationships"><Relationship Id="rId8" Type="http://schemas.openxmlformats.org/officeDocument/2006/relationships/tags" Target="../tags/tag254.xml"/><Relationship Id="rId13" Type="http://schemas.openxmlformats.org/officeDocument/2006/relationships/slideLayout" Target="../slideLayouts/slideLayout14.xml"/><Relationship Id="rId3" Type="http://schemas.openxmlformats.org/officeDocument/2006/relationships/tags" Target="../tags/tag249.xml"/><Relationship Id="rId7" Type="http://schemas.openxmlformats.org/officeDocument/2006/relationships/tags" Target="../tags/tag253.xml"/><Relationship Id="rId12" Type="http://schemas.openxmlformats.org/officeDocument/2006/relationships/tags" Target="../tags/tag258.xml"/><Relationship Id="rId17" Type="http://schemas.openxmlformats.org/officeDocument/2006/relationships/image" Target="../media/image9.emf"/><Relationship Id="rId2" Type="http://schemas.openxmlformats.org/officeDocument/2006/relationships/tags" Target="../tags/tag248.xml"/><Relationship Id="rId16" Type="http://schemas.openxmlformats.org/officeDocument/2006/relationships/image" Target="../media/image8.emf"/><Relationship Id="rId1" Type="http://schemas.openxmlformats.org/officeDocument/2006/relationships/tags" Target="../tags/tag247.xml"/><Relationship Id="rId6" Type="http://schemas.openxmlformats.org/officeDocument/2006/relationships/tags" Target="../tags/tag252.xml"/><Relationship Id="rId11" Type="http://schemas.openxmlformats.org/officeDocument/2006/relationships/tags" Target="../tags/tag257.xml"/><Relationship Id="rId5" Type="http://schemas.openxmlformats.org/officeDocument/2006/relationships/tags" Target="../tags/tag251.xml"/><Relationship Id="rId15" Type="http://schemas.openxmlformats.org/officeDocument/2006/relationships/oleObject" Target="../embeddings/oleObject37.bin"/><Relationship Id="rId10" Type="http://schemas.openxmlformats.org/officeDocument/2006/relationships/tags" Target="../tags/tag256.xml"/><Relationship Id="rId4" Type="http://schemas.openxmlformats.org/officeDocument/2006/relationships/tags" Target="../tags/tag250.xml"/><Relationship Id="rId9" Type="http://schemas.openxmlformats.org/officeDocument/2006/relationships/tags" Target="../tags/tag255.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266.xml"/><Relationship Id="rId13" Type="http://schemas.openxmlformats.org/officeDocument/2006/relationships/slideLayout" Target="../slideLayouts/slideLayout14.xml"/><Relationship Id="rId3" Type="http://schemas.openxmlformats.org/officeDocument/2006/relationships/tags" Target="../tags/tag261.xml"/><Relationship Id="rId7" Type="http://schemas.openxmlformats.org/officeDocument/2006/relationships/tags" Target="../tags/tag265.xml"/><Relationship Id="rId12" Type="http://schemas.openxmlformats.org/officeDocument/2006/relationships/tags" Target="../tags/tag270.xml"/><Relationship Id="rId17" Type="http://schemas.openxmlformats.org/officeDocument/2006/relationships/image" Target="../media/image9.emf"/><Relationship Id="rId2" Type="http://schemas.openxmlformats.org/officeDocument/2006/relationships/tags" Target="../tags/tag260.xml"/><Relationship Id="rId16" Type="http://schemas.openxmlformats.org/officeDocument/2006/relationships/image" Target="../media/image8.emf"/><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tags" Target="../tags/tag269.xml"/><Relationship Id="rId5" Type="http://schemas.openxmlformats.org/officeDocument/2006/relationships/tags" Target="../tags/tag263.xml"/><Relationship Id="rId15" Type="http://schemas.openxmlformats.org/officeDocument/2006/relationships/oleObject" Target="../embeddings/oleObject38.bin"/><Relationship Id="rId10" Type="http://schemas.openxmlformats.org/officeDocument/2006/relationships/tags" Target="../tags/tag268.xml"/><Relationship Id="rId4" Type="http://schemas.openxmlformats.org/officeDocument/2006/relationships/tags" Target="../tags/tag262.xml"/><Relationship Id="rId9" Type="http://schemas.openxmlformats.org/officeDocument/2006/relationships/tags" Target="../tags/tag267.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272.xml"/><Relationship Id="rId1" Type="http://schemas.openxmlformats.org/officeDocument/2006/relationships/tags" Target="../tags/tag271.xml"/><Relationship Id="rId5" Type="http://schemas.openxmlformats.org/officeDocument/2006/relationships/image" Target="../media/image8.emf"/><Relationship Id="rId4" Type="http://schemas.openxmlformats.org/officeDocument/2006/relationships/oleObject" Target="../embeddings/oleObject39.bin"/></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tags" Target="../tags/tag275.xml"/><Relationship Id="rId7" Type="http://schemas.openxmlformats.org/officeDocument/2006/relationships/image" Target="../media/image8.emf"/><Relationship Id="rId12" Type="http://schemas.openxmlformats.org/officeDocument/2006/relationships/image" Target="../media/image14.svg"/><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oleObject" Target="../embeddings/oleObject40.bin"/><Relationship Id="rId11" Type="http://schemas.openxmlformats.org/officeDocument/2006/relationships/image" Target="../media/image13.svg"/><Relationship Id="rId5" Type="http://schemas.openxmlformats.org/officeDocument/2006/relationships/notesSlide" Target="../notesSlides/notesSlide4.xml"/><Relationship Id="rId10" Type="http://schemas.openxmlformats.org/officeDocument/2006/relationships/image" Target="../media/image12.svg"/><Relationship Id="rId4" Type="http://schemas.openxmlformats.org/officeDocument/2006/relationships/slideLayout" Target="../slideLayouts/slideLayout2.xml"/><Relationship Id="rId9" Type="http://schemas.openxmlformats.org/officeDocument/2006/relationships/image" Target="../media/image11.svg"/></Relationships>
</file>

<file path=ppt/slides/_rels/slide6.xml.rels><?xml version="1.0" encoding="UTF-8" standalone="yes"?>
<Relationships xmlns="http://schemas.openxmlformats.org/package/2006/relationships"><Relationship Id="rId26" Type="http://schemas.openxmlformats.org/officeDocument/2006/relationships/tags" Target="../tags/tag301.xml"/><Relationship Id="rId21" Type="http://schemas.openxmlformats.org/officeDocument/2006/relationships/tags" Target="../tags/tag296.xml"/><Relationship Id="rId42" Type="http://schemas.openxmlformats.org/officeDocument/2006/relationships/tags" Target="../tags/tag317.xml"/><Relationship Id="rId47" Type="http://schemas.openxmlformats.org/officeDocument/2006/relationships/tags" Target="../tags/tag322.xml"/><Relationship Id="rId63" Type="http://schemas.openxmlformats.org/officeDocument/2006/relationships/tags" Target="../tags/tag338.xml"/><Relationship Id="rId68" Type="http://schemas.openxmlformats.org/officeDocument/2006/relationships/tags" Target="../tags/tag343.xml"/><Relationship Id="rId84" Type="http://schemas.openxmlformats.org/officeDocument/2006/relationships/tags" Target="../tags/tag359.xml"/><Relationship Id="rId89" Type="http://schemas.openxmlformats.org/officeDocument/2006/relationships/tags" Target="../tags/tag364.xml"/><Relationship Id="rId16" Type="http://schemas.openxmlformats.org/officeDocument/2006/relationships/tags" Target="../tags/tag291.xml"/><Relationship Id="rId11" Type="http://schemas.openxmlformats.org/officeDocument/2006/relationships/tags" Target="../tags/tag286.xml"/><Relationship Id="rId32" Type="http://schemas.openxmlformats.org/officeDocument/2006/relationships/tags" Target="../tags/tag307.xml"/><Relationship Id="rId37" Type="http://schemas.openxmlformats.org/officeDocument/2006/relationships/tags" Target="../tags/tag312.xml"/><Relationship Id="rId53" Type="http://schemas.openxmlformats.org/officeDocument/2006/relationships/tags" Target="../tags/tag328.xml"/><Relationship Id="rId58" Type="http://schemas.openxmlformats.org/officeDocument/2006/relationships/tags" Target="../tags/tag333.xml"/><Relationship Id="rId74" Type="http://schemas.openxmlformats.org/officeDocument/2006/relationships/tags" Target="../tags/tag349.xml"/><Relationship Id="rId79" Type="http://schemas.openxmlformats.org/officeDocument/2006/relationships/tags" Target="../tags/tag354.xml"/><Relationship Id="rId102" Type="http://schemas.openxmlformats.org/officeDocument/2006/relationships/tags" Target="../tags/tag377.xml"/><Relationship Id="rId5" Type="http://schemas.openxmlformats.org/officeDocument/2006/relationships/tags" Target="../tags/tag280.xml"/><Relationship Id="rId90" Type="http://schemas.openxmlformats.org/officeDocument/2006/relationships/tags" Target="../tags/tag365.xml"/><Relationship Id="rId95" Type="http://schemas.openxmlformats.org/officeDocument/2006/relationships/tags" Target="../tags/tag370.xml"/><Relationship Id="rId22" Type="http://schemas.openxmlformats.org/officeDocument/2006/relationships/tags" Target="../tags/tag297.xml"/><Relationship Id="rId27" Type="http://schemas.openxmlformats.org/officeDocument/2006/relationships/tags" Target="../tags/tag302.xml"/><Relationship Id="rId43" Type="http://schemas.openxmlformats.org/officeDocument/2006/relationships/tags" Target="../tags/tag318.xml"/><Relationship Id="rId48" Type="http://schemas.openxmlformats.org/officeDocument/2006/relationships/tags" Target="../tags/tag323.xml"/><Relationship Id="rId64" Type="http://schemas.openxmlformats.org/officeDocument/2006/relationships/tags" Target="../tags/tag339.xml"/><Relationship Id="rId69" Type="http://schemas.openxmlformats.org/officeDocument/2006/relationships/tags" Target="../tags/tag344.xml"/><Relationship Id="rId80" Type="http://schemas.openxmlformats.org/officeDocument/2006/relationships/tags" Target="../tags/tag355.xml"/><Relationship Id="rId85" Type="http://schemas.openxmlformats.org/officeDocument/2006/relationships/tags" Target="../tags/tag360.xml"/><Relationship Id="rId12" Type="http://schemas.openxmlformats.org/officeDocument/2006/relationships/tags" Target="../tags/tag287.xml"/><Relationship Id="rId17" Type="http://schemas.openxmlformats.org/officeDocument/2006/relationships/tags" Target="../tags/tag292.xml"/><Relationship Id="rId33" Type="http://schemas.openxmlformats.org/officeDocument/2006/relationships/tags" Target="../tags/tag308.xml"/><Relationship Id="rId38" Type="http://schemas.openxmlformats.org/officeDocument/2006/relationships/tags" Target="../tags/tag313.xml"/><Relationship Id="rId59" Type="http://schemas.openxmlformats.org/officeDocument/2006/relationships/tags" Target="../tags/tag334.xml"/><Relationship Id="rId103" Type="http://schemas.openxmlformats.org/officeDocument/2006/relationships/slideLayout" Target="../slideLayouts/slideLayout16.xml"/><Relationship Id="rId20" Type="http://schemas.openxmlformats.org/officeDocument/2006/relationships/tags" Target="../tags/tag295.xml"/><Relationship Id="rId41" Type="http://schemas.openxmlformats.org/officeDocument/2006/relationships/tags" Target="../tags/tag316.xml"/><Relationship Id="rId54" Type="http://schemas.openxmlformats.org/officeDocument/2006/relationships/tags" Target="../tags/tag329.xml"/><Relationship Id="rId62" Type="http://schemas.openxmlformats.org/officeDocument/2006/relationships/tags" Target="../tags/tag337.xml"/><Relationship Id="rId70" Type="http://schemas.openxmlformats.org/officeDocument/2006/relationships/tags" Target="../tags/tag345.xml"/><Relationship Id="rId75" Type="http://schemas.openxmlformats.org/officeDocument/2006/relationships/tags" Target="../tags/tag350.xml"/><Relationship Id="rId83" Type="http://schemas.openxmlformats.org/officeDocument/2006/relationships/tags" Target="../tags/tag358.xml"/><Relationship Id="rId88" Type="http://schemas.openxmlformats.org/officeDocument/2006/relationships/tags" Target="../tags/tag363.xml"/><Relationship Id="rId91" Type="http://schemas.openxmlformats.org/officeDocument/2006/relationships/tags" Target="../tags/tag366.xml"/><Relationship Id="rId96" Type="http://schemas.openxmlformats.org/officeDocument/2006/relationships/tags" Target="../tags/tag371.xml"/><Relationship Id="rId1" Type="http://schemas.openxmlformats.org/officeDocument/2006/relationships/tags" Target="../tags/tag276.xml"/><Relationship Id="rId6" Type="http://schemas.openxmlformats.org/officeDocument/2006/relationships/tags" Target="../tags/tag281.xml"/><Relationship Id="rId15" Type="http://schemas.openxmlformats.org/officeDocument/2006/relationships/tags" Target="../tags/tag290.xml"/><Relationship Id="rId23" Type="http://schemas.openxmlformats.org/officeDocument/2006/relationships/tags" Target="../tags/tag298.xml"/><Relationship Id="rId28" Type="http://schemas.openxmlformats.org/officeDocument/2006/relationships/tags" Target="../tags/tag303.xml"/><Relationship Id="rId36" Type="http://schemas.openxmlformats.org/officeDocument/2006/relationships/tags" Target="../tags/tag311.xml"/><Relationship Id="rId49" Type="http://schemas.openxmlformats.org/officeDocument/2006/relationships/tags" Target="../tags/tag324.xml"/><Relationship Id="rId57" Type="http://schemas.openxmlformats.org/officeDocument/2006/relationships/tags" Target="../tags/tag332.xml"/><Relationship Id="rId10" Type="http://schemas.openxmlformats.org/officeDocument/2006/relationships/tags" Target="../tags/tag285.xml"/><Relationship Id="rId31" Type="http://schemas.openxmlformats.org/officeDocument/2006/relationships/tags" Target="../tags/tag306.xml"/><Relationship Id="rId44" Type="http://schemas.openxmlformats.org/officeDocument/2006/relationships/tags" Target="../tags/tag319.xml"/><Relationship Id="rId52" Type="http://schemas.openxmlformats.org/officeDocument/2006/relationships/tags" Target="../tags/tag327.xml"/><Relationship Id="rId60" Type="http://schemas.openxmlformats.org/officeDocument/2006/relationships/tags" Target="../tags/tag335.xml"/><Relationship Id="rId65" Type="http://schemas.openxmlformats.org/officeDocument/2006/relationships/tags" Target="../tags/tag340.xml"/><Relationship Id="rId73" Type="http://schemas.openxmlformats.org/officeDocument/2006/relationships/tags" Target="../tags/tag348.xml"/><Relationship Id="rId78" Type="http://schemas.openxmlformats.org/officeDocument/2006/relationships/tags" Target="../tags/tag353.xml"/><Relationship Id="rId81" Type="http://schemas.openxmlformats.org/officeDocument/2006/relationships/tags" Target="../tags/tag356.xml"/><Relationship Id="rId86" Type="http://schemas.openxmlformats.org/officeDocument/2006/relationships/tags" Target="../tags/tag361.xml"/><Relationship Id="rId94" Type="http://schemas.openxmlformats.org/officeDocument/2006/relationships/tags" Target="../tags/tag369.xml"/><Relationship Id="rId99" Type="http://schemas.openxmlformats.org/officeDocument/2006/relationships/tags" Target="../tags/tag374.xml"/><Relationship Id="rId101" Type="http://schemas.openxmlformats.org/officeDocument/2006/relationships/tags" Target="../tags/tag376.xml"/><Relationship Id="rId4" Type="http://schemas.openxmlformats.org/officeDocument/2006/relationships/tags" Target="../tags/tag279.xml"/><Relationship Id="rId9" Type="http://schemas.openxmlformats.org/officeDocument/2006/relationships/tags" Target="../tags/tag284.xml"/><Relationship Id="rId13" Type="http://schemas.openxmlformats.org/officeDocument/2006/relationships/tags" Target="../tags/tag288.xml"/><Relationship Id="rId18" Type="http://schemas.openxmlformats.org/officeDocument/2006/relationships/tags" Target="../tags/tag293.xml"/><Relationship Id="rId39" Type="http://schemas.openxmlformats.org/officeDocument/2006/relationships/tags" Target="../tags/tag314.xml"/><Relationship Id="rId34" Type="http://schemas.openxmlformats.org/officeDocument/2006/relationships/tags" Target="../tags/tag309.xml"/><Relationship Id="rId50" Type="http://schemas.openxmlformats.org/officeDocument/2006/relationships/tags" Target="../tags/tag325.xml"/><Relationship Id="rId55" Type="http://schemas.openxmlformats.org/officeDocument/2006/relationships/tags" Target="../tags/tag330.xml"/><Relationship Id="rId76" Type="http://schemas.openxmlformats.org/officeDocument/2006/relationships/tags" Target="../tags/tag351.xml"/><Relationship Id="rId97" Type="http://schemas.openxmlformats.org/officeDocument/2006/relationships/tags" Target="../tags/tag372.xml"/><Relationship Id="rId104" Type="http://schemas.openxmlformats.org/officeDocument/2006/relationships/notesSlide" Target="../notesSlides/notesSlide5.xml"/><Relationship Id="rId7" Type="http://schemas.openxmlformats.org/officeDocument/2006/relationships/tags" Target="../tags/tag282.xml"/><Relationship Id="rId71" Type="http://schemas.openxmlformats.org/officeDocument/2006/relationships/tags" Target="../tags/tag346.xml"/><Relationship Id="rId92" Type="http://schemas.openxmlformats.org/officeDocument/2006/relationships/tags" Target="../tags/tag367.xml"/><Relationship Id="rId2" Type="http://schemas.openxmlformats.org/officeDocument/2006/relationships/tags" Target="../tags/tag277.xml"/><Relationship Id="rId29" Type="http://schemas.openxmlformats.org/officeDocument/2006/relationships/tags" Target="../tags/tag304.xml"/><Relationship Id="rId24" Type="http://schemas.openxmlformats.org/officeDocument/2006/relationships/tags" Target="../tags/tag299.xml"/><Relationship Id="rId40" Type="http://schemas.openxmlformats.org/officeDocument/2006/relationships/tags" Target="../tags/tag315.xml"/><Relationship Id="rId45" Type="http://schemas.openxmlformats.org/officeDocument/2006/relationships/tags" Target="../tags/tag320.xml"/><Relationship Id="rId66" Type="http://schemas.openxmlformats.org/officeDocument/2006/relationships/tags" Target="../tags/tag341.xml"/><Relationship Id="rId87" Type="http://schemas.openxmlformats.org/officeDocument/2006/relationships/tags" Target="../tags/tag362.xml"/><Relationship Id="rId61" Type="http://schemas.openxmlformats.org/officeDocument/2006/relationships/tags" Target="../tags/tag336.xml"/><Relationship Id="rId82" Type="http://schemas.openxmlformats.org/officeDocument/2006/relationships/tags" Target="../tags/tag357.xml"/><Relationship Id="rId19" Type="http://schemas.openxmlformats.org/officeDocument/2006/relationships/tags" Target="../tags/tag294.xml"/><Relationship Id="rId14" Type="http://schemas.openxmlformats.org/officeDocument/2006/relationships/tags" Target="../tags/tag289.xml"/><Relationship Id="rId30" Type="http://schemas.openxmlformats.org/officeDocument/2006/relationships/tags" Target="../tags/tag305.xml"/><Relationship Id="rId35" Type="http://schemas.openxmlformats.org/officeDocument/2006/relationships/tags" Target="../tags/tag310.xml"/><Relationship Id="rId56" Type="http://schemas.openxmlformats.org/officeDocument/2006/relationships/tags" Target="../tags/tag331.xml"/><Relationship Id="rId77" Type="http://schemas.openxmlformats.org/officeDocument/2006/relationships/tags" Target="../tags/tag352.xml"/><Relationship Id="rId100" Type="http://schemas.openxmlformats.org/officeDocument/2006/relationships/tags" Target="../tags/tag375.xml"/><Relationship Id="rId105" Type="http://schemas.openxmlformats.org/officeDocument/2006/relationships/oleObject" Target="../embeddings/oleObject41.bin"/><Relationship Id="rId8" Type="http://schemas.openxmlformats.org/officeDocument/2006/relationships/tags" Target="../tags/tag283.xml"/><Relationship Id="rId51" Type="http://schemas.openxmlformats.org/officeDocument/2006/relationships/tags" Target="../tags/tag326.xml"/><Relationship Id="rId72" Type="http://schemas.openxmlformats.org/officeDocument/2006/relationships/tags" Target="../tags/tag347.xml"/><Relationship Id="rId93" Type="http://schemas.openxmlformats.org/officeDocument/2006/relationships/tags" Target="../tags/tag368.xml"/><Relationship Id="rId98" Type="http://schemas.openxmlformats.org/officeDocument/2006/relationships/tags" Target="../tags/tag373.xml"/><Relationship Id="rId3" Type="http://schemas.openxmlformats.org/officeDocument/2006/relationships/tags" Target="../tags/tag278.xml"/><Relationship Id="rId25" Type="http://schemas.openxmlformats.org/officeDocument/2006/relationships/tags" Target="../tags/tag300.xml"/><Relationship Id="rId46" Type="http://schemas.openxmlformats.org/officeDocument/2006/relationships/tags" Target="../tags/tag321.xml"/><Relationship Id="rId67" Type="http://schemas.openxmlformats.org/officeDocument/2006/relationships/tags" Target="../tags/tag342.xml"/></Relationships>
</file>

<file path=ppt/slides/_rels/slide7.xml.rels><?xml version="1.0" encoding="UTF-8" standalone="yes"?>
<Relationships xmlns="http://schemas.openxmlformats.org/package/2006/relationships"><Relationship Id="rId8" Type="http://schemas.openxmlformats.org/officeDocument/2006/relationships/tags" Target="../tags/tag385.xml"/><Relationship Id="rId13" Type="http://schemas.openxmlformats.org/officeDocument/2006/relationships/slideLayout" Target="../slideLayouts/slideLayout14.xml"/><Relationship Id="rId3" Type="http://schemas.openxmlformats.org/officeDocument/2006/relationships/tags" Target="../tags/tag380.xml"/><Relationship Id="rId7" Type="http://schemas.openxmlformats.org/officeDocument/2006/relationships/tags" Target="../tags/tag384.xml"/><Relationship Id="rId12" Type="http://schemas.openxmlformats.org/officeDocument/2006/relationships/tags" Target="../tags/tag389.xml"/><Relationship Id="rId17" Type="http://schemas.openxmlformats.org/officeDocument/2006/relationships/image" Target="../media/image9.emf"/><Relationship Id="rId2" Type="http://schemas.openxmlformats.org/officeDocument/2006/relationships/tags" Target="../tags/tag379.xml"/><Relationship Id="rId16" Type="http://schemas.openxmlformats.org/officeDocument/2006/relationships/image" Target="../media/image8.emf"/><Relationship Id="rId1" Type="http://schemas.openxmlformats.org/officeDocument/2006/relationships/tags" Target="../tags/tag378.xml"/><Relationship Id="rId6" Type="http://schemas.openxmlformats.org/officeDocument/2006/relationships/tags" Target="../tags/tag383.xml"/><Relationship Id="rId11" Type="http://schemas.openxmlformats.org/officeDocument/2006/relationships/tags" Target="../tags/tag388.xml"/><Relationship Id="rId5" Type="http://schemas.openxmlformats.org/officeDocument/2006/relationships/tags" Target="../tags/tag382.xml"/><Relationship Id="rId15" Type="http://schemas.openxmlformats.org/officeDocument/2006/relationships/oleObject" Target="../embeddings/oleObject42.bin"/><Relationship Id="rId10" Type="http://schemas.openxmlformats.org/officeDocument/2006/relationships/tags" Target="../tags/tag387.xml"/><Relationship Id="rId4" Type="http://schemas.openxmlformats.org/officeDocument/2006/relationships/tags" Target="../tags/tag381.xml"/><Relationship Id="rId9" Type="http://schemas.openxmlformats.org/officeDocument/2006/relationships/tags" Target="../tags/tag386.xml"/><Relationship Id="rId1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1.xml"/><Relationship Id="rId1" Type="http://schemas.openxmlformats.org/officeDocument/2006/relationships/tags" Target="../tags/tag390.xml"/><Relationship Id="rId5" Type="http://schemas.openxmlformats.org/officeDocument/2006/relationships/image" Target="../media/image15.emf"/><Relationship Id="rId4" Type="http://schemas.openxmlformats.org/officeDocument/2006/relationships/oleObject" Target="../embeddings/oleObject43.bin"/></Relationships>
</file>

<file path=ppt/slides/_rels/slide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tags" Target="../tags/tag394.xml"/><Relationship Id="rId7" Type="http://schemas.openxmlformats.org/officeDocument/2006/relationships/oleObject" Target="../embeddings/oleObject44.bin"/><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slideLayout" Target="../slideLayouts/slideLayout2.xml"/><Relationship Id="rId11" Type="http://schemas.openxmlformats.org/officeDocument/2006/relationships/image" Target="../media/image18.svg"/><Relationship Id="rId5" Type="http://schemas.openxmlformats.org/officeDocument/2006/relationships/tags" Target="../tags/tag396.xml"/><Relationship Id="rId10" Type="http://schemas.openxmlformats.org/officeDocument/2006/relationships/image" Target="../media/image17.svg"/><Relationship Id="rId4" Type="http://schemas.openxmlformats.org/officeDocument/2006/relationships/tags" Target="../tags/tag395.xml"/><Relationship Id="rId9"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tags" Target="../tags/tag399.xml"/><Relationship Id="rId2" Type="http://schemas.openxmlformats.org/officeDocument/2006/relationships/tags" Target="../tags/tag398.xml"/><Relationship Id="rId1" Type="http://schemas.openxmlformats.org/officeDocument/2006/relationships/tags" Target="../tags/tag397.xml"/><Relationship Id="rId6" Type="http://schemas.openxmlformats.org/officeDocument/2006/relationships/image" Target="../media/image15.emf"/><Relationship Id="rId5" Type="http://schemas.openxmlformats.org/officeDocument/2006/relationships/oleObject" Target="../embeddings/oleObject45.bin"/><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407.xml"/><Relationship Id="rId13" Type="http://schemas.openxmlformats.org/officeDocument/2006/relationships/oleObject" Target="../embeddings/oleObject46.bin"/><Relationship Id="rId3" Type="http://schemas.openxmlformats.org/officeDocument/2006/relationships/tags" Target="../tags/tag402.xml"/><Relationship Id="rId7" Type="http://schemas.openxmlformats.org/officeDocument/2006/relationships/tags" Target="../tags/tag406.xml"/><Relationship Id="rId12" Type="http://schemas.openxmlformats.org/officeDocument/2006/relationships/notesSlide" Target="../notesSlides/notesSlide7.xml"/><Relationship Id="rId2" Type="http://schemas.openxmlformats.org/officeDocument/2006/relationships/tags" Target="../tags/tag401.xml"/><Relationship Id="rId1" Type="http://schemas.openxmlformats.org/officeDocument/2006/relationships/tags" Target="../tags/tag400.xml"/><Relationship Id="rId6" Type="http://schemas.openxmlformats.org/officeDocument/2006/relationships/tags" Target="../tags/tag405.xml"/><Relationship Id="rId11" Type="http://schemas.openxmlformats.org/officeDocument/2006/relationships/slideLayout" Target="../slideLayouts/slideLayout2.xml"/><Relationship Id="rId5" Type="http://schemas.openxmlformats.org/officeDocument/2006/relationships/tags" Target="../tags/tag404.xml"/><Relationship Id="rId15" Type="http://schemas.openxmlformats.org/officeDocument/2006/relationships/image" Target="../media/image19.svg"/><Relationship Id="rId10" Type="http://schemas.openxmlformats.org/officeDocument/2006/relationships/tags" Target="../tags/tag409.xml"/><Relationship Id="rId4" Type="http://schemas.openxmlformats.org/officeDocument/2006/relationships/tags" Target="../tags/tag403.xml"/><Relationship Id="rId9" Type="http://schemas.openxmlformats.org/officeDocument/2006/relationships/tags" Target="../tags/tag408.xml"/><Relationship Id="rId1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tags" Target="../tags/tag412.xml"/><Relationship Id="rId2" Type="http://schemas.openxmlformats.org/officeDocument/2006/relationships/tags" Target="../tags/tag411.xml"/><Relationship Id="rId1" Type="http://schemas.openxmlformats.org/officeDocument/2006/relationships/tags" Target="../tags/tag410.xml"/><Relationship Id="rId6" Type="http://schemas.openxmlformats.org/officeDocument/2006/relationships/image" Target="../media/image15.emf"/><Relationship Id="rId5" Type="http://schemas.openxmlformats.org/officeDocument/2006/relationships/oleObject" Target="../embeddings/oleObject47.bin"/><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tags" Target="../tags/tag420.xml"/><Relationship Id="rId13" Type="http://schemas.openxmlformats.org/officeDocument/2006/relationships/slideLayout" Target="../slideLayouts/slideLayout14.xml"/><Relationship Id="rId3" Type="http://schemas.openxmlformats.org/officeDocument/2006/relationships/tags" Target="../tags/tag415.xml"/><Relationship Id="rId7" Type="http://schemas.openxmlformats.org/officeDocument/2006/relationships/tags" Target="../tags/tag419.xml"/><Relationship Id="rId12" Type="http://schemas.openxmlformats.org/officeDocument/2006/relationships/tags" Target="../tags/tag424.xml"/><Relationship Id="rId17" Type="http://schemas.openxmlformats.org/officeDocument/2006/relationships/image" Target="../media/image9.emf"/><Relationship Id="rId2" Type="http://schemas.openxmlformats.org/officeDocument/2006/relationships/tags" Target="../tags/tag414.xml"/><Relationship Id="rId16" Type="http://schemas.openxmlformats.org/officeDocument/2006/relationships/image" Target="../media/image8.emf"/><Relationship Id="rId1" Type="http://schemas.openxmlformats.org/officeDocument/2006/relationships/tags" Target="../tags/tag413.xml"/><Relationship Id="rId6" Type="http://schemas.openxmlformats.org/officeDocument/2006/relationships/tags" Target="../tags/tag418.xml"/><Relationship Id="rId11" Type="http://schemas.openxmlformats.org/officeDocument/2006/relationships/tags" Target="../tags/tag423.xml"/><Relationship Id="rId5" Type="http://schemas.openxmlformats.org/officeDocument/2006/relationships/tags" Target="../tags/tag417.xml"/><Relationship Id="rId15" Type="http://schemas.openxmlformats.org/officeDocument/2006/relationships/oleObject" Target="../embeddings/oleObject48.bin"/><Relationship Id="rId10" Type="http://schemas.openxmlformats.org/officeDocument/2006/relationships/tags" Target="../tags/tag422.xml"/><Relationship Id="rId4" Type="http://schemas.openxmlformats.org/officeDocument/2006/relationships/tags" Target="../tags/tag416.xml"/><Relationship Id="rId9" Type="http://schemas.openxmlformats.org/officeDocument/2006/relationships/tags" Target="../tags/tag421.xml"/><Relationship Id="rId1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427.xml"/><Relationship Id="rId7" Type="http://schemas.openxmlformats.org/officeDocument/2006/relationships/image" Target="../media/image15.emf"/><Relationship Id="rId2" Type="http://schemas.openxmlformats.org/officeDocument/2006/relationships/tags" Target="../tags/tag426.xml"/><Relationship Id="rId1" Type="http://schemas.openxmlformats.org/officeDocument/2006/relationships/tags" Target="../tags/tag425.xml"/><Relationship Id="rId6" Type="http://schemas.openxmlformats.org/officeDocument/2006/relationships/oleObject" Target="../embeddings/oleObject49.bin"/><Relationship Id="rId11" Type="http://schemas.openxmlformats.org/officeDocument/2006/relationships/image" Target="../media/image23.svg"/><Relationship Id="rId5" Type="http://schemas.openxmlformats.org/officeDocument/2006/relationships/slideLayout" Target="../slideLayouts/slideLayout2.xml"/><Relationship Id="rId10" Type="http://schemas.openxmlformats.org/officeDocument/2006/relationships/image" Target="../media/image22.png"/><Relationship Id="rId4" Type="http://schemas.openxmlformats.org/officeDocument/2006/relationships/tags" Target="../tags/tag428.xml"/><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tags" Target="../tags/tag436.xml"/><Relationship Id="rId13" Type="http://schemas.openxmlformats.org/officeDocument/2006/relationships/slideLayout" Target="../slideLayouts/slideLayout14.xml"/><Relationship Id="rId3" Type="http://schemas.openxmlformats.org/officeDocument/2006/relationships/tags" Target="../tags/tag431.xml"/><Relationship Id="rId7" Type="http://schemas.openxmlformats.org/officeDocument/2006/relationships/tags" Target="../tags/tag435.xml"/><Relationship Id="rId12" Type="http://schemas.openxmlformats.org/officeDocument/2006/relationships/tags" Target="../tags/tag440.xml"/><Relationship Id="rId17" Type="http://schemas.openxmlformats.org/officeDocument/2006/relationships/image" Target="../media/image9.emf"/><Relationship Id="rId2" Type="http://schemas.openxmlformats.org/officeDocument/2006/relationships/tags" Target="../tags/tag430.xml"/><Relationship Id="rId16" Type="http://schemas.openxmlformats.org/officeDocument/2006/relationships/image" Target="../media/image8.emf"/><Relationship Id="rId1" Type="http://schemas.openxmlformats.org/officeDocument/2006/relationships/tags" Target="../tags/tag429.xml"/><Relationship Id="rId6" Type="http://schemas.openxmlformats.org/officeDocument/2006/relationships/tags" Target="../tags/tag434.xml"/><Relationship Id="rId11" Type="http://schemas.openxmlformats.org/officeDocument/2006/relationships/tags" Target="../tags/tag439.xml"/><Relationship Id="rId5" Type="http://schemas.openxmlformats.org/officeDocument/2006/relationships/tags" Target="../tags/tag433.xml"/><Relationship Id="rId15" Type="http://schemas.openxmlformats.org/officeDocument/2006/relationships/oleObject" Target="../embeddings/oleObject50.bin"/><Relationship Id="rId10" Type="http://schemas.openxmlformats.org/officeDocument/2006/relationships/tags" Target="../tags/tag438.xml"/><Relationship Id="rId4" Type="http://schemas.openxmlformats.org/officeDocument/2006/relationships/tags" Target="../tags/tag432.xml"/><Relationship Id="rId9" Type="http://schemas.openxmlformats.org/officeDocument/2006/relationships/tags" Target="../tags/tag437.xml"/><Relationship Id="rId1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8" Type="http://schemas.openxmlformats.org/officeDocument/2006/relationships/tags" Target="../tags/tag448.xml"/><Relationship Id="rId3" Type="http://schemas.openxmlformats.org/officeDocument/2006/relationships/tags" Target="../tags/tag443.xml"/><Relationship Id="rId7" Type="http://schemas.openxmlformats.org/officeDocument/2006/relationships/tags" Target="../tags/tag447.xml"/><Relationship Id="rId12" Type="http://schemas.openxmlformats.org/officeDocument/2006/relationships/image" Target="../media/image15.emf"/><Relationship Id="rId2" Type="http://schemas.openxmlformats.org/officeDocument/2006/relationships/tags" Target="../tags/tag442.xml"/><Relationship Id="rId1" Type="http://schemas.openxmlformats.org/officeDocument/2006/relationships/tags" Target="../tags/tag441.xml"/><Relationship Id="rId6" Type="http://schemas.openxmlformats.org/officeDocument/2006/relationships/tags" Target="../tags/tag446.xml"/><Relationship Id="rId11" Type="http://schemas.openxmlformats.org/officeDocument/2006/relationships/oleObject" Target="../embeddings/oleObject51.bin"/><Relationship Id="rId5" Type="http://schemas.openxmlformats.org/officeDocument/2006/relationships/tags" Target="../tags/tag445.xml"/><Relationship Id="rId10" Type="http://schemas.openxmlformats.org/officeDocument/2006/relationships/slideLayout" Target="../slideLayouts/slideLayout2.xml"/><Relationship Id="rId4" Type="http://schemas.openxmlformats.org/officeDocument/2006/relationships/tags" Target="../tags/tag444.xml"/><Relationship Id="rId9" Type="http://schemas.openxmlformats.org/officeDocument/2006/relationships/tags" Target="../tags/tag449.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52.xml"/><Relationship Id="rId7" Type="http://schemas.openxmlformats.org/officeDocument/2006/relationships/tags" Target="../tags/tag456.xml"/><Relationship Id="rId2" Type="http://schemas.openxmlformats.org/officeDocument/2006/relationships/tags" Target="../tags/tag451.xml"/><Relationship Id="rId1" Type="http://schemas.openxmlformats.org/officeDocument/2006/relationships/tags" Target="../tags/tag450.xml"/><Relationship Id="rId6" Type="http://schemas.openxmlformats.org/officeDocument/2006/relationships/tags" Target="../tags/tag455.xml"/><Relationship Id="rId11" Type="http://schemas.openxmlformats.org/officeDocument/2006/relationships/image" Target="../media/image23.svg"/><Relationship Id="rId5" Type="http://schemas.openxmlformats.org/officeDocument/2006/relationships/tags" Target="../tags/tag454.xml"/><Relationship Id="rId10" Type="http://schemas.openxmlformats.org/officeDocument/2006/relationships/image" Target="../media/image15.emf"/><Relationship Id="rId4" Type="http://schemas.openxmlformats.org/officeDocument/2006/relationships/tags" Target="../tags/tag453.xml"/><Relationship Id="rId9" Type="http://schemas.openxmlformats.org/officeDocument/2006/relationships/oleObject" Target="../embeddings/oleObject52.bin"/></Relationships>
</file>

<file path=ppt/slides/_rels/slide18.xml.rels><?xml version="1.0" encoding="UTF-8" standalone="yes"?>
<Relationships xmlns="http://schemas.openxmlformats.org/package/2006/relationships"><Relationship Id="rId8" Type="http://schemas.openxmlformats.org/officeDocument/2006/relationships/tags" Target="../tags/tag464.xml"/><Relationship Id="rId13" Type="http://schemas.openxmlformats.org/officeDocument/2006/relationships/oleObject" Target="../embeddings/oleObject53.bin"/><Relationship Id="rId3" Type="http://schemas.openxmlformats.org/officeDocument/2006/relationships/tags" Target="../tags/tag459.xml"/><Relationship Id="rId7" Type="http://schemas.openxmlformats.org/officeDocument/2006/relationships/tags" Target="../tags/tag463.xml"/><Relationship Id="rId12" Type="http://schemas.openxmlformats.org/officeDocument/2006/relationships/notesSlide" Target="../notesSlides/notesSlide10.xml"/><Relationship Id="rId2" Type="http://schemas.openxmlformats.org/officeDocument/2006/relationships/tags" Target="../tags/tag458.xml"/><Relationship Id="rId1" Type="http://schemas.openxmlformats.org/officeDocument/2006/relationships/tags" Target="../tags/tag457.xml"/><Relationship Id="rId6" Type="http://schemas.openxmlformats.org/officeDocument/2006/relationships/tags" Target="../tags/tag462.xml"/><Relationship Id="rId11" Type="http://schemas.openxmlformats.org/officeDocument/2006/relationships/slideLayout" Target="../slideLayouts/slideLayout2.xml"/><Relationship Id="rId5" Type="http://schemas.openxmlformats.org/officeDocument/2006/relationships/tags" Target="../tags/tag461.xml"/><Relationship Id="rId15" Type="http://schemas.openxmlformats.org/officeDocument/2006/relationships/image" Target="../media/image19.svg"/><Relationship Id="rId10" Type="http://schemas.openxmlformats.org/officeDocument/2006/relationships/tags" Target="../tags/tag466.xml"/><Relationship Id="rId4" Type="http://schemas.openxmlformats.org/officeDocument/2006/relationships/tags" Target="../tags/tag460.xml"/><Relationship Id="rId9" Type="http://schemas.openxmlformats.org/officeDocument/2006/relationships/tags" Target="../tags/tag465.xml"/><Relationship Id="rId14" Type="http://schemas.openxmlformats.org/officeDocument/2006/relationships/image" Target="../media/image15.emf"/></Relationships>
</file>

<file path=ppt/slides/_rels/slide19.xml.rels><?xml version="1.0" encoding="UTF-8" standalone="yes"?>
<Relationships xmlns="http://schemas.openxmlformats.org/package/2006/relationships"><Relationship Id="rId8" Type="http://schemas.openxmlformats.org/officeDocument/2006/relationships/tags" Target="../tags/tag474.xml"/><Relationship Id="rId13" Type="http://schemas.openxmlformats.org/officeDocument/2006/relationships/slideLayout" Target="../slideLayouts/slideLayout2.xml"/><Relationship Id="rId18" Type="http://schemas.openxmlformats.org/officeDocument/2006/relationships/image" Target="../media/image23.svg"/><Relationship Id="rId3" Type="http://schemas.openxmlformats.org/officeDocument/2006/relationships/tags" Target="../tags/tag469.xml"/><Relationship Id="rId7" Type="http://schemas.openxmlformats.org/officeDocument/2006/relationships/tags" Target="../tags/tag473.xml"/><Relationship Id="rId12" Type="http://schemas.openxmlformats.org/officeDocument/2006/relationships/tags" Target="../tags/tag478.xml"/><Relationship Id="rId17" Type="http://schemas.openxmlformats.org/officeDocument/2006/relationships/image" Target="../media/image19.svg"/><Relationship Id="rId2" Type="http://schemas.openxmlformats.org/officeDocument/2006/relationships/tags" Target="../tags/tag468.xml"/><Relationship Id="rId16" Type="http://schemas.openxmlformats.org/officeDocument/2006/relationships/image" Target="../media/image15.emf"/><Relationship Id="rId1" Type="http://schemas.openxmlformats.org/officeDocument/2006/relationships/tags" Target="../tags/tag467.xml"/><Relationship Id="rId6" Type="http://schemas.openxmlformats.org/officeDocument/2006/relationships/tags" Target="../tags/tag472.xml"/><Relationship Id="rId11" Type="http://schemas.openxmlformats.org/officeDocument/2006/relationships/tags" Target="../tags/tag477.xml"/><Relationship Id="rId5" Type="http://schemas.openxmlformats.org/officeDocument/2006/relationships/tags" Target="../tags/tag471.xml"/><Relationship Id="rId15" Type="http://schemas.openxmlformats.org/officeDocument/2006/relationships/oleObject" Target="../embeddings/oleObject54.bin"/><Relationship Id="rId10" Type="http://schemas.openxmlformats.org/officeDocument/2006/relationships/tags" Target="../tags/tag476.xml"/><Relationship Id="rId4" Type="http://schemas.openxmlformats.org/officeDocument/2006/relationships/tags" Target="../tags/tag470.xml"/><Relationship Id="rId9" Type="http://schemas.openxmlformats.org/officeDocument/2006/relationships/tags" Target="../tags/tag475.xml"/><Relationship Id="rId1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8" Type="http://schemas.openxmlformats.org/officeDocument/2006/relationships/tags" Target="../tags/tag486.xml"/><Relationship Id="rId13" Type="http://schemas.openxmlformats.org/officeDocument/2006/relationships/slideLayout" Target="../slideLayouts/slideLayout2.xml"/><Relationship Id="rId18" Type="http://schemas.openxmlformats.org/officeDocument/2006/relationships/image" Target="../media/image23.svg"/><Relationship Id="rId3" Type="http://schemas.openxmlformats.org/officeDocument/2006/relationships/tags" Target="../tags/tag481.xml"/><Relationship Id="rId7" Type="http://schemas.openxmlformats.org/officeDocument/2006/relationships/tags" Target="../tags/tag485.xml"/><Relationship Id="rId12" Type="http://schemas.openxmlformats.org/officeDocument/2006/relationships/tags" Target="../tags/tag490.xml"/><Relationship Id="rId17" Type="http://schemas.openxmlformats.org/officeDocument/2006/relationships/image" Target="../media/image19.svg"/><Relationship Id="rId2" Type="http://schemas.openxmlformats.org/officeDocument/2006/relationships/tags" Target="../tags/tag480.xml"/><Relationship Id="rId16" Type="http://schemas.openxmlformats.org/officeDocument/2006/relationships/image" Target="../media/image15.emf"/><Relationship Id="rId1" Type="http://schemas.openxmlformats.org/officeDocument/2006/relationships/tags" Target="../tags/tag479.xml"/><Relationship Id="rId6" Type="http://schemas.openxmlformats.org/officeDocument/2006/relationships/tags" Target="../tags/tag484.xml"/><Relationship Id="rId11" Type="http://schemas.openxmlformats.org/officeDocument/2006/relationships/tags" Target="../tags/tag489.xml"/><Relationship Id="rId5" Type="http://schemas.openxmlformats.org/officeDocument/2006/relationships/tags" Target="../tags/tag483.xml"/><Relationship Id="rId15" Type="http://schemas.openxmlformats.org/officeDocument/2006/relationships/oleObject" Target="../embeddings/oleObject55.bin"/><Relationship Id="rId10" Type="http://schemas.openxmlformats.org/officeDocument/2006/relationships/tags" Target="../tags/tag488.xml"/><Relationship Id="rId4" Type="http://schemas.openxmlformats.org/officeDocument/2006/relationships/tags" Target="../tags/tag482.xml"/><Relationship Id="rId9" Type="http://schemas.openxmlformats.org/officeDocument/2006/relationships/tags" Target="../tags/tag487.xml"/><Relationship Id="rId1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10.xml"/><Relationship Id="rId1" Type="http://schemas.openxmlformats.org/officeDocument/2006/relationships/tags" Target="../tags/tag491.xml"/><Relationship Id="rId5" Type="http://schemas.openxmlformats.org/officeDocument/2006/relationships/image" Target="../media/image24.svg"/><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8" Type="http://schemas.openxmlformats.org/officeDocument/2006/relationships/tags" Target="../tags/tag499.xml"/><Relationship Id="rId13" Type="http://schemas.openxmlformats.org/officeDocument/2006/relationships/slideLayout" Target="../slideLayouts/slideLayout14.xml"/><Relationship Id="rId3" Type="http://schemas.openxmlformats.org/officeDocument/2006/relationships/tags" Target="../tags/tag494.xml"/><Relationship Id="rId7" Type="http://schemas.openxmlformats.org/officeDocument/2006/relationships/tags" Target="../tags/tag498.xml"/><Relationship Id="rId12" Type="http://schemas.openxmlformats.org/officeDocument/2006/relationships/tags" Target="../tags/tag503.xml"/><Relationship Id="rId17" Type="http://schemas.openxmlformats.org/officeDocument/2006/relationships/image" Target="../media/image9.emf"/><Relationship Id="rId2" Type="http://schemas.openxmlformats.org/officeDocument/2006/relationships/tags" Target="../tags/tag493.xml"/><Relationship Id="rId16" Type="http://schemas.openxmlformats.org/officeDocument/2006/relationships/image" Target="../media/image8.emf"/><Relationship Id="rId1" Type="http://schemas.openxmlformats.org/officeDocument/2006/relationships/tags" Target="../tags/tag492.xml"/><Relationship Id="rId6" Type="http://schemas.openxmlformats.org/officeDocument/2006/relationships/tags" Target="../tags/tag497.xml"/><Relationship Id="rId11" Type="http://schemas.openxmlformats.org/officeDocument/2006/relationships/tags" Target="../tags/tag502.xml"/><Relationship Id="rId5" Type="http://schemas.openxmlformats.org/officeDocument/2006/relationships/tags" Target="../tags/tag496.xml"/><Relationship Id="rId15" Type="http://schemas.openxmlformats.org/officeDocument/2006/relationships/oleObject" Target="../embeddings/oleObject57.bin"/><Relationship Id="rId10" Type="http://schemas.openxmlformats.org/officeDocument/2006/relationships/tags" Target="../tags/tag501.xml"/><Relationship Id="rId4" Type="http://schemas.openxmlformats.org/officeDocument/2006/relationships/tags" Target="../tags/tag495.xml"/><Relationship Id="rId9" Type="http://schemas.openxmlformats.org/officeDocument/2006/relationships/tags" Target="../tags/tag500.xml"/><Relationship Id="rId14"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8" Type="http://schemas.openxmlformats.org/officeDocument/2006/relationships/tags" Target="../tags/tag511.xml"/><Relationship Id="rId13" Type="http://schemas.openxmlformats.org/officeDocument/2006/relationships/tags" Target="../tags/tag516.xml"/><Relationship Id="rId18" Type="http://schemas.openxmlformats.org/officeDocument/2006/relationships/tags" Target="../tags/tag521.xml"/><Relationship Id="rId26" Type="http://schemas.openxmlformats.org/officeDocument/2006/relationships/notesSlide" Target="../notesSlides/notesSlide14.xml"/><Relationship Id="rId3" Type="http://schemas.openxmlformats.org/officeDocument/2006/relationships/tags" Target="../tags/tag506.xml"/><Relationship Id="rId21" Type="http://schemas.openxmlformats.org/officeDocument/2006/relationships/tags" Target="../tags/tag524.xml"/><Relationship Id="rId7" Type="http://schemas.openxmlformats.org/officeDocument/2006/relationships/tags" Target="../tags/tag510.xml"/><Relationship Id="rId12" Type="http://schemas.openxmlformats.org/officeDocument/2006/relationships/tags" Target="../tags/tag515.xml"/><Relationship Id="rId17" Type="http://schemas.openxmlformats.org/officeDocument/2006/relationships/tags" Target="../tags/tag520.xml"/><Relationship Id="rId25" Type="http://schemas.openxmlformats.org/officeDocument/2006/relationships/slideLayout" Target="../slideLayouts/slideLayout2.xml"/><Relationship Id="rId2" Type="http://schemas.openxmlformats.org/officeDocument/2006/relationships/tags" Target="../tags/tag505.xml"/><Relationship Id="rId16" Type="http://schemas.openxmlformats.org/officeDocument/2006/relationships/tags" Target="../tags/tag519.xml"/><Relationship Id="rId20" Type="http://schemas.openxmlformats.org/officeDocument/2006/relationships/tags" Target="../tags/tag523.xml"/><Relationship Id="rId29" Type="http://schemas.openxmlformats.org/officeDocument/2006/relationships/image" Target="../media/image25.svg"/><Relationship Id="rId1" Type="http://schemas.openxmlformats.org/officeDocument/2006/relationships/tags" Target="../tags/tag504.xml"/><Relationship Id="rId6" Type="http://schemas.openxmlformats.org/officeDocument/2006/relationships/tags" Target="../tags/tag509.xml"/><Relationship Id="rId11" Type="http://schemas.openxmlformats.org/officeDocument/2006/relationships/tags" Target="../tags/tag514.xml"/><Relationship Id="rId24" Type="http://schemas.openxmlformats.org/officeDocument/2006/relationships/tags" Target="../tags/tag527.xml"/><Relationship Id="rId5" Type="http://schemas.openxmlformats.org/officeDocument/2006/relationships/tags" Target="../tags/tag508.xml"/><Relationship Id="rId15" Type="http://schemas.openxmlformats.org/officeDocument/2006/relationships/tags" Target="../tags/tag518.xml"/><Relationship Id="rId23" Type="http://schemas.openxmlformats.org/officeDocument/2006/relationships/tags" Target="../tags/tag526.xml"/><Relationship Id="rId28" Type="http://schemas.openxmlformats.org/officeDocument/2006/relationships/image" Target="../media/image8.emf"/><Relationship Id="rId10" Type="http://schemas.openxmlformats.org/officeDocument/2006/relationships/tags" Target="../tags/tag513.xml"/><Relationship Id="rId19" Type="http://schemas.openxmlformats.org/officeDocument/2006/relationships/tags" Target="../tags/tag522.xml"/><Relationship Id="rId4" Type="http://schemas.openxmlformats.org/officeDocument/2006/relationships/tags" Target="../tags/tag507.xml"/><Relationship Id="rId9" Type="http://schemas.openxmlformats.org/officeDocument/2006/relationships/tags" Target="../tags/tag512.xml"/><Relationship Id="rId14" Type="http://schemas.openxmlformats.org/officeDocument/2006/relationships/tags" Target="../tags/tag517.xml"/><Relationship Id="rId22" Type="http://schemas.openxmlformats.org/officeDocument/2006/relationships/tags" Target="../tags/tag525.xml"/><Relationship Id="rId27" Type="http://schemas.openxmlformats.org/officeDocument/2006/relationships/oleObject" Target="../embeddings/oleObject58.bin"/></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3.svg"/><Relationship Id="rId2" Type="http://schemas.openxmlformats.org/officeDocument/2006/relationships/tags" Target="../tags/tag529.xml"/><Relationship Id="rId1" Type="http://schemas.openxmlformats.org/officeDocument/2006/relationships/tags" Target="../tags/tag528.xml"/><Relationship Id="rId6" Type="http://schemas.openxmlformats.org/officeDocument/2006/relationships/image" Target="../media/image18.svg"/><Relationship Id="rId5" Type="http://schemas.openxmlformats.org/officeDocument/2006/relationships/image" Target="../media/image26.emf"/><Relationship Id="rId4" Type="http://schemas.openxmlformats.org/officeDocument/2006/relationships/oleObject" Target="../embeddings/oleObject59.bin"/></Relationships>
</file>

<file path=ppt/slides/_rels/slide2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slideLayout" Target="../slideLayouts/slideLayout2.xml"/><Relationship Id="rId7" Type="http://schemas.openxmlformats.org/officeDocument/2006/relationships/image" Target="../media/image28.svg"/><Relationship Id="rId2" Type="http://schemas.openxmlformats.org/officeDocument/2006/relationships/tags" Target="../tags/tag531.xml"/><Relationship Id="rId1" Type="http://schemas.openxmlformats.org/officeDocument/2006/relationships/tags" Target="../tags/tag530.xml"/><Relationship Id="rId6" Type="http://schemas.openxmlformats.org/officeDocument/2006/relationships/image" Target="../media/image27.svg"/><Relationship Id="rId5" Type="http://schemas.openxmlformats.org/officeDocument/2006/relationships/image" Target="../media/image26.emf"/><Relationship Id="rId10" Type="http://schemas.openxmlformats.org/officeDocument/2006/relationships/image" Target="../media/image23.svg"/><Relationship Id="rId4" Type="http://schemas.openxmlformats.org/officeDocument/2006/relationships/oleObject" Target="../embeddings/oleObject60.bin"/><Relationship Id="rId9" Type="http://schemas.openxmlformats.org/officeDocument/2006/relationships/image" Target="../media/image30.svg"/></Relationships>
</file>

<file path=ppt/slides/_rels/slide26.xml.rels><?xml version="1.0" encoding="UTF-8" standalone="yes"?>
<Relationships xmlns="http://schemas.openxmlformats.org/package/2006/relationships"><Relationship Id="rId8" Type="http://schemas.openxmlformats.org/officeDocument/2006/relationships/tags" Target="../tags/tag539.xml"/><Relationship Id="rId13" Type="http://schemas.openxmlformats.org/officeDocument/2006/relationships/slideLayout" Target="../slideLayouts/slideLayout2.xml"/><Relationship Id="rId18" Type="http://schemas.openxmlformats.org/officeDocument/2006/relationships/image" Target="../media/image33.svg"/><Relationship Id="rId3" Type="http://schemas.openxmlformats.org/officeDocument/2006/relationships/tags" Target="../tags/tag534.xml"/><Relationship Id="rId7" Type="http://schemas.openxmlformats.org/officeDocument/2006/relationships/tags" Target="../tags/tag538.xml"/><Relationship Id="rId12" Type="http://schemas.openxmlformats.org/officeDocument/2006/relationships/tags" Target="../tags/tag543.xml"/><Relationship Id="rId17" Type="http://schemas.openxmlformats.org/officeDocument/2006/relationships/image" Target="../media/image32.svg"/><Relationship Id="rId2" Type="http://schemas.openxmlformats.org/officeDocument/2006/relationships/tags" Target="../tags/tag533.xml"/><Relationship Id="rId16" Type="http://schemas.openxmlformats.org/officeDocument/2006/relationships/image" Target="../media/image31.svg"/><Relationship Id="rId1" Type="http://schemas.openxmlformats.org/officeDocument/2006/relationships/tags" Target="../tags/tag532.xml"/><Relationship Id="rId6" Type="http://schemas.openxmlformats.org/officeDocument/2006/relationships/tags" Target="../tags/tag537.xml"/><Relationship Id="rId11" Type="http://schemas.openxmlformats.org/officeDocument/2006/relationships/tags" Target="../tags/tag542.xml"/><Relationship Id="rId5" Type="http://schemas.openxmlformats.org/officeDocument/2006/relationships/tags" Target="../tags/tag536.xml"/><Relationship Id="rId15" Type="http://schemas.openxmlformats.org/officeDocument/2006/relationships/image" Target="../media/image26.emf"/><Relationship Id="rId10" Type="http://schemas.openxmlformats.org/officeDocument/2006/relationships/tags" Target="../tags/tag541.xml"/><Relationship Id="rId19" Type="http://schemas.openxmlformats.org/officeDocument/2006/relationships/image" Target="../media/image17.svg"/><Relationship Id="rId4" Type="http://schemas.openxmlformats.org/officeDocument/2006/relationships/tags" Target="../tags/tag535.xml"/><Relationship Id="rId9" Type="http://schemas.openxmlformats.org/officeDocument/2006/relationships/tags" Target="../tags/tag540.xml"/><Relationship Id="rId14" Type="http://schemas.openxmlformats.org/officeDocument/2006/relationships/oleObject" Target="../embeddings/oleObject61.bin"/></Relationships>
</file>

<file path=ppt/slides/_rels/slide2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tags" Target="../tags/tag546.xml"/><Relationship Id="rId7" Type="http://schemas.openxmlformats.org/officeDocument/2006/relationships/image" Target="../media/image34.svg"/><Relationship Id="rId2" Type="http://schemas.openxmlformats.org/officeDocument/2006/relationships/tags" Target="../tags/tag545.xml"/><Relationship Id="rId1" Type="http://schemas.openxmlformats.org/officeDocument/2006/relationships/tags" Target="../tags/tag544.xml"/><Relationship Id="rId6" Type="http://schemas.openxmlformats.org/officeDocument/2006/relationships/image" Target="../media/image15.emf"/><Relationship Id="rId5" Type="http://schemas.openxmlformats.org/officeDocument/2006/relationships/oleObject" Target="../embeddings/oleObject62.bin"/><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tags" Target="../tags/tag554.xml"/><Relationship Id="rId13" Type="http://schemas.openxmlformats.org/officeDocument/2006/relationships/oleObject" Target="../embeddings/oleObject63.bin"/><Relationship Id="rId3" Type="http://schemas.openxmlformats.org/officeDocument/2006/relationships/tags" Target="../tags/tag549.xml"/><Relationship Id="rId7" Type="http://schemas.openxmlformats.org/officeDocument/2006/relationships/tags" Target="../tags/tag553.xml"/><Relationship Id="rId12" Type="http://schemas.openxmlformats.org/officeDocument/2006/relationships/notesSlide" Target="../notesSlides/notesSlide15.xml"/><Relationship Id="rId2" Type="http://schemas.openxmlformats.org/officeDocument/2006/relationships/tags" Target="../tags/tag548.xml"/><Relationship Id="rId1" Type="http://schemas.openxmlformats.org/officeDocument/2006/relationships/tags" Target="../tags/tag547.xml"/><Relationship Id="rId6" Type="http://schemas.openxmlformats.org/officeDocument/2006/relationships/tags" Target="../tags/tag552.xml"/><Relationship Id="rId11" Type="http://schemas.openxmlformats.org/officeDocument/2006/relationships/slideLayout" Target="../slideLayouts/slideLayout2.xml"/><Relationship Id="rId5" Type="http://schemas.openxmlformats.org/officeDocument/2006/relationships/tags" Target="../tags/tag551.xml"/><Relationship Id="rId15" Type="http://schemas.openxmlformats.org/officeDocument/2006/relationships/image" Target="../media/image19.svg"/><Relationship Id="rId10" Type="http://schemas.openxmlformats.org/officeDocument/2006/relationships/tags" Target="../tags/tag556.xml"/><Relationship Id="rId4" Type="http://schemas.openxmlformats.org/officeDocument/2006/relationships/tags" Target="../tags/tag550.xml"/><Relationship Id="rId9" Type="http://schemas.openxmlformats.org/officeDocument/2006/relationships/tags" Target="../tags/tag555.xml"/><Relationship Id="rId14" Type="http://schemas.openxmlformats.org/officeDocument/2006/relationships/image" Target="../media/image15.emf"/></Relationships>
</file>

<file path=ppt/slides/_rels/slide29.xml.rels><?xml version="1.0" encoding="UTF-8" standalone="yes"?>
<Relationships xmlns="http://schemas.openxmlformats.org/package/2006/relationships"><Relationship Id="rId8" Type="http://schemas.openxmlformats.org/officeDocument/2006/relationships/tags" Target="../tags/tag564.xml"/><Relationship Id="rId13" Type="http://schemas.openxmlformats.org/officeDocument/2006/relationships/oleObject" Target="../embeddings/oleObject64.bin"/><Relationship Id="rId3" Type="http://schemas.openxmlformats.org/officeDocument/2006/relationships/tags" Target="../tags/tag559.xml"/><Relationship Id="rId7" Type="http://schemas.openxmlformats.org/officeDocument/2006/relationships/tags" Target="../tags/tag563.xml"/><Relationship Id="rId12" Type="http://schemas.openxmlformats.org/officeDocument/2006/relationships/notesSlide" Target="../notesSlides/notesSlide16.xml"/><Relationship Id="rId2" Type="http://schemas.openxmlformats.org/officeDocument/2006/relationships/tags" Target="../tags/tag558.xml"/><Relationship Id="rId1" Type="http://schemas.openxmlformats.org/officeDocument/2006/relationships/tags" Target="../tags/tag557.xml"/><Relationship Id="rId6" Type="http://schemas.openxmlformats.org/officeDocument/2006/relationships/tags" Target="../tags/tag562.xml"/><Relationship Id="rId11" Type="http://schemas.openxmlformats.org/officeDocument/2006/relationships/slideLayout" Target="../slideLayouts/slideLayout2.xml"/><Relationship Id="rId5" Type="http://schemas.openxmlformats.org/officeDocument/2006/relationships/tags" Target="../tags/tag561.xml"/><Relationship Id="rId15" Type="http://schemas.openxmlformats.org/officeDocument/2006/relationships/image" Target="../media/image19.svg"/><Relationship Id="rId10" Type="http://schemas.openxmlformats.org/officeDocument/2006/relationships/tags" Target="../tags/tag566.xml"/><Relationship Id="rId4" Type="http://schemas.openxmlformats.org/officeDocument/2006/relationships/tags" Target="../tags/tag560.xml"/><Relationship Id="rId9" Type="http://schemas.openxmlformats.org/officeDocument/2006/relationships/tags" Target="../tags/tag565.xml"/><Relationship Id="rId14" Type="http://schemas.openxmlformats.org/officeDocument/2006/relationships/image" Target="../media/image15.emf"/></Relationships>
</file>

<file path=ppt/slides/_rels/slide30.xml.rels><?xml version="1.0" encoding="UTF-8" standalone="yes"?>
<Relationships xmlns="http://schemas.openxmlformats.org/package/2006/relationships"><Relationship Id="rId8" Type="http://schemas.openxmlformats.org/officeDocument/2006/relationships/tags" Target="../tags/tag574.xml"/><Relationship Id="rId13" Type="http://schemas.openxmlformats.org/officeDocument/2006/relationships/oleObject" Target="../embeddings/oleObject65.bin"/><Relationship Id="rId3" Type="http://schemas.openxmlformats.org/officeDocument/2006/relationships/tags" Target="../tags/tag569.xml"/><Relationship Id="rId7" Type="http://schemas.openxmlformats.org/officeDocument/2006/relationships/tags" Target="../tags/tag573.xml"/><Relationship Id="rId12" Type="http://schemas.openxmlformats.org/officeDocument/2006/relationships/notesSlide" Target="../notesSlides/notesSlide17.xml"/><Relationship Id="rId2" Type="http://schemas.openxmlformats.org/officeDocument/2006/relationships/tags" Target="../tags/tag568.xml"/><Relationship Id="rId1" Type="http://schemas.openxmlformats.org/officeDocument/2006/relationships/tags" Target="../tags/tag567.xml"/><Relationship Id="rId6" Type="http://schemas.openxmlformats.org/officeDocument/2006/relationships/tags" Target="../tags/tag572.xml"/><Relationship Id="rId11" Type="http://schemas.openxmlformats.org/officeDocument/2006/relationships/slideLayout" Target="../slideLayouts/slideLayout2.xml"/><Relationship Id="rId5" Type="http://schemas.openxmlformats.org/officeDocument/2006/relationships/tags" Target="../tags/tag571.xml"/><Relationship Id="rId15" Type="http://schemas.openxmlformats.org/officeDocument/2006/relationships/image" Target="../media/image19.svg"/><Relationship Id="rId10" Type="http://schemas.openxmlformats.org/officeDocument/2006/relationships/tags" Target="../tags/tag576.xml"/><Relationship Id="rId4" Type="http://schemas.openxmlformats.org/officeDocument/2006/relationships/tags" Target="../tags/tag570.xml"/><Relationship Id="rId9" Type="http://schemas.openxmlformats.org/officeDocument/2006/relationships/tags" Target="../tags/tag575.xml"/><Relationship Id="rId14" Type="http://schemas.openxmlformats.org/officeDocument/2006/relationships/image" Target="../media/image15.emf"/></Relationships>
</file>

<file path=ppt/slides/_rels/slide31.xml.rels><?xml version="1.0" encoding="UTF-8" standalone="yes"?>
<Relationships xmlns="http://schemas.openxmlformats.org/package/2006/relationships"><Relationship Id="rId8" Type="http://schemas.openxmlformats.org/officeDocument/2006/relationships/tags" Target="../tags/tag584.xml"/><Relationship Id="rId13" Type="http://schemas.openxmlformats.org/officeDocument/2006/relationships/oleObject" Target="../embeddings/oleObject66.bin"/><Relationship Id="rId3" Type="http://schemas.openxmlformats.org/officeDocument/2006/relationships/tags" Target="../tags/tag579.xml"/><Relationship Id="rId7" Type="http://schemas.openxmlformats.org/officeDocument/2006/relationships/tags" Target="../tags/tag583.xml"/><Relationship Id="rId12" Type="http://schemas.openxmlformats.org/officeDocument/2006/relationships/notesSlide" Target="../notesSlides/notesSlide18.xml"/><Relationship Id="rId2" Type="http://schemas.openxmlformats.org/officeDocument/2006/relationships/tags" Target="../tags/tag578.xml"/><Relationship Id="rId1" Type="http://schemas.openxmlformats.org/officeDocument/2006/relationships/tags" Target="../tags/tag577.xml"/><Relationship Id="rId6" Type="http://schemas.openxmlformats.org/officeDocument/2006/relationships/tags" Target="../tags/tag582.xml"/><Relationship Id="rId11" Type="http://schemas.openxmlformats.org/officeDocument/2006/relationships/slideLayout" Target="../slideLayouts/slideLayout2.xml"/><Relationship Id="rId5" Type="http://schemas.openxmlformats.org/officeDocument/2006/relationships/tags" Target="../tags/tag581.xml"/><Relationship Id="rId15" Type="http://schemas.openxmlformats.org/officeDocument/2006/relationships/image" Target="../media/image19.svg"/><Relationship Id="rId10" Type="http://schemas.openxmlformats.org/officeDocument/2006/relationships/tags" Target="../tags/tag586.xml"/><Relationship Id="rId4" Type="http://schemas.openxmlformats.org/officeDocument/2006/relationships/tags" Target="../tags/tag580.xml"/><Relationship Id="rId9" Type="http://schemas.openxmlformats.org/officeDocument/2006/relationships/tags" Target="../tags/tag585.xml"/><Relationship Id="rId14" Type="http://schemas.openxmlformats.org/officeDocument/2006/relationships/image" Target="../media/image15.emf"/></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588.xml"/><Relationship Id="rId1" Type="http://schemas.openxmlformats.org/officeDocument/2006/relationships/tags" Target="../tags/tag587.xml"/><Relationship Id="rId6" Type="http://schemas.openxmlformats.org/officeDocument/2006/relationships/image" Target="../media/image24.svg"/><Relationship Id="rId5" Type="http://schemas.openxmlformats.org/officeDocument/2006/relationships/image" Target="../media/image15.emf"/><Relationship Id="rId4" Type="http://schemas.openxmlformats.org/officeDocument/2006/relationships/oleObject" Target="../embeddings/oleObject67.bin"/></Relationships>
</file>

<file path=ppt/slides/_rels/slide33.xml.rels><?xml version="1.0" encoding="UTF-8" standalone="yes"?>
<Relationships xmlns="http://schemas.openxmlformats.org/package/2006/relationships"><Relationship Id="rId8" Type="http://schemas.openxmlformats.org/officeDocument/2006/relationships/tags" Target="../tags/tag596.xml"/><Relationship Id="rId13" Type="http://schemas.openxmlformats.org/officeDocument/2006/relationships/slideLayout" Target="../slideLayouts/slideLayout14.xml"/><Relationship Id="rId3" Type="http://schemas.openxmlformats.org/officeDocument/2006/relationships/tags" Target="../tags/tag591.xml"/><Relationship Id="rId7" Type="http://schemas.openxmlformats.org/officeDocument/2006/relationships/tags" Target="../tags/tag595.xml"/><Relationship Id="rId12" Type="http://schemas.openxmlformats.org/officeDocument/2006/relationships/tags" Target="../tags/tag600.xml"/><Relationship Id="rId17" Type="http://schemas.openxmlformats.org/officeDocument/2006/relationships/image" Target="../media/image9.emf"/><Relationship Id="rId2" Type="http://schemas.openxmlformats.org/officeDocument/2006/relationships/tags" Target="../tags/tag590.xml"/><Relationship Id="rId16" Type="http://schemas.openxmlformats.org/officeDocument/2006/relationships/image" Target="../media/image8.emf"/><Relationship Id="rId1" Type="http://schemas.openxmlformats.org/officeDocument/2006/relationships/tags" Target="../tags/tag589.xml"/><Relationship Id="rId6" Type="http://schemas.openxmlformats.org/officeDocument/2006/relationships/tags" Target="../tags/tag594.xml"/><Relationship Id="rId11" Type="http://schemas.openxmlformats.org/officeDocument/2006/relationships/tags" Target="../tags/tag599.xml"/><Relationship Id="rId5" Type="http://schemas.openxmlformats.org/officeDocument/2006/relationships/tags" Target="../tags/tag593.xml"/><Relationship Id="rId15" Type="http://schemas.openxmlformats.org/officeDocument/2006/relationships/oleObject" Target="../embeddings/oleObject68.bin"/><Relationship Id="rId10" Type="http://schemas.openxmlformats.org/officeDocument/2006/relationships/tags" Target="../tags/tag598.xml"/><Relationship Id="rId4" Type="http://schemas.openxmlformats.org/officeDocument/2006/relationships/tags" Target="../tags/tag592.xml"/><Relationship Id="rId9" Type="http://schemas.openxmlformats.org/officeDocument/2006/relationships/tags" Target="../tags/tag597.xml"/><Relationship Id="rId14"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8" Type="http://schemas.openxmlformats.org/officeDocument/2006/relationships/tags" Target="../tags/tag608.xml"/><Relationship Id="rId13" Type="http://schemas.openxmlformats.org/officeDocument/2006/relationships/tags" Target="../tags/tag613.xml"/><Relationship Id="rId18" Type="http://schemas.openxmlformats.org/officeDocument/2006/relationships/tags" Target="../tags/tag618.xml"/><Relationship Id="rId3" Type="http://schemas.openxmlformats.org/officeDocument/2006/relationships/tags" Target="../tags/tag603.xml"/><Relationship Id="rId21" Type="http://schemas.openxmlformats.org/officeDocument/2006/relationships/tags" Target="../tags/tag621.xml"/><Relationship Id="rId7" Type="http://schemas.openxmlformats.org/officeDocument/2006/relationships/tags" Target="../tags/tag607.xml"/><Relationship Id="rId12" Type="http://schemas.openxmlformats.org/officeDocument/2006/relationships/tags" Target="../tags/tag612.xml"/><Relationship Id="rId17" Type="http://schemas.openxmlformats.org/officeDocument/2006/relationships/tags" Target="../tags/tag617.xml"/><Relationship Id="rId25" Type="http://schemas.openxmlformats.org/officeDocument/2006/relationships/image" Target="../media/image35.svg"/><Relationship Id="rId2" Type="http://schemas.openxmlformats.org/officeDocument/2006/relationships/tags" Target="../tags/tag602.xml"/><Relationship Id="rId16" Type="http://schemas.openxmlformats.org/officeDocument/2006/relationships/tags" Target="../tags/tag616.xml"/><Relationship Id="rId20" Type="http://schemas.openxmlformats.org/officeDocument/2006/relationships/tags" Target="../tags/tag620.xml"/><Relationship Id="rId1" Type="http://schemas.openxmlformats.org/officeDocument/2006/relationships/tags" Target="../tags/tag601.xml"/><Relationship Id="rId6" Type="http://schemas.openxmlformats.org/officeDocument/2006/relationships/tags" Target="../tags/tag606.xml"/><Relationship Id="rId11" Type="http://schemas.openxmlformats.org/officeDocument/2006/relationships/tags" Target="../tags/tag611.xml"/><Relationship Id="rId24" Type="http://schemas.openxmlformats.org/officeDocument/2006/relationships/image" Target="../media/image15.emf"/><Relationship Id="rId5" Type="http://schemas.openxmlformats.org/officeDocument/2006/relationships/tags" Target="../tags/tag605.xml"/><Relationship Id="rId15" Type="http://schemas.openxmlformats.org/officeDocument/2006/relationships/tags" Target="../tags/tag615.xml"/><Relationship Id="rId23" Type="http://schemas.openxmlformats.org/officeDocument/2006/relationships/oleObject" Target="../embeddings/oleObject69.bin"/><Relationship Id="rId10" Type="http://schemas.openxmlformats.org/officeDocument/2006/relationships/tags" Target="../tags/tag610.xml"/><Relationship Id="rId19" Type="http://schemas.openxmlformats.org/officeDocument/2006/relationships/tags" Target="../tags/tag619.xml"/><Relationship Id="rId4" Type="http://schemas.openxmlformats.org/officeDocument/2006/relationships/tags" Target="../tags/tag604.xml"/><Relationship Id="rId9" Type="http://schemas.openxmlformats.org/officeDocument/2006/relationships/tags" Target="../tags/tag609.xml"/><Relationship Id="rId14" Type="http://schemas.openxmlformats.org/officeDocument/2006/relationships/tags" Target="../tags/tag614.xml"/><Relationship Id="rId2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tags" Target="../tags/tag629.xml"/><Relationship Id="rId13" Type="http://schemas.openxmlformats.org/officeDocument/2006/relationships/slideLayout" Target="../slideLayouts/slideLayout2.xml"/><Relationship Id="rId3" Type="http://schemas.openxmlformats.org/officeDocument/2006/relationships/tags" Target="../tags/tag624.xml"/><Relationship Id="rId7" Type="http://schemas.openxmlformats.org/officeDocument/2006/relationships/tags" Target="../tags/tag628.xml"/><Relationship Id="rId12" Type="http://schemas.openxmlformats.org/officeDocument/2006/relationships/tags" Target="../tags/tag633.xml"/><Relationship Id="rId17" Type="http://schemas.openxmlformats.org/officeDocument/2006/relationships/image" Target="../media/image19.svg"/><Relationship Id="rId2" Type="http://schemas.openxmlformats.org/officeDocument/2006/relationships/tags" Target="../tags/tag623.xml"/><Relationship Id="rId16" Type="http://schemas.openxmlformats.org/officeDocument/2006/relationships/image" Target="../media/image15.emf"/><Relationship Id="rId1" Type="http://schemas.openxmlformats.org/officeDocument/2006/relationships/tags" Target="../tags/tag622.xml"/><Relationship Id="rId6" Type="http://schemas.openxmlformats.org/officeDocument/2006/relationships/tags" Target="../tags/tag627.xml"/><Relationship Id="rId11" Type="http://schemas.openxmlformats.org/officeDocument/2006/relationships/tags" Target="../tags/tag632.xml"/><Relationship Id="rId5" Type="http://schemas.openxmlformats.org/officeDocument/2006/relationships/tags" Target="../tags/tag626.xml"/><Relationship Id="rId15" Type="http://schemas.openxmlformats.org/officeDocument/2006/relationships/oleObject" Target="../embeddings/oleObject70.bin"/><Relationship Id="rId10" Type="http://schemas.openxmlformats.org/officeDocument/2006/relationships/tags" Target="../tags/tag631.xml"/><Relationship Id="rId4" Type="http://schemas.openxmlformats.org/officeDocument/2006/relationships/tags" Target="../tags/tag625.xml"/><Relationship Id="rId9" Type="http://schemas.openxmlformats.org/officeDocument/2006/relationships/tags" Target="../tags/tag630.xml"/><Relationship Id="rId14"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8" Type="http://schemas.openxmlformats.org/officeDocument/2006/relationships/tags" Target="../tags/tag641.xml"/><Relationship Id="rId13" Type="http://schemas.openxmlformats.org/officeDocument/2006/relationships/tags" Target="../tags/tag646.xml"/><Relationship Id="rId18" Type="http://schemas.openxmlformats.org/officeDocument/2006/relationships/image" Target="../media/image19.svg"/><Relationship Id="rId3" Type="http://schemas.openxmlformats.org/officeDocument/2006/relationships/tags" Target="../tags/tag636.xml"/><Relationship Id="rId7" Type="http://schemas.openxmlformats.org/officeDocument/2006/relationships/tags" Target="../tags/tag640.xml"/><Relationship Id="rId12" Type="http://schemas.openxmlformats.org/officeDocument/2006/relationships/tags" Target="../tags/tag645.xml"/><Relationship Id="rId17" Type="http://schemas.openxmlformats.org/officeDocument/2006/relationships/image" Target="../media/image15.emf"/><Relationship Id="rId2" Type="http://schemas.openxmlformats.org/officeDocument/2006/relationships/tags" Target="../tags/tag635.xml"/><Relationship Id="rId16" Type="http://schemas.openxmlformats.org/officeDocument/2006/relationships/oleObject" Target="../embeddings/oleObject71.bin"/><Relationship Id="rId1" Type="http://schemas.openxmlformats.org/officeDocument/2006/relationships/tags" Target="../tags/tag634.xml"/><Relationship Id="rId6" Type="http://schemas.openxmlformats.org/officeDocument/2006/relationships/tags" Target="../tags/tag639.xml"/><Relationship Id="rId11" Type="http://schemas.openxmlformats.org/officeDocument/2006/relationships/tags" Target="../tags/tag644.xml"/><Relationship Id="rId5" Type="http://schemas.openxmlformats.org/officeDocument/2006/relationships/tags" Target="../tags/tag638.xml"/><Relationship Id="rId15" Type="http://schemas.openxmlformats.org/officeDocument/2006/relationships/notesSlide" Target="../notesSlides/notesSlide21.xml"/><Relationship Id="rId10" Type="http://schemas.openxmlformats.org/officeDocument/2006/relationships/tags" Target="../tags/tag643.xml"/><Relationship Id="rId19" Type="http://schemas.openxmlformats.org/officeDocument/2006/relationships/image" Target="../media/image23.svg"/><Relationship Id="rId4" Type="http://schemas.openxmlformats.org/officeDocument/2006/relationships/tags" Target="../tags/tag637.xml"/><Relationship Id="rId9" Type="http://schemas.openxmlformats.org/officeDocument/2006/relationships/tags" Target="../tags/tag642.xml"/><Relationship Id="rId1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648.xml"/><Relationship Id="rId1" Type="http://schemas.openxmlformats.org/officeDocument/2006/relationships/tags" Target="../tags/tag647.xml"/><Relationship Id="rId6" Type="http://schemas.openxmlformats.org/officeDocument/2006/relationships/image" Target="../media/image24.svg"/><Relationship Id="rId5" Type="http://schemas.openxmlformats.org/officeDocument/2006/relationships/image" Target="../media/image15.emf"/><Relationship Id="rId4" Type="http://schemas.openxmlformats.org/officeDocument/2006/relationships/oleObject" Target="../embeddings/oleObject72.bin"/></Relationships>
</file>

<file path=ppt/slides/_rels/slide38.xml.rels><?xml version="1.0" encoding="UTF-8" standalone="yes"?>
<Relationships xmlns="http://schemas.openxmlformats.org/package/2006/relationships"><Relationship Id="rId8" Type="http://schemas.openxmlformats.org/officeDocument/2006/relationships/tags" Target="../tags/tag656.xml"/><Relationship Id="rId13" Type="http://schemas.openxmlformats.org/officeDocument/2006/relationships/slideLayout" Target="../slideLayouts/slideLayout14.xml"/><Relationship Id="rId3" Type="http://schemas.openxmlformats.org/officeDocument/2006/relationships/tags" Target="../tags/tag651.xml"/><Relationship Id="rId7" Type="http://schemas.openxmlformats.org/officeDocument/2006/relationships/tags" Target="../tags/tag655.xml"/><Relationship Id="rId12" Type="http://schemas.openxmlformats.org/officeDocument/2006/relationships/tags" Target="../tags/tag660.xml"/><Relationship Id="rId17" Type="http://schemas.openxmlformats.org/officeDocument/2006/relationships/image" Target="../media/image9.emf"/><Relationship Id="rId2" Type="http://schemas.openxmlformats.org/officeDocument/2006/relationships/tags" Target="../tags/tag650.xml"/><Relationship Id="rId16" Type="http://schemas.openxmlformats.org/officeDocument/2006/relationships/image" Target="../media/image8.emf"/><Relationship Id="rId1" Type="http://schemas.openxmlformats.org/officeDocument/2006/relationships/tags" Target="../tags/tag649.xml"/><Relationship Id="rId6" Type="http://schemas.openxmlformats.org/officeDocument/2006/relationships/tags" Target="../tags/tag654.xml"/><Relationship Id="rId11" Type="http://schemas.openxmlformats.org/officeDocument/2006/relationships/tags" Target="../tags/tag659.xml"/><Relationship Id="rId5" Type="http://schemas.openxmlformats.org/officeDocument/2006/relationships/tags" Target="../tags/tag653.xml"/><Relationship Id="rId15" Type="http://schemas.openxmlformats.org/officeDocument/2006/relationships/oleObject" Target="../embeddings/oleObject73.bin"/><Relationship Id="rId10" Type="http://schemas.openxmlformats.org/officeDocument/2006/relationships/tags" Target="../tags/tag658.xml"/><Relationship Id="rId4" Type="http://schemas.openxmlformats.org/officeDocument/2006/relationships/tags" Target="../tags/tag652.xml"/><Relationship Id="rId9" Type="http://schemas.openxmlformats.org/officeDocument/2006/relationships/tags" Target="../tags/tag657.xml"/><Relationship Id="rId14" Type="http://schemas.openxmlformats.org/officeDocument/2006/relationships/notesSlide" Target="../notesSlides/notesSlide2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Layout" Target="../slideLayouts/slideLayout8.xml"/><Relationship Id="rId1" Type="http://schemas.openxmlformats.org/officeDocument/2006/relationships/tags" Target="../tags/tag661.xml"/><Relationship Id="rId5" Type="http://schemas.openxmlformats.org/officeDocument/2006/relationships/image" Target="../media/image24.svg"/><Relationship Id="rId4" Type="http://schemas.openxmlformats.org/officeDocument/2006/relationships/image" Target="../media/image15.emf"/></Relationships>
</file>

<file path=ppt/slides/_rels/slide40.xml.rels><?xml version="1.0" encoding="UTF-8" standalone="yes"?>
<Relationships xmlns="http://schemas.openxmlformats.org/package/2006/relationships"><Relationship Id="rId8" Type="http://schemas.openxmlformats.org/officeDocument/2006/relationships/tags" Target="../tags/tag669.xml"/><Relationship Id="rId13" Type="http://schemas.openxmlformats.org/officeDocument/2006/relationships/slideLayout" Target="../slideLayouts/slideLayout14.xml"/><Relationship Id="rId3" Type="http://schemas.openxmlformats.org/officeDocument/2006/relationships/tags" Target="../tags/tag664.xml"/><Relationship Id="rId7" Type="http://schemas.openxmlformats.org/officeDocument/2006/relationships/tags" Target="../tags/tag668.xml"/><Relationship Id="rId12" Type="http://schemas.openxmlformats.org/officeDocument/2006/relationships/tags" Target="../tags/tag673.xml"/><Relationship Id="rId17" Type="http://schemas.openxmlformats.org/officeDocument/2006/relationships/image" Target="../media/image9.emf"/><Relationship Id="rId2" Type="http://schemas.openxmlformats.org/officeDocument/2006/relationships/tags" Target="../tags/tag663.xml"/><Relationship Id="rId16" Type="http://schemas.openxmlformats.org/officeDocument/2006/relationships/image" Target="../media/image8.emf"/><Relationship Id="rId1" Type="http://schemas.openxmlformats.org/officeDocument/2006/relationships/tags" Target="../tags/tag662.xml"/><Relationship Id="rId6" Type="http://schemas.openxmlformats.org/officeDocument/2006/relationships/tags" Target="../tags/tag667.xml"/><Relationship Id="rId11" Type="http://schemas.openxmlformats.org/officeDocument/2006/relationships/tags" Target="../tags/tag672.xml"/><Relationship Id="rId5" Type="http://schemas.openxmlformats.org/officeDocument/2006/relationships/tags" Target="../tags/tag666.xml"/><Relationship Id="rId15" Type="http://schemas.openxmlformats.org/officeDocument/2006/relationships/oleObject" Target="../embeddings/oleObject75.bin"/><Relationship Id="rId10" Type="http://schemas.openxmlformats.org/officeDocument/2006/relationships/tags" Target="../tags/tag671.xml"/><Relationship Id="rId4" Type="http://schemas.openxmlformats.org/officeDocument/2006/relationships/tags" Target="../tags/tag665.xml"/><Relationship Id="rId9" Type="http://schemas.openxmlformats.org/officeDocument/2006/relationships/tags" Target="../tags/tag670.xml"/><Relationship Id="rId14" Type="http://schemas.openxmlformats.org/officeDocument/2006/relationships/notesSlide" Target="../notesSlides/notesSlide23.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675.xml"/><Relationship Id="rId1" Type="http://schemas.openxmlformats.org/officeDocument/2006/relationships/tags" Target="../tags/tag674.xml"/><Relationship Id="rId5" Type="http://schemas.openxmlformats.org/officeDocument/2006/relationships/image" Target="../media/image8.emf"/><Relationship Id="rId4" Type="http://schemas.openxmlformats.org/officeDocument/2006/relationships/oleObject" Target="../embeddings/oleObject76.bin"/></Relationships>
</file>

<file path=ppt/slides/_rels/slide42.xml.rels><?xml version="1.0" encoding="UTF-8" standalone="yes"?>
<Relationships xmlns="http://schemas.openxmlformats.org/package/2006/relationships"><Relationship Id="rId8" Type="http://schemas.openxmlformats.org/officeDocument/2006/relationships/tags" Target="../tags/tag683.xml"/><Relationship Id="rId13" Type="http://schemas.openxmlformats.org/officeDocument/2006/relationships/slideLayout" Target="../slideLayouts/slideLayout14.xml"/><Relationship Id="rId3" Type="http://schemas.openxmlformats.org/officeDocument/2006/relationships/tags" Target="../tags/tag678.xml"/><Relationship Id="rId7" Type="http://schemas.openxmlformats.org/officeDocument/2006/relationships/tags" Target="../tags/tag682.xml"/><Relationship Id="rId12" Type="http://schemas.openxmlformats.org/officeDocument/2006/relationships/tags" Target="../tags/tag687.xml"/><Relationship Id="rId17" Type="http://schemas.openxmlformats.org/officeDocument/2006/relationships/image" Target="../media/image9.emf"/><Relationship Id="rId2" Type="http://schemas.openxmlformats.org/officeDocument/2006/relationships/tags" Target="../tags/tag677.xml"/><Relationship Id="rId16" Type="http://schemas.openxmlformats.org/officeDocument/2006/relationships/image" Target="../media/image8.emf"/><Relationship Id="rId1" Type="http://schemas.openxmlformats.org/officeDocument/2006/relationships/tags" Target="../tags/tag676.xml"/><Relationship Id="rId6" Type="http://schemas.openxmlformats.org/officeDocument/2006/relationships/tags" Target="../tags/tag681.xml"/><Relationship Id="rId11" Type="http://schemas.openxmlformats.org/officeDocument/2006/relationships/tags" Target="../tags/tag686.xml"/><Relationship Id="rId5" Type="http://schemas.openxmlformats.org/officeDocument/2006/relationships/tags" Target="../tags/tag680.xml"/><Relationship Id="rId15" Type="http://schemas.openxmlformats.org/officeDocument/2006/relationships/oleObject" Target="../embeddings/oleObject77.bin"/><Relationship Id="rId10" Type="http://schemas.openxmlformats.org/officeDocument/2006/relationships/tags" Target="../tags/tag685.xml"/><Relationship Id="rId4" Type="http://schemas.openxmlformats.org/officeDocument/2006/relationships/tags" Target="../tags/tag679.xml"/><Relationship Id="rId9" Type="http://schemas.openxmlformats.org/officeDocument/2006/relationships/tags" Target="../tags/tag684.xml"/><Relationship Id="rId14" Type="http://schemas.openxmlformats.org/officeDocument/2006/relationships/notesSlide" Target="../notesSlides/notesSlide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13" Type="http://schemas.openxmlformats.org/officeDocument/2006/relationships/tags" Target="../tags/tag700.xml"/><Relationship Id="rId18" Type="http://schemas.openxmlformats.org/officeDocument/2006/relationships/tags" Target="../tags/tag705.xml"/><Relationship Id="rId26" Type="http://schemas.openxmlformats.org/officeDocument/2006/relationships/tags" Target="../tags/tag713.xml"/><Relationship Id="rId3" Type="http://schemas.openxmlformats.org/officeDocument/2006/relationships/tags" Target="../tags/tag690.xml"/><Relationship Id="rId21" Type="http://schemas.openxmlformats.org/officeDocument/2006/relationships/tags" Target="../tags/tag708.xml"/><Relationship Id="rId34" Type="http://schemas.openxmlformats.org/officeDocument/2006/relationships/slideLayout" Target="../slideLayouts/slideLayout2.xml"/><Relationship Id="rId7" Type="http://schemas.openxmlformats.org/officeDocument/2006/relationships/tags" Target="../tags/tag694.xml"/><Relationship Id="rId12" Type="http://schemas.openxmlformats.org/officeDocument/2006/relationships/tags" Target="../tags/tag699.xml"/><Relationship Id="rId17" Type="http://schemas.openxmlformats.org/officeDocument/2006/relationships/tags" Target="../tags/tag704.xml"/><Relationship Id="rId25" Type="http://schemas.openxmlformats.org/officeDocument/2006/relationships/tags" Target="../tags/tag712.xml"/><Relationship Id="rId33" Type="http://schemas.openxmlformats.org/officeDocument/2006/relationships/tags" Target="../tags/tag720.xml"/><Relationship Id="rId2" Type="http://schemas.openxmlformats.org/officeDocument/2006/relationships/tags" Target="../tags/tag689.xml"/><Relationship Id="rId16" Type="http://schemas.openxmlformats.org/officeDocument/2006/relationships/tags" Target="../tags/tag703.xml"/><Relationship Id="rId20" Type="http://schemas.openxmlformats.org/officeDocument/2006/relationships/tags" Target="../tags/tag707.xml"/><Relationship Id="rId29" Type="http://schemas.openxmlformats.org/officeDocument/2006/relationships/tags" Target="../tags/tag716.xml"/><Relationship Id="rId1" Type="http://schemas.openxmlformats.org/officeDocument/2006/relationships/tags" Target="../tags/tag688.xml"/><Relationship Id="rId6" Type="http://schemas.openxmlformats.org/officeDocument/2006/relationships/tags" Target="../tags/tag693.xml"/><Relationship Id="rId11" Type="http://schemas.openxmlformats.org/officeDocument/2006/relationships/tags" Target="../tags/tag698.xml"/><Relationship Id="rId24" Type="http://schemas.openxmlformats.org/officeDocument/2006/relationships/tags" Target="../tags/tag711.xml"/><Relationship Id="rId32" Type="http://schemas.openxmlformats.org/officeDocument/2006/relationships/tags" Target="../tags/tag719.xml"/><Relationship Id="rId5" Type="http://schemas.openxmlformats.org/officeDocument/2006/relationships/tags" Target="../tags/tag692.xml"/><Relationship Id="rId15" Type="http://schemas.openxmlformats.org/officeDocument/2006/relationships/tags" Target="../tags/tag702.xml"/><Relationship Id="rId23" Type="http://schemas.openxmlformats.org/officeDocument/2006/relationships/tags" Target="../tags/tag710.xml"/><Relationship Id="rId28" Type="http://schemas.openxmlformats.org/officeDocument/2006/relationships/tags" Target="../tags/tag715.xml"/><Relationship Id="rId36" Type="http://schemas.openxmlformats.org/officeDocument/2006/relationships/image" Target="../media/image36.emf"/><Relationship Id="rId10" Type="http://schemas.openxmlformats.org/officeDocument/2006/relationships/tags" Target="../tags/tag697.xml"/><Relationship Id="rId19" Type="http://schemas.openxmlformats.org/officeDocument/2006/relationships/tags" Target="../tags/tag706.xml"/><Relationship Id="rId31" Type="http://schemas.openxmlformats.org/officeDocument/2006/relationships/tags" Target="../tags/tag718.xml"/><Relationship Id="rId4" Type="http://schemas.openxmlformats.org/officeDocument/2006/relationships/tags" Target="../tags/tag691.xml"/><Relationship Id="rId9" Type="http://schemas.openxmlformats.org/officeDocument/2006/relationships/tags" Target="../tags/tag696.xml"/><Relationship Id="rId14" Type="http://schemas.openxmlformats.org/officeDocument/2006/relationships/tags" Target="../tags/tag701.xml"/><Relationship Id="rId22" Type="http://schemas.openxmlformats.org/officeDocument/2006/relationships/tags" Target="../tags/tag709.xml"/><Relationship Id="rId27" Type="http://schemas.openxmlformats.org/officeDocument/2006/relationships/tags" Target="../tags/tag714.xml"/><Relationship Id="rId30" Type="http://schemas.openxmlformats.org/officeDocument/2006/relationships/tags" Target="../tags/tag717.xml"/><Relationship Id="rId35" Type="http://schemas.openxmlformats.org/officeDocument/2006/relationships/oleObject" Target="../embeddings/oleObject78.bin"/><Relationship Id="rId8" Type="http://schemas.openxmlformats.org/officeDocument/2006/relationships/tags" Target="../tags/tag695.xml"/></Relationships>
</file>

<file path=ppt/slides/_rels/slide45.xml.rels><?xml version="1.0" encoding="UTF-8" standalone="yes"?>
<Relationships xmlns="http://schemas.openxmlformats.org/package/2006/relationships"><Relationship Id="rId8" Type="http://schemas.openxmlformats.org/officeDocument/2006/relationships/tags" Target="../tags/tag728.xml"/><Relationship Id="rId13" Type="http://schemas.openxmlformats.org/officeDocument/2006/relationships/tags" Target="../tags/tag733.xml"/><Relationship Id="rId18" Type="http://schemas.openxmlformats.org/officeDocument/2006/relationships/slideLayout" Target="../slideLayouts/slideLayout2.xml"/><Relationship Id="rId3" Type="http://schemas.openxmlformats.org/officeDocument/2006/relationships/tags" Target="../tags/tag723.xml"/><Relationship Id="rId7" Type="http://schemas.openxmlformats.org/officeDocument/2006/relationships/tags" Target="../tags/tag727.xml"/><Relationship Id="rId12" Type="http://schemas.openxmlformats.org/officeDocument/2006/relationships/tags" Target="../tags/tag732.xml"/><Relationship Id="rId17" Type="http://schemas.openxmlformats.org/officeDocument/2006/relationships/tags" Target="../tags/tag737.xml"/><Relationship Id="rId2" Type="http://schemas.openxmlformats.org/officeDocument/2006/relationships/tags" Target="../tags/tag722.xml"/><Relationship Id="rId16" Type="http://schemas.openxmlformats.org/officeDocument/2006/relationships/tags" Target="../tags/tag736.xml"/><Relationship Id="rId20" Type="http://schemas.openxmlformats.org/officeDocument/2006/relationships/image" Target="../media/image8.emf"/><Relationship Id="rId1" Type="http://schemas.openxmlformats.org/officeDocument/2006/relationships/tags" Target="../tags/tag721.xml"/><Relationship Id="rId6" Type="http://schemas.openxmlformats.org/officeDocument/2006/relationships/tags" Target="../tags/tag726.xml"/><Relationship Id="rId11" Type="http://schemas.openxmlformats.org/officeDocument/2006/relationships/tags" Target="../tags/tag731.xml"/><Relationship Id="rId5" Type="http://schemas.openxmlformats.org/officeDocument/2006/relationships/tags" Target="../tags/tag725.xml"/><Relationship Id="rId15" Type="http://schemas.openxmlformats.org/officeDocument/2006/relationships/tags" Target="../tags/tag735.xml"/><Relationship Id="rId10" Type="http://schemas.openxmlformats.org/officeDocument/2006/relationships/tags" Target="../tags/tag730.xml"/><Relationship Id="rId19" Type="http://schemas.openxmlformats.org/officeDocument/2006/relationships/oleObject" Target="../embeddings/oleObject79.bin"/><Relationship Id="rId4" Type="http://schemas.openxmlformats.org/officeDocument/2006/relationships/tags" Target="../tags/tag724.xml"/><Relationship Id="rId9" Type="http://schemas.openxmlformats.org/officeDocument/2006/relationships/tags" Target="../tags/tag729.xml"/><Relationship Id="rId14" Type="http://schemas.openxmlformats.org/officeDocument/2006/relationships/tags" Target="../tags/tag734.xml"/></Relationships>
</file>

<file path=ppt/slides/_rels/slide46.xml.rels><?xml version="1.0" encoding="UTF-8" standalone="yes"?>
<Relationships xmlns="http://schemas.openxmlformats.org/package/2006/relationships"><Relationship Id="rId8" Type="http://schemas.openxmlformats.org/officeDocument/2006/relationships/tags" Target="../tags/tag745.xml"/><Relationship Id="rId13" Type="http://schemas.openxmlformats.org/officeDocument/2006/relationships/tags" Target="../tags/tag750.xml"/><Relationship Id="rId18" Type="http://schemas.openxmlformats.org/officeDocument/2006/relationships/tags" Target="../tags/tag755.xml"/><Relationship Id="rId26" Type="http://schemas.openxmlformats.org/officeDocument/2006/relationships/notesSlide" Target="../notesSlides/notesSlide25.xml"/><Relationship Id="rId3" Type="http://schemas.openxmlformats.org/officeDocument/2006/relationships/tags" Target="../tags/tag740.xml"/><Relationship Id="rId21" Type="http://schemas.openxmlformats.org/officeDocument/2006/relationships/tags" Target="../tags/tag758.xml"/><Relationship Id="rId7" Type="http://schemas.openxmlformats.org/officeDocument/2006/relationships/tags" Target="../tags/tag744.xml"/><Relationship Id="rId12" Type="http://schemas.openxmlformats.org/officeDocument/2006/relationships/tags" Target="../tags/tag749.xml"/><Relationship Id="rId17" Type="http://schemas.openxmlformats.org/officeDocument/2006/relationships/tags" Target="../tags/tag754.xml"/><Relationship Id="rId25" Type="http://schemas.openxmlformats.org/officeDocument/2006/relationships/slideLayout" Target="../slideLayouts/slideLayout2.xml"/><Relationship Id="rId2" Type="http://schemas.openxmlformats.org/officeDocument/2006/relationships/tags" Target="../tags/tag739.xml"/><Relationship Id="rId16" Type="http://schemas.openxmlformats.org/officeDocument/2006/relationships/tags" Target="../tags/tag753.xml"/><Relationship Id="rId20" Type="http://schemas.openxmlformats.org/officeDocument/2006/relationships/tags" Target="../tags/tag757.xml"/><Relationship Id="rId29" Type="http://schemas.openxmlformats.org/officeDocument/2006/relationships/chart" Target="../charts/chart1.xml"/><Relationship Id="rId1" Type="http://schemas.openxmlformats.org/officeDocument/2006/relationships/tags" Target="../tags/tag738.xml"/><Relationship Id="rId6" Type="http://schemas.openxmlformats.org/officeDocument/2006/relationships/tags" Target="../tags/tag743.xml"/><Relationship Id="rId11" Type="http://schemas.openxmlformats.org/officeDocument/2006/relationships/tags" Target="../tags/tag748.xml"/><Relationship Id="rId24" Type="http://schemas.openxmlformats.org/officeDocument/2006/relationships/tags" Target="../tags/tag761.xml"/><Relationship Id="rId5" Type="http://schemas.openxmlformats.org/officeDocument/2006/relationships/tags" Target="../tags/tag742.xml"/><Relationship Id="rId15" Type="http://schemas.openxmlformats.org/officeDocument/2006/relationships/tags" Target="../tags/tag752.xml"/><Relationship Id="rId23" Type="http://schemas.openxmlformats.org/officeDocument/2006/relationships/tags" Target="../tags/tag760.xml"/><Relationship Id="rId28" Type="http://schemas.openxmlformats.org/officeDocument/2006/relationships/image" Target="../media/image8.emf"/><Relationship Id="rId10" Type="http://schemas.openxmlformats.org/officeDocument/2006/relationships/tags" Target="../tags/tag747.xml"/><Relationship Id="rId19" Type="http://schemas.openxmlformats.org/officeDocument/2006/relationships/tags" Target="../tags/tag756.xml"/><Relationship Id="rId4" Type="http://schemas.openxmlformats.org/officeDocument/2006/relationships/tags" Target="../tags/tag741.xml"/><Relationship Id="rId9" Type="http://schemas.openxmlformats.org/officeDocument/2006/relationships/tags" Target="../tags/tag746.xml"/><Relationship Id="rId14" Type="http://schemas.openxmlformats.org/officeDocument/2006/relationships/tags" Target="../tags/tag751.xml"/><Relationship Id="rId22" Type="http://schemas.openxmlformats.org/officeDocument/2006/relationships/tags" Target="../tags/tag759.xml"/><Relationship Id="rId27" Type="http://schemas.openxmlformats.org/officeDocument/2006/relationships/oleObject" Target="../embeddings/oleObject80.bin"/></Relationships>
</file>

<file path=ppt/slides/_rels/slide47.xml.rels><?xml version="1.0" encoding="UTF-8" standalone="yes"?>
<Relationships xmlns="http://schemas.openxmlformats.org/package/2006/relationships"><Relationship Id="rId8" Type="http://schemas.openxmlformats.org/officeDocument/2006/relationships/tags" Target="../tags/tag769.xml"/><Relationship Id="rId13" Type="http://schemas.openxmlformats.org/officeDocument/2006/relationships/tags" Target="../tags/tag774.xml"/><Relationship Id="rId18" Type="http://schemas.openxmlformats.org/officeDocument/2006/relationships/notesSlide" Target="../notesSlides/notesSlide26.xml"/><Relationship Id="rId3" Type="http://schemas.openxmlformats.org/officeDocument/2006/relationships/tags" Target="../tags/tag764.xml"/><Relationship Id="rId7" Type="http://schemas.openxmlformats.org/officeDocument/2006/relationships/tags" Target="../tags/tag768.xml"/><Relationship Id="rId12" Type="http://schemas.openxmlformats.org/officeDocument/2006/relationships/tags" Target="../tags/tag773.xml"/><Relationship Id="rId17" Type="http://schemas.openxmlformats.org/officeDocument/2006/relationships/slideLayout" Target="../slideLayouts/slideLayout2.xml"/><Relationship Id="rId2" Type="http://schemas.openxmlformats.org/officeDocument/2006/relationships/tags" Target="../tags/tag763.xml"/><Relationship Id="rId16" Type="http://schemas.openxmlformats.org/officeDocument/2006/relationships/tags" Target="../tags/tag777.xml"/><Relationship Id="rId20" Type="http://schemas.openxmlformats.org/officeDocument/2006/relationships/image" Target="../media/image8.emf"/><Relationship Id="rId1" Type="http://schemas.openxmlformats.org/officeDocument/2006/relationships/tags" Target="../tags/tag762.xml"/><Relationship Id="rId6" Type="http://schemas.openxmlformats.org/officeDocument/2006/relationships/tags" Target="../tags/tag767.xml"/><Relationship Id="rId11" Type="http://schemas.openxmlformats.org/officeDocument/2006/relationships/tags" Target="../tags/tag772.xml"/><Relationship Id="rId5" Type="http://schemas.openxmlformats.org/officeDocument/2006/relationships/tags" Target="../tags/tag766.xml"/><Relationship Id="rId15" Type="http://schemas.openxmlformats.org/officeDocument/2006/relationships/tags" Target="../tags/tag776.xml"/><Relationship Id="rId10" Type="http://schemas.openxmlformats.org/officeDocument/2006/relationships/tags" Target="../tags/tag771.xml"/><Relationship Id="rId19" Type="http://schemas.openxmlformats.org/officeDocument/2006/relationships/oleObject" Target="../embeddings/oleObject81.bin"/><Relationship Id="rId4" Type="http://schemas.openxmlformats.org/officeDocument/2006/relationships/tags" Target="../tags/tag765.xml"/><Relationship Id="rId9" Type="http://schemas.openxmlformats.org/officeDocument/2006/relationships/tags" Target="../tags/tag770.xml"/><Relationship Id="rId14" Type="http://schemas.openxmlformats.org/officeDocument/2006/relationships/tags" Target="../tags/tag775.xml"/></Relationships>
</file>

<file path=ppt/slides/_rels/slide48.xml.rels><?xml version="1.0" encoding="UTF-8" standalone="yes"?>
<Relationships xmlns="http://schemas.openxmlformats.org/package/2006/relationships"><Relationship Id="rId13" Type="http://schemas.openxmlformats.org/officeDocument/2006/relationships/tags" Target="../tags/tag790.xml"/><Relationship Id="rId18" Type="http://schemas.openxmlformats.org/officeDocument/2006/relationships/tags" Target="../tags/tag795.xml"/><Relationship Id="rId26" Type="http://schemas.openxmlformats.org/officeDocument/2006/relationships/tags" Target="../tags/tag803.xml"/><Relationship Id="rId39" Type="http://schemas.openxmlformats.org/officeDocument/2006/relationships/tags" Target="../tags/tag816.xml"/><Relationship Id="rId21" Type="http://schemas.openxmlformats.org/officeDocument/2006/relationships/tags" Target="../tags/tag798.xml"/><Relationship Id="rId34" Type="http://schemas.openxmlformats.org/officeDocument/2006/relationships/tags" Target="../tags/tag811.xml"/><Relationship Id="rId42" Type="http://schemas.openxmlformats.org/officeDocument/2006/relationships/tags" Target="../tags/tag819.xml"/><Relationship Id="rId47" Type="http://schemas.openxmlformats.org/officeDocument/2006/relationships/slideLayout" Target="../slideLayouts/slideLayout2.xml"/><Relationship Id="rId50" Type="http://schemas.openxmlformats.org/officeDocument/2006/relationships/chart" Target="../charts/chart2.xml"/><Relationship Id="rId7" Type="http://schemas.openxmlformats.org/officeDocument/2006/relationships/tags" Target="../tags/tag784.xml"/><Relationship Id="rId2" Type="http://schemas.openxmlformats.org/officeDocument/2006/relationships/tags" Target="../tags/tag779.xml"/><Relationship Id="rId16" Type="http://schemas.openxmlformats.org/officeDocument/2006/relationships/tags" Target="../tags/tag793.xml"/><Relationship Id="rId29" Type="http://schemas.openxmlformats.org/officeDocument/2006/relationships/tags" Target="../tags/tag806.xml"/><Relationship Id="rId11" Type="http://schemas.openxmlformats.org/officeDocument/2006/relationships/tags" Target="../tags/tag788.xml"/><Relationship Id="rId24" Type="http://schemas.openxmlformats.org/officeDocument/2006/relationships/tags" Target="../tags/tag801.xml"/><Relationship Id="rId32" Type="http://schemas.openxmlformats.org/officeDocument/2006/relationships/tags" Target="../tags/tag809.xml"/><Relationship Id="rId37" Type="http://schemas.openxmlformats.org/officeDocument/2006/relationships/tags" Target="../tags/tag814.xml"/><Relationship Id="rId40" Type="http://schemas.openxmlformats.org/officeDocument/2006/relationships/tags" Target="../tags/tag817.xml"/><Relationship Id="rId45" Type="http://schemas.openxmlformats.org/officeDocument/2006/relationships/tags" Target="../tags/tag822.xml"/><Relationship Id="rId5" Type="http://schemas.openxmlformats.org/officeDocument/2006/relationships/tags" Target="../tags/tag782.xml"/><Relationship Id="rId15" Type="http://schemas.openxmlformats.org/officeDocument/2006/relationships/tags" Target="../tags/tag792.xml"/><Relationship Id="rId23" Type="http://schemas.openxmlformats.org/officeDocument/2006/relationships/tags" Target="../tags/tag800.xml"/><Relationship Id="rId28" Type="http://schemas.openxmlformats.org/officeDocument/2006/relationships/tags" Target="../tags/tag805.xml"/><Relationship Id="rId36" Type="http://schemas.openxmlformats.org/officeDocument/2006/relationships/tags" Target="../tags/tag813.xml"/><Relationship Id="rId49" Type="http://schemas.openxmlformats.org/officeDocument/2006/relationships/image" Target="../media/image8.emf"/><Relationship Id="rId10" Type="http://schemas.openxmlformats.org/officeDocument/2006/relationships/tags" Target="../tags/tag787.xml"/><Relationship Id="rId19" Type="http://schemas.openxmlformats.org/officeDocument/2006/relationships/tags" Target="../tags/tag796.xml"/><Relationship Id="rId31" Type="http://schemas.openxmlformats.org/officeDocument/2006/relationships/tags" Target="../tags/tag808.xml"/><Relationship Id="rId44" Type="http://schemas.openxmlformats.org/officeDocument/2006/relationships/tags" Target="../tags/tag821.xml"/><Relationship Id="rId4" Type="http://schemas.openxmlformats.org/officeDocument/2006/relationships/tags" Target="../tags/tag781.xml"/><Relationship Id="rId9" Type="http://schemas.openxmlformats.org/officeDocument/2006/relationships/tags" Target="../tags/tag786.xml"/><Relationship Id="rId14" Type="http://schemas.openxmlformats.org/officeDocument/2006/relationships/tags" Target="../tags/tag791.xml"/><Relationship Id="rId22" Type="http://schemas.openxmlformats.org/officeDocument/2006/relationships/tags" Target="../tags/tag799.xml"/><Relationship Id="rId27" Type="http://schemas.openxmlformats.org/officeDocument/2006/relationships/tags" Target="../tags/tag804.xml"/><Relationship Id="rId30" Type="http://schemas.openxmlformats.org/officeDocument/2006/relationships/tags" Target="../tags/tag807.xml"/><Relationship Id="rId35" Type="http://schemas.openxmlformats.org/officeDocument/2006/relationships/tags" Target="../tags/tag812.xml"/><Relationship Id="rId43" Type="http://schemas.openxmlformats.org/officeDocument/2006/relationships/tags" Target="../tags/tag820.xml"/><Relationship Id="rId48" Type="http://schemas.openxmlformats.org/officeDocument/2006/relationships/oleObject" Target="../embeddings/oleObject82.bin"/><Relationship Id="rId8" Type="http://schemas.openxmlformats.org/officeDocument/2006/relationships/tags" Target="../tags/tag785.xml"/><Relationship Id="rId51" Type="http://schemas.openxmlformats.org/officeDocument/2006/relationships/chart" Target="../charts/chart3.xml"/><Relationship Id="rId3" Type="http://schemas.openxmlformats.org/officeDocument/2006/relationships/tags" Target="../tags/tag780.xml"/><Relationship Id="rId12" Type="http://schemas.openxmlformats.org/officeDocument/2006/relationships/tags" Target="../tags/tag789.xml"/><Relationship Id="rId17" Type="http://schemas.openxmlformats.org/officeDocument/2006/relationships/tags" Target="../tags/tag794.xml"/><Relationship Id="rId25" Type="http://schemas.openxmlformats.org/officeDocument/2006/relationships/tags" Target="../tags/tag802.xml"/><Relationship Id="rId33" Type="http://schemas.openxmlformats.org/officeDocument/2006/relationships/tags" Target="../tags/tag810.xml"/><Relationship Id="rId38" Type="http://schemas.openxmlformats.org/officeDocument/2006/relationships/tags" Target="../tags/tag815.xml"/><Relationship Id="rId46" Type="http://schemas.openxmlformats.org/officeDocument/2006/relationships/tags" Target="../tags/tag823.xml"/><Relationship Id="rId20" Type="http://schemas.openxmlformats.org/officeDocument/2006/relationships/tags" Target="../tags/tag797.xml"/><Relationship Id="rId41" Type="http://schemas.openxmlformats.org/officeDocument/2006/relationships/tags" Target="../tags/tag818.xml"/><Relationship Id="rId1" Type="http://schemas.openxmlformats.org/officeDocument/2006/relationships/tags" Target="../tags/tag778.xml"/><Relationship Id="rId6" Type="http://schemas.openxmlformats.org/officeDocument/2006/relationships/tags" Target="../tags/tag783.xml"/></Relationships>
</file>

<file path=ppt/slides/_rels/slide49.xml.rels><?xml version="1.0" encoding="UTF-8" standalone="yes"?>
<Relationships xmlns="http://schemas.openxmlformats.org/package/2006/relationships"><Relationship Id="rId8" Type="http://schemas.openxmlformats.org/officeDocument/2006/relationships/tags" Target="../tags/tag831.xml"/><Relationship Id="rId13" Type="http://schemas.openxmlformats.org/officeDocument/2006/relationships/tags" Target="../tags/tag836.xml"/><Relationship Id="rId18" Type="http://schemas.openxmlformats.org/officeDocument/2006/relationships/tags" Target="../tags/tag841.xml"/><Relationship Id="rId26" Type="http://schemas.openxmlformats.org/officeDocument/2006/relationships/tags" Target="../tags/tag849.xml"/><Relationship Id="rId3" Type="http://schemas.openxmlformats.org/officeDocument/2006/relationships/tags" Target="../tags/tag826.xml"/><Relationship Id="rId21" Type="http://schemas.openxmlformats.org/officeDocument/2006/relationships/tags" Target="../tags/tag844.xml"/><Relationship Id="rId7" Type="http://schemas.openxmlformats.org/officeDocument/2006/relationships/tags" Target="../tags/tag830.xml"/><Relationship Id="rId12" Type="http://schemas.openxmlformats.org/officeDocument/2006/relationships/tags" Target="../tags/tag835.xml"/><Relationship Id="rId17" Type="http://schemas.openxmlformats.org/officeDocument/2006/relationships/tags" Target="../tags/tag840.xml"/><Relationship Id="rId25" Type="http://schemas.openxmlformats.org/officeDocument/2006/relationships/tags" Target="../tags/tag848.xml"/><Relationship Id="rId2" Type="http://schemas.openxmlformats.org/officeDocument/2006/relationships/tags" Target="../tags/tag825.xml"/><Relationship Id="rId16" Type="http://schemas.openxmlformats.org/officeDocument/2006/relationships/tags" Target="../tags/tag839.xml"/><Relationship Id="rId20" Type="http://schemas.openxmlformats.org/officeDocument/2006/relationships/tags" Target="../tags/tag843.xml"/><Relationship Id="rId29" Type="http://schemas.openxmlformats.org/officeDocument/2006/relationships/oleObject" Target="../embeddings/oleObject83.bin"/><Relationship Id="rId1" Type="http://schemas.openxmlformats.org/officeDocument/2006/relationships/tags" Target="../tags/tag824.xml"/><Relationship Id="rId6" Type="http://schemas.openxmlformats.org/officeDocument/2006/relationships/tags" Target="../tags/tag829.xml"/><Relationship Id="rId11" Type="http://schemas.openxmlformats.org/officeDocument/2006/relationships/tags" Target="../tags/tag834.xml"/><Relationship Id="rId24" Type="http://schemas.openxmlformats.org/officeDocument/2006/relationships/tags" Target="../tags/tag847.xml"/><Relationship Id="rId5" Type="http://schemas.openxmlformats.org/officeDocument/2006/relationships/tags" Target="../tags/tag828.xml"/><Relationship Id="rId15" Type="http://schemas.openxmlformats.org/officeDocument/2006/relationships/tags" Target="../tags/tag838.xml"/><Relationship Id="rId23" Type="http://schemas.openxmlformats.org/officeDocument/2006/relationships/tags" Target="../tags/tag846.xml"/><Relationship Id="rId28" Type="http://schemas.openxmlformats.org/officeDocument/2006/relationships/slideLayout" Target="../slideLayouts/slideLayout2.xml"/><Relationship Id="rId10" Type="http://schemas.openxmlformats.org/officeDocument/2006/relationships/tags" Target="../tags/tag833.xml"/><Relationship Id="rId19" Type="http://schemas.openxmlformats.org/officeDocument/2006/relationships/tags" Target="../tags/tag842.xml"/><Relationship Id="rId4" Type="http://schemas.openxmlformats.org/officeDocument/2006/relationships/tags" Target="../tags/tag827.xml"/><Relationship Id="rId9" Type="http://schemas.openxmlformats.org/officeDocument/2006/relationships/tags" Target="../tags/tag832.xml"/><Relationship Id="rId14" Type="http://schemas.openxmlformats.org/officeDocument/2006/relationships/tags" Target="../tags/tag837.xml"/><Relationship Id="rId22" Type="http://schemas.openxmlformats.org/officeDocument/2006/relationships/tags" Target="../tags/tag845.xml"/><Relationship Id="rId27" Type="http://schemas.openxmlformats.org/officeDocument/2006/relationships/tags" Target="../tags/tag850.xml"/><Relationship Id="rId30" Type="http://schemas.openxmlformats.org/officeDocument/2006/relationships/image" Target="../media/image8.emf"/></Relationships>
</file>

<file path=ppt/slides/_rels/slide50.xml.rels><?xml version="1.0" encoding="UTF-8" standalone="yes"?>
<Relationships xmlns="http://schemas.openxmlformats.org/package/2006/relationships"><Relationship Id="rId13" Type="http://schemas.openxmlformats.org/officeDocument/2006/relationships/tags" Target="../tags/tag863.xml"/><Relationship Id="rId18" Type="http://schemas.openxmlformats.org/officeDocument/2006/relationships/tags" Target="../tags/tag868.xml"/><Relationship Id="rId26" Type="http://schemas.openxmlformats.org/officeDocument/2006/relationships/tags" Target="../tags/tag876.xml"/><Relationship Id="rId39" Type="http://schemas.openxmlformats.org/officeDocument/2006/relationships/chart" Target="../charts/chart5.xml"/><Relationship Id="rId21" Type="http://schemas.openxmlformats.org/officeDocument/2006/relationships/tags" Target="../tags/tag871.xml"/><Relationship Id="rId34" Type="http://schemas.openxmlformats.org/officeDocument/2006/relationships/tags" Target="../tags/tag884.xml"/><Relationship Id="rId7" Type="http://schemas.openxmlformats.org/officeDocument/2006/relationships/tags" Target="../tags/tag857.xml"/><Relationship Id="rId12" Type="http://schemas.openxmlformats.org/officeDocument/2006/relationships/tags" Target="../tags/tag862.xml"/><Relationship Id="rId17" Type="http://schemas.openxmlformats.org/officeDocument/2006/relationships/tags" Target="../tags/tag867.xml"/><Relationship Id="rId25" Type="http://schemas.openxmlformats.org/officeDocument/2006/relationships/tags" Target="../tags/tag875.xml"/><Relationship Id="rId33" Type="http://schemas.openxmlformats.org/officeDocument/2006/relationships/tags" Target="../tags/tag883.xml"/><Relationship Id="rId38" Type="http://schemas.openxmlformats.org/officeDocument/2006/relationships/chart" Target="../charts/chart4.xml"/><Relationship Id="rId2" Type="http://schemas.openxmlformats.org/officeDocument/2006/relationships/tags" Target="../tags/tag852.xml"/><Relationship Id="rId16" Type="http://schemas.openxmlformats.org/officeDocument/2006/relationships/tags" Target="../tags/tag866.xml"/><Relationship Id="rId20" Type="http://schemas.openxmlformats.org/officeDocument/2006/relationships/tags" Target="../tags/tag870.xml"/><Relationship Id="rId29" Type="http://schemas.openxmlformats.org/officeDocument/2006/relationships/tags" Target="../tags/tag879.xml"/><Relationship Id="rId1" Type="http://schemas.openxmlformats.org/officeDocument/2006/relationships/tags" Target="../tags/tag851.xml"/><Relationship Id="rId6" Type="http://schemas.openxmlformats.org/officeDocument/2006/relationships/tags" Target="../tags/tag856.xml"/><Relationship Id="rId11" Type="http://schemas.openxmlformats.org/officeDocument/2006/relationships/tags" Target="../tags/tag861.xml"/><Relationship Id="rId24" Type="http://schemas.openxmlformats.org/officeDocument/2006/relationships/tags" Target="../tags/tag874.xml"/><Relationship Id="rId32" Type="http://schemas.openxmlformats.org/officeDocument/2006/relationships/tags" Target="../tags/tag882.xml"/><Relationship Id="rId37" Type="http://schemas.openxmlformats.org/officeDocument/2006/relationships/image" Target="../media/image8.emf"/><Relationship Id="rId40" Type="http://schemas.openxmlformats.org/officeDocument/2006/relationships/chart" Target="../charts/chart6.xml"/><Relationship Id="rId5" Type="http://schemas.openxmlformats.org/officeDocument/2006/relationships/tags" Target="../tags/tag855.xml"/><Relationship Id="rId15" Type="http://schemas.openxmlformats.org/officeDocument/2006/relationships/tags" Target="../tags/tag865.xml"/><Relationship Id="rId23" Type="http://schemas.openxmlformats.org/officeDocument/2006/relationships/tags" Target="../tags/tag873.xml"/><Relationship Id="rId28" Type="http://schemas.openxmlformats.org/officeDocument/2006/relationships/tags" Target="../tags/tag878.xml"/><Relationship Id="rId36" Type="http://schemas.openxmlformats.org/officeDocument/2006/relationships/oleObject" Target="../embeddings/oleObject84.bin"/><Relationship Id="rId10" Type="http://schemas.openxmlformats.org/officeDocument/2006/relationships/tags" Target="../tags/tag860.xml"/><Relationship Id="rId19" Type="http://schemas.openxmlformats.org/officeDocument/2006/relationships/tags" Target="../tags/tag869.xml"/><Relationship Id="rId31" Type="http://schemas.openxmlformats.org/officeDocument/2006/relationships/tags" Target="../tags/tag881.xml"/><Relationship Id="rId4" Type="http://schemas.openxmlformats.org/officeDocument/2006/relationships/tags" Target="../tags/tag854.xml"/><Relationship Id="rId9" Type="http://schemas.openxmlformats.org/officeDocument/2006/relationships/tags" Target="../tags/tag859.xml"/><Relationship Id="rId14" Type="http://schemas.openxmlformats.org/officeDocument/2006/relationships/tags" Target="../tags/tag864.xml"/><Relationship Id="rId22" Type="http://schemas.openxmlformats.org/officeDocument/2006/relationships/tags" Target="../tags/tag872.xml"/><Relationship Id="rId27" Type="http://schemas.openxmlformats.org/officeDocument/2006/relationships/tags" Target="../tags/tag877.xml"/><Relationship Id="rId30" Type="http://schemas.openxmlformats.org/officeDocument/2006/relationships/tags" Target="../tags/tag880.xml"/><Relationship Id="rId35" Type="http://schemas.openxmlformats.org/officeDocument/2006/relationships/slideLayout" Target="../slideLayouts/slideLayout2.xml"/><Relationship Id="rId8" Type="http://schemas.openxmlformats.org/officeDocument/2006/relationships/tags" Target="../tags/tag858.xml"/><Relationship Id="rId3" Type="http://schemas.openxmlformats.org/officeDocument/2006/relationships/tags" Target="../tags/tag853.xml"/></Relationships>
</file>

<file path=ppt/slides/_rels/slide51.xml.rels><?xml version="1.0" encoding="UTF-8" standalone="yes"?>
<Relationships xmlns="http://schemas.openxmlformats.org/package/2006/relationships"><Relationship Id="rId13" Type="http://schemas.openxmlformats.org/officeDocument/2006/relationships/tags" Target="../tags/tag897.xml"/><Relationship Id="rId18" Type="http://schemas.openxmlformats.org/officeDocument/2006/relationships/tags" Target="../tags/tag902.xml"/><Relationship Id="rId26" Type="http://schemas.openxmlformats.org/officeDocument/2006/relationships/tags" Target="../tags/tag910.xml"/><Relationship Id="rId39" Type="http://schemas.openxmlformats.org/officeDocument/2006/relationships/tags" Target="../tags/tag923.xml"/><Relationship Id="rId21" Type="http://schemas.openxmlformats.org/officeDocument/2006/relationships/tags" Target="../tags/tag905.xml"/><Relationship Id="rId34" Type="http://schemas.openxmlformats.org/officeDocument/2006/relationships/tags" Target="../tags/tag918.xml"/><Relationship Id="rId42" Type="http://schemas.openxmlformats.org/officeDocument/2006/relationships/tags" Target="../tags/tag926.xml"/><Relationship Id="rId47" Type="http://schemas.openxmlformats.org/officeDocument/2006/relationships/slideLayout" Target="../slideLayouts/slideLayout2.xml"/><Relationship Id="rId7" Type="http://schemas.openxmlformats.org/officeDocument/2006/relationships/tags" Target="../tags/tag891.xml"/><Relationship Id="rId2" Type="http://schemas.openxmlformats.org/officeDocument/2006/relationships/tags" Target="../tags/tag886.xml"/><Relationship Id="rId16" Type="http://schemas.openxmlformats.org/officeDocument/2006/relationships/tags" Target="../tags/tag900.xml"/><Relationship Id="rId29" Type="http://schemas.openxmlformats.org/officeDocument/2006/relationships/tags" Target="../tags/tag913.xml"/><Relationship Id="rId11" Type="http://schemas.openxmlformats.org/officeDocument/2006/relationships/tags" Target="../tags/tag895.xml"/><Relationship Id="rId24" Type="http://schemas.openxmlformats.org/officeDocument/2006/relationships/tags" Target="../tags/tag908.xml"/><Relationship Id="rId32" Type="http://schemas.openxmlformats.org/officeDocument/2006/relationships/tags" Target="../tags/tag916.xml"/><Relationship Id="rId37" Type="http://schemas.openxmlformats.org/officeDocument/2006/relationships/tags" Target="../tags/tag921.xml"/><Relationship Id="rId40" Type="http://schemas.openxmlformats.org/officeDocument/2006/relationships/tags" Target="../tags/tag924.xml"/><Relationship Id="rId45" Type="http://schemas.openxmlformats.org/officeDocument/2006/relationships/tags" Target="../tags/tag929.xml"/><Relationship Id="rId5" Type="http://schemas.openxmlformats.org/officeDocument/2006/relationships/tags" Target="../tags/tag889.xml"/><Relationship Id="rId15" Type="http://schemas.openxmlformats.org/officeDocument/2006/relationships/tags" Target="../tags/tag899.xml"/><Relationship Id="rId23" Type="http://schemas.openxmlformats.org/officeDocument/2006/relationships/tags" Target="../tags/tag907.xml"/><Relationship Id="rId28" Type="http://schemas.openxmlformats.org/officeDocument/2006/relationships/tags" Target="../tags/tag912.xml"/><Relationship Id="rId36" Type="http://schemas.openxmlformats.org/officeDocument/2006/relationships/tags" Target="../tags/tag920.xml"/><Relationship Id="rId49" Type="http://schemas.openxmlformats.org/officeDocument/2006/relationships/image" Target="../media/image8.emf"/><Relationship Id="rId10" Type="http://schemas.openxmlformats.org/officeDocument/2006/relationships/tags" Target="../tags/tag894.xml"/><Relationship Id="rId19" Type="http://schemas.openxmlformats.org/officeDocument/2006/relationships/tags" Target="../tags/tag903.xml"/><Relationship Id="rId31" Type="http://schemas.openxmlformats.org/officeDocument/2006/relationships/tags" Target="../tags/tag915.xml"/><Relationship Id="rId44" Type="http://schemas.openxmlformats.org/officeDocument/2006/relationships/tags" Target="../tags/tag928.xml"/><Relationship Id="rId4" Type="http://schemas.openxmlformats.org/officeDocument/2006/relationships/tags" Target="../tags/tag888.xml"/><Relationship Id="rId9" Type="http://schemas.openxmlformats.org/officeDocument/2006/relationships/tags" Target="../tags/tag893.xml"/><Relationship Id="rId14" Type="http://schemas.openxmlformats.org/officeDocument/2006/relationships/tags" Target="../tags/tag898.xml"/><Relationship Id="rId22" Type="http://schemas.openxmlformats.org/officeDocument/2006/relationships/tags" Target="../tags/tag906.xml"/><Relationship Id="rId27" Type="http://schemas.openxmlformats.org/officeDocument/2006/relationships/tags" Target="../tags/tag911.xml"/><Relationship Id="rId30" Type="http://schemas.openxmlformats.org/officeDocument/2006/relationships/tags" Target="../tags/tag914.xml"/><Relationship Id="rId35" Type="http://schemas.openxmlformats.org/officeDocument/2006/relationships/tags" Target="../tags/tag919.xml"/><Relationship Id="rId43" Type="http://schemas.openxmlformats.org/officeDocument/2006/relationships/tags" Target="../tags/tag927.xml"/><Relationship Id="rId48" Type="http://schemas.openxmlformats.org/officeDocument/2006/relationships/oleObject" Target="../embeddings/oleObject85.bin"/><Relationship Id="rId8" Type="http://schemas.openxmlformats.org/officeDocument/2006/relationships/tags" Target="../tags/tag892.xml"/><Relationship Id="rId3" Type="http://schemas.openxmlformats.org/officeDocument/2006/relationships/tags" Target="../tags/tag887.xml"/><Relationship Id="rId12" Type="http://schemas.openxmlformats.org/officeDocument/2006/relationships/tags" Target="../tags/tag896.xml"/><Relationship Id="rId17" Type="http://schemas.openxmlformats.org/officeDocument/2006/relationships/tags" Target="../tags/tag901.xml"/><Relationship Id="rId25" Type="http://schemas.openxmlformats.org/officeDocument/2006/relationships/tags" Target="../tags/tag909.xml"/><Relationship Id="rId33" Type="http://schemas.openxmlformats.org/officeDocument/2006/relationships/tags" Target="../tags/tag917.xml"/><Relationship Id="rId38" Type="http://schemas.openxmlformats.org/officeDocument/2006/relationships/tags" Target="../tags/tag922.xml"/><Relationship Id="rId46" Type="http://schemas.openxmlformats.org/officeDocument/2006/relationships/tags" Target="../tags/tag930.xml"/><Relationship Id="rId20" Type="http://schemas.openxmlformats.org/officeDocument/2006/relationships/tags" Target="../tags/tag904.xml"/><Relationship Id="rId41" Type="http://schemas.openxmlformats.org/officeDocument/2006/relationships/tags" Target="../tags/tag925.xml"/><Relationship Id="rId1" Type="http://schemas.openxmlformats.org/officeDocument/2006/relationships/tags" Target="../tags/tag885.xml"/><Relationship Id="rId6" Type="http://schemas.openxmlformats.org/officeDocument/2006/relationships/tags" Target="../tags/tag890.xml"/></Relationships>
</file>

<file path=ppt/slides/_rels/slide52.xml.rels><?xml version="1.0" encoding="UTF-8" standalone="yes"?>
<Relationships xmlns="http://schemas.openxmlformats.org/package/2006/relationships"><Relationship Id="rId13" Type="http://schemas.openxmlformats.org/officeDocument/2006/relationships/tags" Target="../tags/tag943.xml"/><Relationship Id="rId18" Type="http://schemas.openxmlformats.org/officeDocument/2006/relationships/tags" Target="../tags/tag948.xml"/><Relationship Id="rId26" Type="http://schemas.openxmlformats.org/officeDocument/2006/relationships/tags" Target="../tags/tag956.xml"/><Relationship Id="rId39" Type="http://schemas.openxmlformats.org/officeDocument/2006/relationships/tags" Target="../tags/tag969.xml"/><Relationship Id="rId21" Type="http://schemas.openxmlformats.org/officeDocument/2006/relationships/tags" Target="../tags/tag951.xml"/><Relationship Id="rId34" Type="http://schemas.openxmlformats.org/officeDocument/2006/relationships/tags" Target="../tags/tag964.xml"/><Relationship Id="rId42" Type="http://schemas.openxmlformats.org/officeDocument/2006/relationships/slideLayout" Target="../slideLayouts/slideLayout2.xml"/><Relationship Id="rId7" Type="http://schemas.openxmlformats.org/officeDocument/2006/relationships/tags" Target="../tags/tag937.xml"/><Relationship Id="rId2" Type="http://schemas.openxmlformats.org/officeDocument/2006/relationships/tags" Target="../tags/tag932.xml"/><Relationship Id="rId16" Type="http://schemas.openxmlformats.org/officeDocument/2006/relationships/tags" Target="../tags/tag946.xml"/><Relationship Id="rId20" Type="http://schemas.openxmlformats.org/officeDocument/2006/relationships/tags" Target="../tags/tag950.xml"/><Relationship Id="rId29" Type="http://schemas.openxmlformats.org/officeDocument/2006/relationships/tags" Target="../tags/tag959.xml"/><Relationship Id="rId41" Type="http://schemas.openxmlformats.org/officeDocument/2006/relationships/tags" Target="../tags/tag971.xml"/><Relationship Id="rId1" Type="http://schemas.openxmlformats.org/officeDocument/2006/relationships/tags" Target="../tags/tag931.xml"/><Relationship Id="rId6" Type="http://schemas.openxmlformats.org/officeDocument/2006/relationships/tags" Target="../tags/tag936.xml"/><Relationship Id="rId11" Type="http://schemas.openxmlformats.org/officeDocument/2006/relationships/tags" Target="../tags/tag941.xml"/><Relationship Id="rId24" Type="http://schemas.openxmlformats.org/officeDocument/2006/relationships/tags" Target="../tags/tag954.xml"/><Relationship Id="rId32" Type="http://schemas.openxmlformats.org/officeDocument/2006/relationships/tags" Target="../tags/tag962.xml"/><Relationship Id="rId37" Type="http://schemas.openxmlformats.org/officeDocument/2006/relationships/tags" Target="../tags/tag967.xml"/><Relationship Id="rId40" Type="http://schemas.openxmlformats.org/officeDocument/2006/relationships/tags" Target="../tags/tag970.xml"/><Relationship Id="rId5" Type="http://schemas.openxmlformats.org/officeDocument/2006/relationships/tags" Target="../tags/tag935.xml"/><Relationship Id="rId15" Type="http://schemas.openxmlformats.org/officeDocument/2006/relationships/tags" Target="../tags/tag945.xml"/><Relationship Id="rId23" Type="http://schemas.openxmlformats.org/officeDocument/2006/relationships/tags" Target="../tags/tag953.xml"/><Relationship Id="rId28" Type="http://schemas.openxmlformats.org/officeDocument/2006/relationships/tags" Target="../tags/tag958.xml"/><Relationship Id="rId36" Type="http://schemas.openxmlformats.org/officeDocument/2006/relationships/tags" Target="../tags/tag966.xml"/><Relationship Id="rId10" Type="http://schemas.openxmlformats.org/officeDocument/2006/relationships/tags" Target="../tags/tag940.xml"/><Relationship Id="rId19" Type="http://schemas.openxmlformats.org/officeDocument/2006/relationships/tags" Target="../tags/tag949.xml"/><Relationship Id="rId31" Type="http://schemas.openxmlformats.org/officeDocument/2006/relationships/tags" Target="../tags/tag961.xml"/><Relationship Id="rId44" Type="http://schemas.openxmlformats.org/officeDocument/2006/relationships/image" Target="../media/image8.emf"/><Relationship Id="rId4" Type="http://schemas.openxmlformats.org/officeDocument/2006/relationships/tags" Target="../tags/tag934.xml"/><Relationship Id="rId9" Type="http://schemas.openxmlformats.org/officeDocument/2006/relationships/tags" Target="../tags/tag939.xml"/><Relationship Id="rId14" Type="http://schemas.openxmlformats.org/officeDocument/2006/relationships/tags" Target="../tags/tag944.xml"/><Relationship Id="rId22" Type="http://schemas.openxmlformats.org/officeDocument/2006/relationships/tags" Target="../tags/tag952.xml"/><Relationship Id="rId27" Type="http://schemas.openxmlformats.org/officeDocument/2006/relationships/tags" Target="../tags/tag957.xml"/><Relationship Id="rId30" Type="http://schemas.openxmlformats.org/officeDocument/2006/relationships/tags" Target="../tags/tag960.xml"/><Relationship Id="rId35" Type="http://schemas.openxmlformats.org/officeDocument/2006/relationships/tags" Target="../tags/tag965.xml"/><Relationship Id="rId43" Type="http://schemas.openxmlformats.org/officeDocument/2006/relationships/oleObject" Target="../embeddings/oleObject86.bin"/><Relationship Id="rId8" Type="http://schemas.openxmlformats.org/officeDocument/2006/relationships/tags" Target="../tags/tag938.xml"/><Relationship Id="rId3" Type="http://schemas.openxmlformats.org/officeDocument/2006/relationships/tags" Target="../tags/tag933.xml"/><Relationship Id="rId12" Type="http://schemas.openxmlformats.org/officeDocument/2006/relationships/tags" Target="../tags/tag942.xml"/><Relationship Id="rId17" Type="http://schemas.openxmlformats.org/officeDocument/2006/relationships/tags" Target="../tags/tag947.xml"/><Relationship Id="rId25" Type="http://schemas.openxmlformats.org/officeDocument/2006/relationships/tags" Target="../tags/tag955.xml"/><Relationship Id="rId33" Type="http://schemas.openxmlformats.org/officeDocument/2006/relationships/tags" Target="../tags/tag963.xml"/><Relationship Id="rId38" Type="http://schemas.openxmlformats.org/officeDocument/2006/relationships/tags" Target="../tags/tag968.xml"/></Relationships>
</file>

<file path=ppt/slides/_rels/slide53.xml.rels><?xml version="1.0" encoding="UTF-8" standalone="yes"?>
<Relationships xmlns="http://schemas.openxmlformats.org/package/2006/relationships"><Relationship Id="rId117" Type="http://schemas.openxmlformats.org/officeDocument/2006/relationships/tags" Target="../tags/tag1088.xml"/><Relationship Id="rId21" Type="http://schemas.openxmlformats.org/officeDocument/2006/relationships/tags" Target="../tags/tag992.xml"/><Relationship Id="rId42" Type="http://schemas.openxmlformats.org/officeDocument/2006/relationships/tags" Target="../tags/tag1013.xml"/><Relationship Id="rId63" Type="http://schemas.openxmlformats.org/officeDocument/2006/relationships/tags" Target="../tags/tag1034.xml"/><Relationship Id="rId84" Type="http://schemas.openxmlformats.org/officeDocument/2006/relationships/tags" Target="../tags/tag1055.xml"/><Relationship Id="rId138" Type="http://schemas.openxmlformats.org/officeDocument/2006/relationships/image" Target="../media/image8.emf"/><Relationship Id="rId16" Type="http://schemas.openxmlformats.org/officeDocument/2006/relationships/tags" Target="../tags/tag987.xml"/><Relationship Id="rId107" Type="http://schemas.openxmlformats.org/officeDocument/2006/relationships/tags" Target="../tags/tag1078.xml"/><Relationship Id="rId11" Type="http://schemas.openxmlformats.org/officeDocument/2006/relationships/tags" Target="../tags/tag982.xml"/><Relationship Id="rId32" Type="http://schemas.openxmlformats.org/officeDocument/2006/relationships/tags" Target="../tags/tag1003.xml"/><Relationship Id="rId37" Type="http://schemas.openxmlformats.org/officeDocument/2006/relationships/tags" Target="../tags/tag1008.xml"/><Relationship Id="rId53" Type="http://schemas.openxmlformats.org/officeDocument/2006/relationships/tags" Target="../tags/tag1024.xml"/><Relationship Id="rId58" Type="http://schemas.openxmlformats.org/officeDocument/2006/relationships/tags" Target="../tags/tag1029.xml"/><Relationship Id="rId74" Type="http://schemas.openxmlformats.org/officeDocument/2006/relationships/tags" Target="../tags/tag1045.xml"/><Relationship Id="rId79" Type="http://schemas.openxmlformats.org/officeDocument/2006/relationships/tags" Target="../tags/tag1050.xml"/><Relationship Id="rId102" Type="http://schemas.openxmlformats.org/officeDocument/2006/relationships/tags" Target="../tags/tag1073.xml"/><Relationship Id="rId123" Type="http://schemas.openxmlformats.org/officeDocument/2006/relationships/tags" Target="../tags/tag1094.xml"/><Relationship Id="rId128" Type="http://schemas.openxmlformats.org/officeDocument/2006/relationships/tags" Target="../tags/tag1099.xml"/><Relationship Id="rId5" Type="http://schemas.openxmlformats.org/officeDocument/2006/relationships/tags" Target="../tags/tag976.xml"/><Relationship Id="rId90" Type="http://schemas.openxmlformats.org/officeDocument/2006/relationships/tags" Target="../tags/tag1061.xml"/><Relationship Id="rId95" Type="http://schemas.openxmlformats.org/officeDocument/2006/relationships/tags" Target="../tags/tag1066.xml"/><Relationship Id="rId22" Type="http://schemas.openxmlformats.org/officeDocument/2006/relationships/tags" Target="../tags/tag993.xml"/><Relationship Id="rId27" Type="http://schemas.openxmlformats.org/officeDocument/2006/relationships/tags" Target="../tags/tag998.xml"/><Relationship Id="rId43" Type="http://schemas.openxmlformats.org/officeDocument/2006/relationships/tags" Target="../tags/tag1014.xml"/><Relationship Id="rId48" Type="http://schemas.openxmlformats.org/officeDocument/2006/relationships/tags" Target="../tags/tag1019.xml"/><Relationship Id="rId64" Type="http://schemas.openxmlformats.org/officeDocument/2006/relationships/tags" Target="../tags/tag1035.xml"/><Relationship Id="rId69" Type="http://schemas.openxmlformats.org/officeDocument/2006/relationships/tags" Target="../tags/tag1040.xml"/><Relationship Id="rId113" Type="http://schemas.openxmlformats.org/officeDocument/2006/relationships/tags" Target="../tags/tag1084.xml"/><Relationship Id="rId118" Type="http://schemas.openxmlformats.org/officeDocument/2006/relationships/tags" Target="../tags/tag1089.xml"/><Relationship Id="rId134" Type="http://schemas.openxmlformats.org/officeDocument/2006/relationships/tags" Target="../tags/tag1105.xml"/><Relationship Id="rId139" Type="http://schemas.openxmlformats.org/officeDocument/2006/relationships/chart" Target="../charts/chart7.xml"/><Relationship Id="rId80" Type="http://schemas.openxmlformats.org/officeDocument/2006/relationships/tags" Target="../tags/tag1051.xml"/><Relationship Id="rId85" Type="http://schemas.openxmlformats.org/officeDocument/2006/relationships/tags" Target="../tags/tag1056.xml"/><Relationship Id="rId12" Type="http://schemas.openxmlformats.org/officeDocument/2006/relationships/tags" Target="../tags/tag983.xml"/><Relationship Id="rId17" Type="http://schemas.openxmlformats.org/officeDocument/2006/relationships/tags" Target="../tags/tag988.xml"/><Relationship Id="rId33" Type="http://schemas.openxmlformats.org/officeDocument/2006/relationships/tags" Target="../tags/tag1004.xml"/><Relationship Id="rId38" Type="http://schemas.openxmlformats.org/officeDocument/2006/relationships/tags" Target="../tags/tag1009.xml"/><Relationship Id="rId59" Type="http://schemas.openxmlformats.org/officeDocument/2006/relationships/tags" Target="../tags/tag1030.xml"/><Relationship Id="rId103" Type="http://schemas.openxmlformats.org/officeDocument/2006/relationships/tags" Target="../tags/tag1074.xml"/><Relationship Id="rId108" Type="http://schemas.openxmlformats.org/officeDocument/2006/relationships/tags" Target="../tags/tag1079.xml"/><Relationship Id="rId124" Type="http://schemas.openxmlformats.org/officeDocument/2006/relationships/tags" Target="../tags/tag1095.xml"/><Relationship Id="rId129" Type="http://schemas.openxmlformats.org/officeDocument/2006/relationships/tags" Target="../tags/tag1100.xml"/><Relationship Id="rId54" Type="http://schemas.openxmlformats.org/officeDocument/2006/relationships/tags" Target="../tags/tag1025.xml"/><Relationship Id="rId70" Type="http://schemas.openxmlformats.org/officeDocument/2006/relationships/tags" Target="../tags/tag1041.xml"/><Relationship Id="rId75" Type="http://schemas.openxmlformats.org/officeDocument/2006/relationships/tags" Target="../tags/tag1046.xml"/><Relationship Id="rId91" Type="http://schemas.openxmlformats.org/officeDocument/2006/relationships/tags" Target="../tags/tag1062.xml"/><Relationship Id="rId96" Type="http://schemas.openxmlformats.org/officeDocument/2006/relationships/tags" Target="../tags/tag1067.xml"/><Relationship Id="rId140" Type="http://schemas.openxmlformats.org/officeDocument/2006/relationships/chart" Target="../charts/chart8.xml"/><Relationship Id="rId1" Type="http://schemas.openxmlformats.org/officeDocument/2006/relationships/tags" Target="../tags/tag972.xml"/><Relationship Id="rId6" Type="http://schemas.openxmlformats.org/officeDocument/2006/relationships/tags" Target="../tags/tag977.xml"/><Relationship Id="rId23" Type="http://schemas.openxmlformats.org/officeDocument/2006/relationships/tags" Target="../tags/tag994.xml"/><Relationship Id="rId28" Type="http://schemas.openxmlformats.org/officeDocument/2006/relationships/tags" Target="../tags/tag999.xml"/><Relationship Id="rId49" Type="http://schemas.openxmlformats.org/officeDocument/2006/relationships/tags" Target="../tags/tag1020.xml"/><Relationship Id="rId114" Type="http://schemas.openxmlformats.org/officeDocument/2006/relationships/tags" Target="../tags/tag1085.xml"/><Relationship Id="rId119" Type="http://schemas.openxmlformats.org/officeDocument/2006/relationships/tags" Target="../tags/tag1090.xml"/><Relationship Id="rId44" Type="http://schemas.openxmlformats.org/officeDocument/2006/relationships/tags" Target="../tags/tag1015.xml"/><Relationship Id="rId60" Type="http://schemas.openxmlformats.org/officeDocument/2006/relationships/tags" Target="../tags/tag1031.xml"/><Relationship Id="rId65" Type="http://schemas.openxmlformats.org/officeDocument/2006/relationships/tags" Target="../tags/tag1036.xml"/><Relationship Id="rId81" Type="http://schemas.openxmlformats.org/officeDocument/2006/relationships/tags" Target="../tags/tag1052.xml"/><Relationship Id="rId86" Type="http://schemas.openxmlformats.org/officeDocument/2006/relationships/tags" Target="../tags/tag1057.xml"/><Relationship Id="rId130" Type="http://schemas.openxmlformats.org/officeDocument/2006/relationships/tags" Target="../tags/tag1101.xml"/><Relationship Id="rId135" Type="http://schemas.openxmlformats.org/officeDocument/2006/relationships/tags" Target="../tags/tag1106.xml"/><Relationship Id="rId13" Type="http://schemas.openxmlformats.org/officeDocument/2006/relationships/tags" Target="../tags/tag984.xml"/><Relationship Id="rId18" Type="http://schemas.openxmlformats.org/officeDocument/2006/relationships/tags" Target="../tags/tag989.xml"/><Relationship Id="rId39" Type="http://schemas.openxmlformats.org/officeDocument/2006/relationships/tags" Target="../tags/tag1010.xml"/><Relationship Id="rId109" Type="http://schemas.openxmlformats.org/officeDocument/2006/relationships/tags" Target="../tags/tag1080.xml"/><Relationship Id="rId34" Type="http://schemas.openxmlformats.org/officeDocument/2006/relationships/tags" Target="../tags/tag1005.xml"/><Relationship Id="rId50" Type="http://schemas.openxmlformats.org/officeDocument/2006/relationships/tags" Target="../tags/tag1021.xml"/><Relationship Id="rId55" Type="http://schemas.openxmlformats.org/officeDocument/2006/relationships/tags" Target="../tags/tag1026.xml"/><Relationship Id="rId76" Type="http://schemas.openxmlformats.org/officeDocument/2006/relationships/tags" Target="../tags/tag1047.xml"/><Relationship Id="rId97" Type="http://schemas.openxmlformats.org/officeDocument/2006/relationships/tags" Target="../tags/tag1068.xml"/><Relationship Id="rId104" Type="http://schemas.openxmlformats.org/officeDocument/2006/relationships/tags" Target="../tags/tag1075.xml"/><Relationship Id="rId120" Type="http://schemas.openxmlformats.org/officeDocument/2006/relationships/tags" Target="../tags/tag1091.xml"/><Relationship Id="rId125" Type="http://schemas.openxmlformats.org/officeDocument/2006/relationships/tags" Target="../tags/tag1096.xml"/><Relationship Id="rId7" Type="http://schemas.openxmlformats.org/officeDocument/2006/relationships/tags" Target="../tags/tag978.xml"/><Relationship Id="rId71" Type="http://schemas.openxmlformats.org/officeDocument/2006/relationships/tags" Target="../tags/tag1042.xml"/><Relationship Id="rId92" Type="http://schemas.openxmlformats.org/officeDocument/2006/relationships/tags" Target="../tags/tag1063.xml"/><Relationship Id="rId2" Type="http://schemas.openxmlformats.org/officeDocument/2006/relationships/tags" Target="../tags/tag973.xml"/><Relationship Id="rId29" Type="http://schemas.openxmlformats.org/officeDocument/2006/relationships/tags" Target="../tags/tag1000.xml"/><Relationship Id="rId24" Type="http://schemas.openxmlformats.org/officeDocument/2006/relationships/tags" Target="../tags/tag995.xml"/><Relationship Id="rId40" Type="http://schemas.openxmlformats.org/officeDocument/2006/relationships/tags" Target="../tags/tag1011.xml"/><Relationship Id="rId45" Type="http://schemas.openxmlformats.org/officeDocument/2006/relationships/tags" Target="../tags/tag1016.xml"/><Relationship Id="rId66" Type="http://schemas.openxmlformats.org/officeDocument/2006/relationships/tags" Target="../tags/tag1037.xml"/><Relationship Id="rId87" Type="http://schemas.openxmlformats.org/officeDocument/2006/relationships/tags" Target="../tags/tag1058.xml"/><Relationship Id="rId110" Type="http://schemas.openxmlformats.org/officeDocument/2006/relationships/tags" Target="../tags/tag1081.xml"/><Relationship Id="rId115" Type="http://schemas.openxmlformats.org/officeDocument/2006/relationships/tags" Target="../tags/tag1086.xml"/><Relationship Id="rId131" Type="http://schemas.openxmlformats.org/officeDocument/2006/relationships/tags" Target="../tags/tag1102.xml"/><Relationship Id="rId136" Type="http://schemas.openxmlformats.org/officeDocument/2006/relationships/slideLayout" Target="../slideLayouts/slideLayout2.xml"/><Relationship Id="rId61" Type="http://schemas.openxmlformats.org/officeDocument/2006/relationships/tags" Target="../tags/tag1032.xml"/><Relationship Id="rId82" Type="http://schemas.openxmlformats.org/officeDocument/2006/relationships/tags" Target="../tags/tag1053.xml"/><Relationship Id="rId19" Type="http://schemas.openxmlformats.org/officeDocument/2006/relationships/tags" Target="../tags/tag990.xml"/><Relationship Id="rId14" Type="http://schemas.openxmlformats.org/officeDocument/2006/relationships/tags" Target="../tags/tag985.xml"/><Relationship Id="rId30" Type="http://schemas.openxmlformats.org/officeDocument/2006/relationships/tags" Target="../tags/tag1001.xml"/><Relationship Id="rId35" Type="http://schemas.openxmlformats.org/officeDocument/2006/relationships/tags" Target="../tags/tag1006.xml"/><Relationship Id="rId56" Type="http://schemas.openxmlformats.org/officeDocument/2006/relationships/tags" Target="../tags/tag1027.xml"/><Relationship Id="rId77" Type="http://schemas.openxmlformats.org/officeDocument/2006/relationships/tags" Target="../tags/tag1048.xml"/><Relationship Id="rId100" Type="http://schemas.openxmlformats.org/officeDocument/2006/relationships/tags" Target="../tags/tag1071.xml"/><Relationship Id="rId105" Type="http://schemas.openxmlformats.org/officeDocument/2006/relationships/tags" Target="../tags/tag1076.xml"/><Relationship Id="rId126" Type="http://schemas.openxmlformats.org/officeDocument/2006/relationships/tags" Target="../tags/tag1097.xml"/><Relationship Id="rId8" Type="http://schemas.openxmlformats.org/officeDocument/2006/relationships/tags" Target="../tags/tag979.xml"/><Relationship Id="rId51" Type="http://schemas.openxmlformats.org/officeDocument/2006/relationships/tags" Target="../tags/tag1022.xml"/><Relationship Id="rId72" Type="http://schemas.openxmlformats.org/officeDocument/2006/relationships/tags" Target="../tags/tag1043.xml"/><Relationship Id="rId93" Type="http://schemas.openxmlformats.org/officeDocument/2006/relationships/tags" Target="../tags/tag1064.xml"/><Relationship Id="rId98" Type="http://schemas.openxmlformats.org/officeDocument/2006/relationships/tags" Target="../tags/tag1069.xml"/><Relationship Id="rId121" Type="http://schemas.openxmlformats.org/officeDocument/2006/relationships/tags" Target="../tags/tag1092.xml"/><Relationship Id="rId3" Type="http://schemas.openxmlformats.org/officeDocument/2006/relationships/tags" Target="../tags/tag974.xml"/><Relationship Id="rId25" Type="http://schemas.openxmlformats.org/officeDocument/2006/relationships/tags" Target="../tags/tag996.xml"/><Relationship Id="rId46" Type="http://schemas.openxmlformats.org/officeDocument/2006/relationships/tags" Target="../tags/tag1017.xml"/><Relationship Id="rId67" Type="http://schemas.openxmlformats.org/officeDocument/2006/relationships/tags" Target="../tags/tag1038.xml"/><Relationship Id="rId116" Type="http://schemas.openxmlformats.org/officeDocument/2006/relationships/tags" Target="../tags/tag1087.xml"/><Relationship Id="rId137" Type="http://schemas.openxmlformats.org/officeDocument/2006/relationships/oleObject" Target="../embeddings/oleObject87.bin"/><Relationship Id="rId20" Type="http://schemas.openxmlformats.org/officeDocument/2006/relationships/tags" Target="../tags/tag991.xml"/><Relationship Id="rId41" Type="http://schemas.openxmlformats.org/officeDocument/2006/relationships/tags" Target="../tags/tag1012.xml"/><Relationship Id="rId62" Type="http://schemas.openxmlformats.org/officeDocument/2006/relationships/tags" Target="../tags/tag1033.xml"/><Relationship Id="rId83" Type="http://schemas.openxmlformats.org/officeDocument/2006/relationships/tags" Target="../tags/tag1054.xml"/><Relationship Id="rId88" Type="http://schemas.openxmlformats.org/officeDocument/2006/relationships/tags" Target="../tags/tag1059.xml"/><Relationship Id="rId111" Type="http://schemas.openxmlformats.org/officeDocument/2006/relationships/tags" Target="../tags/tag1082.xml"/><Relationship Id="rId132" Type="http://schemas.openxmlformats.org/officeDocument/2006/relationships/tags" Target="../tags/tag1103.xml"/><Relationship Id="rId15" Type="http://schemas.openxmlformats.org/officeDocument/2006/relationships/tags" Target="../tags/tag986.xml"/><Relationship Id="rId36" Type="http://schemas.openxmlformats.org/officeDocument/2006/relationships/tags" Target="../tags/tag1007.xml"/><Relationship Id="rId57" Type="http://schemas.openxmlformats.org/officeDocument/2006/relationships/tags" Target="../tags/tag1028.xml"/><Relationship Id="rId106" Type="http://schemas.openxmlformats.org/officeDocument/2006/relationships/tags" Target="../tags/tag1077.xml"/><Relationship Id="rId127" Type="http://schemas.openxmlformats.org/officeDocument/2006/relationships/tags" Target="../tags/tag1098.xml"/><Relationship Id="rId10" Type="http://schemas.openxmlformats.org/officeDocument/2006/relationships/tags" Target="../tags/tag981.xml"/><Relationship Id="rId31" Type="http://schemas.openxmlformats.org/officeDocument/2006/relationships/tags" Target="../tags/tag1002.xml"/><Relationship Id="rId52" Type="http://schemas.openxmlformats.org/officeDocument/2006/relationships/tags" Target="../tags/tag1023.xml"/><Relationship Id="rId73" Type="http://schemas.openxmlformats.org/officeDocument/2006/relationships/tags" Target="../tags/tag1044.xml"/><Relationship Id="rId78" Type="http://schemas.openxmlformats.org/officeDocument/2006/relationships/tags" Target="../tags/tag1049.xml"/><Relationship Id="rId94" Type="http://schemas.openxmlformats.org/officeDocument/2006/relationships/tags" Target="../tags/tag1065.xml"/><Relationship Id="rId99" Type="http://schemas.openxmlformats.org/officeDocument/2006/relationships/tags" Target="../tags/tag1070.xml"/><Relationship Id="rId101" Type="http://schemas.openxmlformats.org/officeDocument/2006/relationships/tags" Target="../tags/tag1072.xml"/><Relationship Id="rId122" Type="http://schemas.openxmlformats.org/officeDocument/2006/relationships/tags" Target="../tags/tag1093.xml"/><Relationship Id="rId4" Type="http://schemas.openxmlformats.org/officeDocument/2006/relationships/tags" Target="../tags/tag975.xml"/><Relationship Id="rId9" Type="http://schemas.openxmlformats.org/officeDocument/2006/relationships/tags" Target="../tags/tag980.xml"/><Relationship Id="rId26" Type="http://schemas.openxmlformats.org/officeDocument/2006/relationships/tags" Target="../tags/tag997.xml"/><Relationship Id="rId47" Type="http://schemas.openxmlformats.org/officeDocument/2006/relationships/tags" Target="../tags/tag1018.xml"/><Relationship Id="rId68" Type="http://schemas.openxmlformats.org/officeDocument/2006/relationships/tags" Target="../tags/tag1039.xml"/><Relationship Id="rId89" Type="http://schemas.openxmlformats.org/officeDocument/2006/relationships/tags" Target="../tags/tag1060.xml"/><Relationship Id="rId112" Type="http://schemas.openxmlformats.org/officeDocument/2006/relationships/tags" Target="../tags/tag1083.xml"/><Relationship Id="rId133" Type="http://schemas.openxmlformats.org/officeDocument/2006/relationships/tags" Target="../tags/tag1104.xml"/></Relationships>
</file>

<file path=ppt/slides/_rels/slide54.xml.rels><?xml version="1.0" encoding="UTF-8" standalone="yes"?>
<Relationships xmlns="http://schemas.openxmlformats.org/package/2006/relationships"><Relationship Id="rId26" Type="http://schemas.openxmlformats.org/officeDocument/2006/relationships/tags" Target="../tags/tag1132.xml"/><Relationship Id="rId21" Type="http://schemas.openxmlformats.org/officeDocument/2006/relationships/tags" Target="../tags/tag1127.xml"/><Relationship Id="rId42" Type="http://schemas.openxmlformats.org/officeDocument/2006/relationships/tags" Target="../tags/tag1148.xml"/><Relationship Id="rId47" Type="http://schemas.openxmlformats.org/officeDocument/2006/relationships/tags" Target="../tags/tag1153.xml"/><Relationship Id="rId63" Type="http://schemas.openxmlformats.org/officeDocument/2006/relationships/tags" Target="../tags/tag1169.xml"/><Relationship Id="rId68" Type="http://schemas.openxmlformats.org/officeDocument/2006/relationships/tags" Target="../tags/tag1174.xml"/><Relationship Id="rId2" Type="http://schemas.openxmlformats.org/officeDocument/2006/relationships/tags" Target="../tags/tag1108.xml"/><Relationship Id="rId16" Type="http://schemas.openxmlformats.org/officeDocument/2006/relationships/tags" Target="../tags/tag1122.xml"/><Relationship Id="rId29" Type="http://schemas.openxmlformats.org/officeDocument/2006/relationships/tags" Target="../tags/tag1135.xml"/><Relationship Id="rId11" Type="http://schemas.openxmlformats.org/officeDocument/2006/relationships/tags" Target="../tags/tag1117.xml"/><Relationship Id="rId24" Type="http://schemas.openxmlformats.org/officeDocument/2006/relationships/tags" Target="../tags/tag1130.xml"/><Relationship Id="rId32" Type="http://schemas.openxmlformats.org/officeDocument/2006/relationships/tags" Target="../tags/tag1138.xml"/><Relationship Id="rId37" Type="http://schemas.openxmlformats.org/officeDocument/2006/relationships/tags" Target="../tags/tag1143.xml"/><Relationship Id="rId40" Type="http://schemas.openxmlformats.org/officeDocument/2006/relationships/tags" Target="../tags/tag1146.xml"/><Relationship Id="rId45" Type="http://schemas.openxmlformats.org/officeDocument/2006/relationships/tags" Target="../tags/tag1151.xml"/><Relationship Id="rId53" Type="http://schemas.openxmlformats.org/officeDocument/2006/relationships/tags" Target="../tags/tag1159.xml"/><Relationship Id="rId58" Type="http://schemas.openxmlformats.org/officeDocument/2006/relationships/tags" Target="../tags/tag1164.xml"/><Relationship Id="rId66" Type="http://schemas.openxmlformats.org/officeDocument/2006/relationships/tags" Target="../tags/tag1172.xml"/><Relationship Id="rId5" Type="http://schemas.openxmlformats.org/officeDocument/2006/relationships/tags" Target="../tags/tag1111.xml"/><Relationship Id="rId61" Type="http://schemas.openxmlformats.org/officeDocument/2006/relationships/tags" Target="../tags/tag1167.xml"/><Relationship Id="rId19" Type="http://schemas.openxmlformats.org/officeDocument/2006/relationships/tags" Target="../tags/tag1125.xml"/><Relationship Id="rId14" Type="http://schemas.openxmlformats.org/officeDocument/2006/relationships/tags" Target="../tags/tag1120.xml"/><Relationship Id="rId22" Type="http://schemas.openxmlformats.org/officeDocument/2006/relationships/tags" Target="../tags/tag1128.xml"/><Relationship Id="rId27" Type="http://schemas.openxmlformats.org/officeDocument/2006/relationships/tags" Target="../tags/tag1133.xml"/><Relationship Id="rId30" Type="http://schemas.openxmlformats.org/officeDocument/2006/relationships/tags" Target="../tags/tag1136.xml"/><Relationship Id="rId35" Type="http://schemas.openxmlformats.org/officeDocument/2006/relationships/tags" Target="../tags/tag1141.xml"/><Relationship Id="rId43" Type="http://schemas.openxmlformats.org/officeDocument/2006/relationships/tags" Target="../tags/tag1149.xml"/><Relationship Id="rId48" Type="http://schemas.openxmlformats.org/officeDocument/2006/relationships/tags" Target="../tags/tag1154.xml"/><Relationship Id="rId56" Type="http://schemas.openxmlformats.org/officeDocument/2006/relationships/tags" Target="../tags/tag1162.xml"/><Relationship Id="rId64" Type="http://schemas.openxmlformats.org/officeDocument/2006/relationships/tags" Target="../tags/tag1170.xml"/><Relationship Id="rId69" Type="http://schemas.openxmlformats.org/officeDocument/2006/relationships/tags" Target="../tags/tag1175.xml"/><Relationship Id="rId8" Type="http://schemas.openxmlformats.org/officeDocument/2006/relationships/tags" Target="../tags/tag1114.xml"/><Relationship Id="rId51" Type="http://schemas.openxmlformats.org/officeDocument/2006/relationships/tags" Target="../tags/tag1157.xml"/><Relationship Id="rId72" Type="http://schemas.openxmlformats.org/officeDocument/2006/relationships/image" Target="../media/image8.emf"/><Relationship Id="rId3" Type="http://schemas.openxmlformats.org/officeDocument/2006/relationships/tags" Target="../tags/tag1109.xml"/><Relationship Id="rId12" Type="http://schemas.openxmlformats.org/officeDocument/2006/relationships/tags" Target="../tags/tag1118.xml"/><Relationship Id="rId17" Type="http://schemas.openxmlformats.org/officeDocument/2006/relationships/tags" Target="../tags/tag1123.xml"/><Relationship Id="rId25" Type="http://schemas.openxmlformats.org/officeDocument/2006/relationships/tags" Target="../tags/tag1131.xml"/><Relationship Id="rId33" Type="http://schemas.openxmlformats.org/officeDocument/2006/relationships/tags" Target="../tags/tag1139.xml"/><Relationship Id="rId38" Type="http://schemas.openxmlformats.org/officeDocument/2006/relationships/tags" Target="../tags/tag1144.xml"/><Relationship Id="rId46" Type="http://schemas.openxmlformats.org/officeDocument/2006/relationships/tags" Target="../tags/tag1152.xml"/><Relationship Id="rId59" Type="http://schemas.openxmlformats.org/officeDocument/2006/relationships/tags" Target="../tags/tag1165.xml"/><Relationship Id="rId67" Type="http://schemas.openxmlformats.org/officeDocument/2006/relationships/tags" Target="../tags/tag1173.xml"/><Relationship Id="rId20" Type="http://schemas.openxmlformats.org/officeDocument/2006/relationships/tags" Target="../tags/tag1126.xml"/><Relationship Id="rId41" Type="http://schemas.openxmlformats.org/officeDocument/2006/relationships/tags" Target="../tags/tag1147.xml"/><Relationship Id="rId54" Type="http://schemas.openxmlformats.org/officeDocument/2006/relationships/tags" Target="../tags/tag1160.xml"/><Relationship Id="rId62" Type="http://schemas.openxmlformats.org/officeDocument/2006/relationships/tags" Target="../tags/tag1168.xml"/><Relationship Id="rId70" Type="http://schemas.openxmlformats.org/officeDocument/2006/relationships/slideLayout" Target="../slideLayouts/slideLayout2.xml"/><Relationship Id="rId1" Type="http://schemas.openxmlformats.org/officeDocument/2006/relationships/tags" Target="../tags/tag1107.xml"/><Relationship Id="rId6" Type="http://schemas.openxmlformats.org/officeDocument/2006/relationships/tags" Target="../tags/tag1112.xml"/><Relationship Id="rId15" Type="http://schemas.openxmlformats.org/officeDocument/2006/relationships/tags" Target="../tags/tag1121.xml"/><Relationship Id="rId23" Type="http://schemas.openxmlformats.org/officeDocument/2006/relationships/tags" Target="../tags/tag1129.xml"/><Relationship Id="rId28" Type="http://schemas.openxmlformats.org/officeDocument/2006/relationships/tags" Target="../tags/tag1134.xml"/><Relationship Id="rId36" Type="http://schemas.openxmlformats.org/officeDocument/2006/relationships/tags" Target="../tags/tag1142.xml"/><Relationship Id="rId49" Type="http://schemas.openxmlformats.org/officeDocument/2006/relationships/tags" Target="../tags/tag1155.xml"/><Relationship Id="rId57" Type="http://schemas.openxmlformats.org/officeDocument/2006/relationships/tags" Target="../tags/tag1163.xml"/><Relationship Id="rId10" Type="http://schemas.openxmlformats.org/officeDocument/2006/relationships/tags" Target="../tags/tag1116.xml"/><Relationship Id="rId31" Type="http://schemas.openxmlformats.org/officeDocument/2006/relationships/tags" Target="../tags/tag1137.xml"/><Relationship Id="rId44" Type="http://schemas.openxmlformats.org/officeDocument/2006/relationships/tags" Target="../tags/tag1150.xml"/><Relationship Id="rId52" Type="http://schemas.openxmlformats.org/officeDocument/2006/relationships/tags" Target="../tags/tag1158.xml"/><Relationship Id="rId60" Type="http://schemas.openxmlformats.org/officeDocument/2006/relationships/tags" Target="../tags/tag1166.xml"/><Relationship Id="rId65" Type="http://schemas.openxmlformats.org/officeDocument/2006/relationships/tags" Target="../tags/tag1171.xml"/><Relationship Id="rId73" Type="http://schemas.openxmlformats.org/officeDocument/2006/relationships/image" Target="../media/image18.svg"/><Relationship Id="rId4" Type="http://schemas.openxmlformats.org/officeDocument/2006/relationships/tags" Target="../tags/tag1110.xml"/><Relationship Id="rId9" Type="http://schemas.openxmlformats.org/officeDocument/2006/relationships/tags" Target="../tags/tag1115.xml"/><Relationship Id="rId13" Type="http://schemas.openxmlformats.org/officeDocument/2006/relationships/tags" Target="../tags/tag1119.xml"/><Relationship Id="rId18" Type="http://schemas.openxmlformats.org/officeDocument/2006/relationships/tags" Target="../tags/tag1124.xml"/><Relationship Id="rId39" Type="http://schemas.openxmlformats.org/officeDocument/2006/relationships/tags" Target="../tags/tag1145.xml"/><Relationship Id="rId34" Type="http://schemas.openxmlformats.org/officeDocument/2006/relationships/tags" Target="../tags/tag1140.xml"/><Relationship Id="rId50" Type="http://schemas.openxmlformats.org/officeDocument/2006/relationships/tags" Target="../tags/tag1156.xml"/><Relationship Id="rId55" Type="http://schemas.openxmlformats.org/officeDocument/2006/relationships/tags" Target="../tags/tag1161.xml"/><Relationship Id="rId7" Type="http://schemas.openxmlformats.org/officeDocument/2006/relationships/tags" Target="../tags/tag1113.xml"/><Relationship Id="rId71" Type="http://schemas.openxmlformats.org/officeDocument/2006/relationships/oleObject" Target="../embeddings/oleObject88.bin"/></Relationships>
</file>

<file path=ppt/slides/_rels/slide55.xml.rels><?xml version="1.0" encoding="UTF-8" standalone="yes"?>
<Relationships xmlns="http://schemas.openxmlformats.org/package/2006/relationships"><Relationship Id="rId8" Type="http://schemas.openxmlformats.org/officeDocument/2006/relationships/tags" Target="../tags/tag1183.xml"/><Relationship Id="rId13" Type="http://schemas.openxmlformats.org/officeDocument/2006/relationships/tags" Target="../tags/tag1188.xml"/><Relationship Id="rId18" Type="http://schemas.openxmlformats.org/officeDocument/2006/relationships/tags" Target="../tags/tag1193.xml"/><Relationship Id="rId3" Type="http://schemas.openxmlformats.org/officeDocument/2006/relationships/tags" Target="../tags/tag1178.xml"/><Relationship Id="rId21" Type="http://schemas.openxmlformats.org/officeDocument/2006/relationships/slideLayout" Target="../slideLayouts/slideLayout2.xml"/><Relationship Id="rId7" Type="http://schemas.openxmlformats.org/officeDocument/2006/relationships/tags" Target="../tags/tag1182.xml"/><Relationship Id="rId12" Type="http://schemas.openxmlformats.org/officeDocument/2006/relationships/tags" Target="../tags/tag1187.xml"/><Relationship Id="rId17" Type="http://schemas.openxmlformats.org/officeDocument/2006/relationships/tags" Target="../tags/tag1192.xml"/><Relationship Id="rId2" Type="http://schemas.openxmlformats.org/officeDocument/2006/relationships/tags" Target="../tags/tag1177.xml"/><Relationship Id="rId16" Type="http://schemas.openxmlformats.org/officeDocument/2006/relationships/tags" Target="../tags/tag1191.xml"/><Relationship Id="rId20" Type="http://schemas.openxmlformats.org/officeDocument/2006/relationships/tags" Target="../tags/tag1195.xml"/><Relationship Id="rId1" Type="http://schemas.openxmlformats.org/officeDocument/2006/relationships/tags" Target="../tags/tag1176.xml"/><Relationship Id="rId6" Type="http://schemas.openxmlformats.org/officeDocument/2006/relationships/tags" Target="../tags/tag1181.xml"/><Relationship Id="rId11" Type="http://schemas.openxmlformats.org/officeDocument/2006/relationships/tags" Target="../tags/tag1186.xml"/><Relationship Id="rId5" Type="http://schemas.openxmlformats.org/officeDocument/2006/relationships/tags" Target="../tags/tag1180.xml"/><Relationship Id="rId15" Type="http://schemas.openxmlformats.org/officeDocument/2006/relationships/tags" Target="../tags/tag1190.xml"/><Relationship Id="rId23" Type="http://schemas.openxmlformats.org/officeDocument/2006/relationships/image" Target="../media/image8.emf"/><Relationship Id="rId10" Type="http://schemas.openxmlformats.org/officeDocument/2006/relationships/tags" Target="../tags/tag1185.xml"/><Relationship Id="rId19" Type="http://schemas.openxmlformats.org/officeDocument/2006/relationships/tags" Target="../tags/tag1194.xml"/><Relationship Id="rId4" Type="http://schemas.openxmlformats.org/officeDocument/2006/relationships/tags" Target="../tags/tag1179.xml"/><Relationship Id="rId9" Type="http://schemas.openxmlformats.org/officeDocument/2006/relationships/tags" Target="../tags/tag1184.xml"/><Relationship Id="rId14" Type="http://schemas.openxmlformats.org/officeDocument/2006/relationships/tags" Target="../tags/tag1189.xml"/><Relationship Id="rId22" Type="http://schemas.openxmlformats.org/officeDocument/2006/relationships/oleObject" Target="../embeddings/oleObject89.bin"/></Relationships>
</file>

<file path=ppt/slides/_rels/slide56.xml.rels><?xml version="1.0" encoding="UTF-8" standalone="yes"?>
<Relationships xmlns="http://schemas.openxmlformats.org/package/2006/relationships"><Relationship Id="rId13" Type="http://schemas.openxmlformats.org/officeDocument/2006/relationships/tags" Target="../tags/tag1208.xml"/><Relationship Id="rId18" Type="http://schemas.openxmlformats.org/officeDocument/2006/relationships/tags" Target="../tags/tag1213.xml"/><Relationship Id="rId26" Type="http://schemas.openxmlformats.org/officeDocument/2006/relationships/tags" Target="../tags/tag1221.xml"/><Relationship Id="rId3" Type="http://schemas.openxmlformats.org/officeDocument/2006/relationships/tags" Target="../tags/tag1198.xml"/><Relationship Id="rId21" Type="http://schemas.openxmlformats.org/officeDocument/2006/relationships/tags" Target="../tags/tag1216.xml"/><Relationship Id="rId34" Type="http://schemas.openxmlformats.org/officeDocument/2006/relationships/chart" Target="../charts/chart10.xml"/><Relationship Id="rId7" Type="http://schemas.openxmlformats.org/officeDocument/2006/relationships/tags" Target="../tags/tag1202.xml"/><Relationship Id="rId12" Type="http://schemas.openxmlformats.org/officeDocument/2006/relationships/tags" Target="../tags/tag1207.xml"/><Relationship Id="rId17" Type="http://schemas.openxmlformats.org/officeDocument/2006/relationships/tags" Target="../tags/tag1212.xml"/><Relationship Id="rId25" Type="http://schemas.openxmlformats.org/officeDocument/2006/relationships/tags" Target="../tags/tag1220.xml"/><Relationship Id="rId33" Type="http://schemas.openxmlformats.org/officeDocument/2006/relationships/chart" Target="../charts/chart9.xml"/><Relationship Id="rId2" Type="http://schemas.openxmlformats.org/officeDocument/2006/relationships/tags" Target="../tags/tag1197.xml"/><Relationship Id="rId16" Type="http://schemas.openxmlformats.org/officeDocument/2006/relationships/tags" Target="../tags/tag1211.xml"/><Relationship Id="rId20" Type="http://schemas.openxmlformats.org/officeDocument/2006/relationships/tags" Target="../tags/tag1215.xml"/><Relationship Id="rId29" Type="http://schemas.openxmlformats.org/officeDocument/2006/relationships/tags" Target="../tags/tag1224.xml"/><Relationship Id="rId1" Type="http://schemas.openxmlformats.org/officeDocument/2006/relationships/tags" Target="../tags/tag1196.xml"/><Relationship Id="rId6" Type="http://schemas.openxmlformats.org/officeDocument/2006/relationships/tags" Target="../tags/tag1201.xml"/><Relationship Id="rId11" Type="http://schemas.openxmlformats.org/officeDocument/2006/relationships/tags" Target="../tags/tag1206.xml"/><Relationship Id="rId24" Type="http://schemas.openxmlformats.org/officeDocument/2006/relationships/tags" Target="../tags/tag1219.xml"/><Relationship Id="rId32" Type="http://schemas.openxmlformats.org/officeDocument/2006/relationships/image" Target="../media/image8.emf"/><Relationship Id="rId5" Type="http://schemas.openxmlformats.org/officeDocument/2006/relationships/tags" Target="../tags/tag1200.xml"/><Relationship Id="rId15" Type="http://schemas.openxmlformats.org/officeDocument/2006/relationships/tags" Target="../tags/tag1210.xml"/><Relationship Id="rId23" Type="http://schemas.openxmlformats.org/officeDocument/2006/relationships/tags" Target="../tags/tag1218.xml"/><Relationship Id="rId28" Type="http://schemas.openxmlformats.org/officeDocument/2006/relationships/tags" Target="../tags/tag1223.xml"/><Relationship Id="rId10" Type="http://schemas.openxmlformats.org/officeDocument/2006/relationships/tags" Target="../tags/tag1205.xml"/><Relationship Id="rId19" Type="http://schemas.openxmlformats.org/officeDocument/2006/relationships/tags" Target="../tags/tag1214.xml"/><Relationship Id="rId31" Type="http://schemas.openxmlformats.org/officeDocument/2006/relationships/oleObject" Target="../embeddings/oleObject90.bin"/><Relationship Id="rId4" Type="http://schemas.openxmlformats.org/officeDocument/2006/relationships/tags" Target="../tags/tag1199.xml"/><Relationship Id="rId9" Type="http://schemas.openxmlformats.org/officeDocument/2006/relationships/tags" Target="../tags/tag1204.xml"/><Relationship Id="rId14" Type="http://schemas.openxmlformats.org/officeDocument/2006/relationships/tags" Target="../tags/tag1209.xml"/><Relationship Id="rId22" Type="http://schemas.openxmlformats.org/officeDocument/2006/relationships/tags" Target="../tags/tag1217.xml"/><Relationship Id="rId27" Type="http://schemas.openxmlformats.org/officeDocument/2006/relationships/tags" Target="../tags/tag1222.xml"/><Relationship Id="rId30" Type="http://schemas.openxmlformats.org/officeDocument/2006/relationships/slideLayout" Target="../slideLayouts/slideLayout2.xml"/><Relationship Id="rId8" Type="http://schemas.openxmlformats.org/officeDocument/2006/relationships/tags" Target="../tags/tag1203.xml"/></Relationships>
</file>

<file path=ppt/slides/_rels/slide57.xml.rels><?xml version="1.0" encoding="UTF-8" standalone="yes"?>
<Relationships xmlns="http://schemas.openxmlformats.org/package/2006/relationships"><Relationship Id="rId13" Type="http://schemas.openxmlformats.org/officeDocument/2006/relationships/tags" Target="../tags/tag1237.xml"/><Relationship Id="rId18" Type="http://schemas.openxmlformats.org/officeDocument/2006/relationships/tags" Target="../tags/tag1242.xml"/><Relationship Id="rId26" Type="http://schemas.openxmlformats.org/officeDocument/2006/relationships/tags" Target="../tags/tag1250.xml"/><Relationship Id="rId3" Type="http://schemas.openxmlformats.org/officeDocument/2006/relationships/tags" Target="../tags/tag1227.xml"/><Relationship Id="rId21" Type="http://schemas.openxmlformats.org/officeDocument/2006/relationships/tags" Target="../tags/tag1245.xml"/><Relationship Id="rId34" Type="http://schemas.openxmlformats.org/officeDocument/2006/relationships/chart" Target="../charts/chart12.xml"/><Relationship Id="rId7" Type="http://schemas.openxmlformats.org/officeDocument/2006/relationships/tags" Target="../tags/tag1231.xml"/><Relationship Id="rId12" Type="http://schemas.openxmlformats.org/officeDocument/2006/relationships/tags" Target="../tags/tag1236.xml"/><Relationship Id="rId17" Type="http://schemas.openxmlformats.org/officeDocument/2006/relationships/tags" Target="../tags/tag1241.xml"/><Relationship Id="rId25" Type="http://schemas.openxmlformats.org/officeDocument/2006/relationships/tags" Target="../tags/tag1249.xml"/><Relationship Id="rId33" Type="http://schemas.openxmlformats.org/officeDocument/2006/relationships/chart" Target="../charts/chart11.xml"/><Relationship Id="rId2" Type="http://schemas.openxmlformats.org/officeDocument/2006/relationships/tags" Target="../tags/tag1226.xml"/><Relationship Id="rId16" Type="http://schemas.openxmlformats.org/officeDocument/2006/relationships/tags" Target="../tags/tag1240.xml"/><Relationship Id="rId20" Type="http://schemas.openxmlformats.org/officeDocument/2006/relationships/tags" Target="../tags/tag1244.xml"/><Relationship Id="rId29" Type="http://schemas.openxmlformats.org/officeDocument/2006/relationships/tags" Target="../tags/tag1253.xml"/><Relationship Id="rId1" Type="http://schemas.openxmlformats.org/officeDocument/2006/relationships/tags" Target="../tags/tag1225.xml"/><Relationship Id="rId6" Type="http://schemas.openxmlformats.org/officeDocument/2006/relationships/tags" Target="../tags/tag1230.xml"/><Relationship Id="rId11" Type="http://schemas.openxmlformats.org/officeDocument/2006/relationships/tags" Target="../tags/tag1235.xml"/><Relationship Id="rId24" Type="http://schemas.openxmlformats.org/officeDocument/2006/relationships/tags" Target="../tags/tag1248.xml"/><Relationship Id="rId32" Type="http://schemas.openxmlformats.org/officeDocument/2006/relationships/image" Target="../media/image8.emf"/><Relationship Id="rId5" Type="http://schemas.openxmlformats.org/officeDocument/2006/relationships/tags" Target="../tags/tag1229.xml"/><Relationship Id="rId15" Type="http://schemas.openxmlformats.org/officeDocument/2006/relationships/tags" Target="../tags/tag1239.xml"/><Relationship Id="rId23" Type="http://schemas.openxmlformats.org/officeDocument/2006/relationships/tags" Target="../tags/tag1247.xml"/><Relationship Id="rId28" Type="http://schemas.openxmlformats.org/officeDocument/2006/relationships/tags" Target="../tags/tag1252.xml"/><Relationship Id="rId10" Type="http://schemas.openxmlformats.org/officeDocument/2006/relationships/tags" Target="../tags/tag1234.xml"/><Relationship Id="rId19" Type="http://schemas.openxmlformats.org/officeDocument/2006/relationships/tags" Target="../tags/tag1243.xml"/><Relationship Id="rId31" Type="http://schemas.openxmlformats.org/officeDocument/2006/relationships/oleObject" Target="../embeddings/oleObject91.bin"/><Relationship Id="rId4" Type="http://schemas.openxmlformats.org/officeDocument/2006/relationships/tags" Target="../tags/tag1228.xml"/><Relationship Id="rId9" Type="http://schemas.openxmlformats.org/officeDocument/2006/relationships/tags" Target="../tags/tag1233.xml"/><Relationship Id="rId14" Type="http://schemas.openxmlformats.org/officeDocument/2006/relationships/tags" Target="../tags/tag1238.xml"/><Relationship Id="rId22" Type="http://schemas.openxmlformats.org/officeDocument/2006/relationships/tags" Target="../tags/tag1246.xml"/><Relationship Id="rId27" Type="http://schemas.openxmlformats.org/officeDocument/2006/relationships/tags" Target="../tags/tag1251.xml"/><Relationship Id="rId30" Type="http://schemas.openxmlformats.org/officeDocument/2006/relationships/slideLayout" Target="../slideLayouts/slideLayout2.xml"/><Relationship Id="rId8" Type="http://schemas.openxmlformats.org/officeDocument/2006/relationships/tags" Target="../tags/tag1232.xml"/></Relationships>
</file>

<file path=ppt/slides/_rels/slide58.xml.rels><?xml version="1.0" encoding="UTF-8" standalone="yes"?>
<Relationships xmlns="http://schemas.openxmlformats.org/package/2006/relationships"><Relationship Id="rId8" Type="http://schemas.openxmlformats.org/officeDocument/2006/relationships/tags" Target="../tags/tag1261.xml"/><Relationship Id="rId13" Type="http://schemas.openxmlformats.org/officeDocument/2006/relationships/tags" Target="../tags/tag1266.xml"/><Relationship Id="rId18" Type="http://schemas.openxmlformats.org/officeDocument/2006/relationships/tags" Target="../tags/tag1271.xml"/><Relationship Id="rId3" Type="http://schemas.openxmlformats.org/officeDocument/2006/relationships/tags" Target="../tags/tag1256.xml"/><Relationship Id="rId21" Type="http://schemas.openxmlformats.org/officeDocument/2006/relationships/tags" Target="../tags/tag1274.xml"/><Relationship Id="rId7" Type="http://schemas.openxmlformats.org/officeDocument/2006/relationships/tags" Target="../tags/tag1260.xml"/><Relationship Id="rId12" Type="http://schemas.openxmlformats.org/officeDocument/2006/relationships/tags" Target="../tags/tag1265.xml"/><Relationship Id="rId17" Type="http://schemas.openxmlformats.org/officeDocument/2006/relationships/tags" Target="../tags/tag1270.xml"/><Relationship Id="rId25" Type="http://schemas.openxmlformats.org/officeDocument/2006/relationships/image" Target="../media/image8.emf"/><Relationship Id="rId2" Type="http://schemas.openxmlformats.org/officeDocument/2006/relationships/tags" Target="../tags/tag1255.xml"/><Relationship Id="rId16" Type="http://schemas.openxmlformats.org/officeDocument/2006/relationships/tags" Target="../tags/tag1269.xml"/><Relationship Id="rId20" Type="http://schemas.openxmlformats.org/officeDocument/2006/relationships/tags" Target="../tags/tag1273.xml"/><Relationship Id="rId1" Type="http://schemas.openxmlformats.org/officeDocument/2006/relationships/tags" Target="../tags/tag1254.xml"/><Relationship Id="rId6" Type="http://schemas.openxmlformats.org/officeDocument/2006/relationships/tags" Target="../tags/tag1259.xml"/><Relationship Id="rId11" Type="http://schemas.openxmlformats.org/officeDocument/2006/relationships/tags" Target="../tags/tag1264.xml"/><Relationship Id="rId24" Type="http://schemas.openxmlformats.org/officeDocument/2006/relationships/oleObject" Target="../embeddings/oleObject92.bin"/><Relationship Id="rId5" Type="http://schemas.openxmlformats.org/officeDocument/2006/relationships/tags" Target="../tags/tag1258.xml"/><Relationship Id="rId15" Type="http://schemas.openxmlformats.org/officeDocument/2006/relationships/tags" Target="../tags/tag1268.xml"/><Relationship Id="rId23" Type="http://schemas.openxmlformats.org/officeDocument/2006/relationships/slideLayout" Target="../slideLayouts/slideLayout2.xml"/><Relationship Id="rId10" Type="http://schemas.openxmlformats.org/officeDocument/2006/relationships/tags" Target="../tags/tag1263.xml"/><Relationship Id="rId19" Type="http://schemas.openxmlformats.org/officeDocument/2006/relationships/tags" Target="../tags/tag1272.xml"/><Relationship Id="rId4" Type="http://schemas.openxmlformats.org/officeDocument/2006/relationships/tags" Target="../tags/tag1257.xml"/><Relationship Id="rId9" Type="http://schemas.openxmlformats.org/officeDocument/2006/relationships/tags" Target="../tags/tag1262.xml"/><Relationship Id="rId14" Type="http://schemas.openxmlformats.org/officeDocument/2006/relationships/tags" Target="../tags/tag1267.xml"/><Relationship Id="rId22" Type="http://schemas.openxmlformats.org/officeDocument/2006/relationships/tags" Target="../tags/tag1275.xml"/></Relationships>
</file>

<file path=ppt/slides/_rels/slide59.xml.rels><?xml version="1.0" encoding="UTF-8" standalone="yes"?>
<Relationships xmlns="http://schemas.openxmlformats.org/package/2006/relationships"><Relationship Id="rId13" Type="http://schemas.openxmlformats.org/officeDocument/2006/relationships/tags" Target="../tags/tag1288.xml"/><Relationship Id="rId18" Type="http://schemas.openxmlformats.org/officeDocument/2006/relationships/tags" Target="../tags/tag1293.xml"/><Relationship Id="rId26" Type="http://schemas.openxmlformats.org/officeDocument/2006/relationships/tags" Target="../tags/tag1301.xml"/><Relationship Id="rId39" Type="http://schemas.openxmlformats.org/officeDocument/2006/relationships/tags" Target="../tags/tag1314.xml"/><Relationship Id="rId21" Type="http://schemas.openxmlformats.org/officeDocument/2006/relationships/tags" Target="../tags/tag1296.xml"/><Relationship Id="rId34" Type="http://schemas.openxmlformats.org/officeDocument/2006/relationships/tags" Target="../tags/tag1309.xml"/><Relationship Id="rId42" Type="http://schemas.openxmlformats.org/officeDocument/2006/relationships/image" Target="../media/image8.emf"/><Relationship Id="rId7" Type="http://schemas.openxmlformats.org/officeDocument/2006/relationships/tags" Target="../tags/tag1282.xml"/><Relationship Id="rId2" Type="http://schemas.openxmlformats.org/officeDocument/2006/relationships/tags" Target="../tags/tag1277.xml"/><Relationship Id="rId16" Type="http://schemas.openxmlformats.org/officeDocument/2006/relationships/tags" Target="../tags/tag1291.xml"/><Relationship Id="rId20" Type="http://schemas.openxmlformats.org/officeDocument/2006/relationships/tags" Target="../tags/tag1295.xml"/><Relationship Id="rId29" Type="http://schemas.openxmlformats.org/officeDocument/2006/relationships/tags" Target="../tags/tag1304.xml"/><Relationship Id="rId41" Type="http://schemas.openxmlformats.org/officeDocument/2006/relationships/oleObject" Target="../embeddings/oleObject93.bin"/><Relationship Id="rId1" Type="http://schemas.openxmlformats.org/officeDocument/2006/relationships/tags" Target="../tags/tag1276.xml"/><Relationship Id="rId6" Type="http://schemas.openxmlformats.org/officeDocument/2006/relationships/tags" Target="../tags/tag1281.xml"/><Relationship Id="rId11" Type="http://schemas.openxmlformats.org/officeDocument/2006/relationships/tags" Target="../tags/tag1286.xml"/><Relationship Id="rId24" Type="http://schemas.openxmlformats.org/officeDocument/2006/relationships/tags" Target="../tags/tag1299.xml"/><Relationship Id="rId32" Type="http://schemas.openxmlformats.org/officeDocument/2006/relationships/tags" Target="../tags/tag1307.xml"/><Relationship Id="rId37" Type="http://schemas.openxmlformats.org/officeDocument/2006/relationships/tags" Target="../tags/tag1312.xml"/><Relationship Id="rId40" Type="http://schemas.openxmlformats.org/officeDocument/2006/relationships/slideLayout" Target="../slideLayouts/slideLayout2.xml"/><Relationship Id="rId5" Type="http://schemas.openxmlformats.org/officeDocument/2006/relationships/tags" Target="../tags/tag1280.xml"/><Relationship Id="rId15" Type="http://schemas.openxmlformats.org/officeDocument/2006/relationships/tags" Target="../tags/tag1290.xml"/><Relationship Id="rId23" Type="http://schemas.openxmlformats.org/officeDocument/2006/relationships/tags" Target="../tags/tag1298.xml"/><Relationship Id="rId28" Type="http://schemas.openxmlformats.org/officeDocument/2006/relationships/tags" Target="../tags/tag1303.xml"/><Relationship Id="rId36" Type="http://schemas.openxmlformats.org/officeDocument/2006/relationships/tags" Target="../tags/tag1311.xml"/><Relationship Id="rId10" Type="http://schemas.openxmlformats.org/officeDocument/2006/relationships/tags" Target="../tags/tag1285.xml"/><Relationship Id="rId19" Type="http://schemas.openxmlformats.org/officeDocument/2006/relationships/tags" Target="../tags/tag1294.xml"/><Relationship Id="rId31" Type="http://schemas.openxmlformats.org/officeDocument/2006/relationships/tags" Target="../tags/tag1306.xml"/><Relationship Id="rId44" Type="http://schemas.openxmlformats.org/officeDocument/2006/relationships/chart" Target="../charts/chart14.xml"/><Relationship Id="rId4" Type="http://schemas.openxmlformats.org/officeDocument/2006/relationships/tags" Target="../tags/tag1279.xml"/><Relationship Id="rId9" Type="http://schemas.openxmlformats.org/officeDocument/2006/relationships/tags" Target="../tags/tag1284.xml"/><Relationship Id="rId14" Type="http://schemas.openxmlformats.org/officeDocument/2006/relationships/tags" Target="../tags/tag1289.xml"/><Relationship Id="rId22" Type="http://schemas.openxmlformats.org/officeDocument/2006/relationships/tags" Target="../tags/tag1297.xml"/><Relationship Id="rId27" Type="http://schemas.openxmlformats.org/officeDocument/2006/relationships/tags" Target="../tags/tag1302.xml"/><Relationship Id="rId30" Type="http://schemas.openxmlformats.org/officeDocument/2006/relationships/tags" Target="../tags/tag1305.xml"/><Relationship Id="rId35" Type="http://schemas.openxmlformats.org/officeDocument/2006/relationships/tags" Target="../tags/tag1310.xml"/><Relationship Id="rId43" Type="http://schemas.openxmlformats.org/officeDocument/2006/relationships/chart" Target="../charts/chart13.xml"/><Relationship Id="rId8" Type="http://schemas.openxmlformats.org/officeDocument/2006/relationships/tags" Target="../tags/tag1283.xml"/><Relationship Id="rId3" Type="http://schemas.openxmlformats.org/officeDocument/2006/relationships/tags" Target="../tags/tag1278.xml"/><Relationship Id="rId12" Type="http://schemas.openxmlformats.org/officeDocument/2006/relationships/tags" Target="../tags/tag1287.xml"/><Relationship Id="rId17" Type="http://schemas.openxmlformats.org/officeDocument/2006/relationships/tags" Target="../tags/tag1292.xml"/><Relationship Id="rId25" Type="http://schemas.openxmlformats.org/officeDocument/2006/relationships/tags" Target="../tags/tag1300.xml"/><Relationship Id="rId33" Type="http://schemas.openxmlformats.org/officeDocument/2006/relationships/tags" Target="../tags/tag1308.xml"/><Relationship Id="rId38" Type="http://schemas.openxmlformats.org/officeDocument/2006/relationships/tags" Target="../tags/tag1313.xml"/></Relationships>
</file>

<file path=ppt/slides/_rels/slide60.xml.rels><?xml version="1.0" encoding="UTF-8" standalone="yes"?>
<Relationships xmlns="http://schemas.openxmlformats.org/package/2006/relationships"><Relationship Id="rId13" Type="http://schemas.openxmlformats.org/officeDocument/2006/relationships/tags" Target="../tags/tag1327.xml"/><Relationship Id="rId18" Type="http://schemas.openxmlformats.org/officeDocument/2006/relationships/tags" Target="../tags/tag1332.xml"/><Relationship Id="rId26" Type="http://schemas.openxmlformats.org/officeDocument/2006/relationships/tags" Target="../tags/tag1340.xml"/><Relationship Id="rId39" Type="http://schemas.openxmlformats.org/officeDocument/2006/relationships/tags" Target="../tags/tag1353.xml"/><Relationship Id="rId21" Type="http://schemas.openxmlformats.org/officeDocument/2006/relationships/tags" Target="../tags/tag1335.xml"/><Relationship Id="rId34" Type="http://schemas.openxmlformats.org/officeDocument/2006/relationships/tags" Target="../tags/tag1348.xml"/><Relationship Id="rId42" Type="http://schemas.openxmlformats.org/officeDocument/2006/relationships/image" Target="../media/image8.emf"/><Relationship Id="rId7" Type="http://schemas.openxmlformats.org/officeDocument/2006/relationships/tags" Target="../tags/tag1321.xml"/><Relationship Id="rId2" Type="http://schemas.openxmlformats.org/officeDocument/2006/relationships/tags" Target="../tags/tag1316.xml"/><Relationship Id="rId16" Type="http://schemas.openxmlformats.org/officeDocument/2006/relationships/tags" Target="../tags/tag1330.xml"/><Relationship Id="rId20" Type="http://schemas.openxmlformats.org/officeDocument/2006/relationships/tags" Target="../tags/tag1334.xml"/><Relationship Id="rId29" Type="http://schemas.openxmlformats.org/officeDocument/2006/relationships/tags" Target="../tags/tag1343.xml"/><Relationship Id="rId41" Type="http://schemas.openxmlformats.org/officeDocument/2006/relationships/oleObject" Target="../embeddings/oleObject94.bin"/><Relationship Id="rId1" Type="http://schemas.openxmlformats.org/officeDocument/2006/relationships/tags" Target="../tags/tag1315.xml"/><Relationship Id="rId6" Type="http://schemas.openxmlformats.org/officeDocument/2006/relationships/tags" Target="../tags/tag1320.xml"/><Relationship Id="rId11" Type="http://schemas.openxmlformats.org/officeDocument/2006/relationships/tags" Target="../tags/tag1325.xml"/><Relationship Id="rId24" Type="http://schemas.openxmlformats.org/officeDocument/2006/relationships/tags" Target="../tags/tag1338.xml"/><Relationship Id="rId32" Type="http://schemas.openxmlformats.org/officeDocument/2006/relationships/tags" Target="../tags/tag1346.xml"/><Relationship Id="rId37" Type="http://schemas.openxmlformats.org/officeDocument/2006/relationships/tags" Target="../tags/tag1351.xml"/><Relationship Id="rId40" Type="http://schemas.openxmlformats.org/officeDocument/2006/relationships/slideLayout" Target="../slideLayouts/slideLayout2.xml"/><Relationship Id="rId5" Type="http://schemas.openxmlformats.org/officeDocument/2006/relationships/tags" Target="../tags/tag1319.xml"/><Relationship Id="rId15" Type="http://schemas.openxmlformats.org/officeDocument/2006/relationships/tags" Target="../tags/tag1329.xml"/><Relationship Id="rId23" Type="http://schemas.openxmlformats.org/officeDocument/2006/relationships/tags" Target="../tags/tag1337.xml"/><Relationship Id="rId28" Type="http://schemas.openxmlformats.org/officeDocument/2006/relationships/tags" Target="../tags/tag1342.xml"/><Relationship Id="rId36" Type="http://schemas.openxmlformats.org/officeDocument/2006/relationships/tags" Target="../tags/tag1350.xml"/><Relationship Id="rId10" Type="http://schemas.openxmlformats.org/officeDocument/2006/relationships/tags" Target="../tags/tag1324.xml"/><Relationship Id="rId19" Type="http://schemas.openxmlformats.org/officeDocument/2006/relationships/tags" Target="../tags/tag1333.xml"/><Relationship Id="rId31" Type="http://schemas.openxmlformats.org/officeDocument/2006/relationships/tags" Target="../tags/tag1345.xml"/><Relationship Id="rId44" Type="http://schemas.openxmlformats.org/officeDocument/2006/relationships/chart" Target="../charts/chart16.xml"/><Relationship Id="rId4" Type="http://schemas.openxmlformats.org/officeDocument/2006/relationships/tags" Target="../tags/tag1318.xml"/><Relationship Id="rId9" Type="http://schemas.openxmlformats.org/officeDocument/2006/relationships/tags" Target="../tags/tag1323.xml"/><Relationship Id="rId14" Type="http://schemas.openxmlformats.org/officeDocument/2006/relationships/tags" Target="../tags/tag1328.xml"/><Relationship Id="rId22" Type="http://schemas.openxmlformats.org/officeDocument/2006/relationships/tags" Target="../tags/tag1336.xml"/><Relationship Id="rId27" Type="http://schemas.openxmlformats.org/officeDocument/2006/relationships/tags" Target="../tags/tag1341.xml"/><Relationship Id="rId30" Type="http://schemas.openxmlformats.org/officeDocument/2006/relationships/tags" Target="../tags/tag1344.xml"/><Relationship Id="rId35" Type="http://schemas.openxmlformats.org/officeDocument/2006/relationships/tags" Target="../tags/tag1349.xml"/><Relationship Id="rId43" Type="http://schemas.openxmlformats.org/officeDocument/2006/relationships/chart" Target="../charts/chart15.xml"/><Relationship Id="rId8" Type="http://schemas.openxmlformats.org/officeDocument/2006/relationships/tags" Target="../tags/tag1322.xml"/><Relationship Id="rId3" Type="http://schemas.openxmlformats.org/officeDocument/2006/relationships/tags" Target="../tags/tag1317.xml"/><Relationship Id="rId12" Type="http://schemas.openxmlformats.org/officeDocument/2006/relationships/tags" Target="../tags/tag1326.xml"/><Relationship Id="rId17" Type="http://schemas.openxmlformats.org/officeDocument/2006/relationships/tags" Target="../tags/tag1331.xml"/><Relationship Id="rId25" Type="http://schemas.openxmlformats.org/officeDocument/2006/relationships/tags" Target="../tags/tag1339.xml"/><Relationship Id="rId33" Type="http://schemas.openxmlformats.org/officeDocument/2006/relationships/tags" Target="../tags/tag1347.xml"/><Relationship Id="rId38" Type="http://schemas.openxmlformats.org/officeDocument/2006/relationships/tags" Target="../tags/tag1352.xml"/></Relationships>
</file>

<file path=ppt/slides/_rels/slide61.xml.rels><?xml version="1.0" encoding="UTF-8" standalone="yes"?>
<Relationships xmlns="http://schemas.openxmlformats.org/package/2006/relationships"><Relationship Id="rId13" Type="http://schemas.openxmlformats.org/officeDocument/2006/relationships/tags" Target="../tags/tag1366.xml"/><Relationship Id="rId18" Type="http://schemas.openxmlformats.org/officeDocument/2006/relationships/tags" Target="../tags/tag1371.xml"/><Relationship Id="rId26" Type="http://schemas.openxmlformats.org/officeDocument/2006/relationships/tags" Target="../tags/tag1379.xml"/><Relationship Id="rId39" Type="http://schemas.openxmlformats.org/officeDocument/2006/relationships/chart" Target="../charts/chart18.xml"/><Relationship Id="rId21" Type="http://schemas.openxmlformats.org/officeDocument/2006/relationships/tags" Target="../tags/tag1374.xml"/><Relationship Id="rId34" Type="http://schemas.openxmlformats.org/officeDocument/2006/relationships/tags" Target="../tags/tag1387.xml"/><Relationship Id="rId7" Type="http://schemas.openxmlformats.org/officeDocument/2006/relationships/tags" Target="../tags/tag1360.xml"/><Relationship Id="rId12" Type="http://schemas.openxmlformats.org/officeDocument/2006/relationships/tags" Target="../tags/tag1365.xml"/><Relationship Id="rId17" Type="http://schemas.openxmlformats.org/officeDocument/2006/relationships/tags" Target="../tags/tag1370.xml"/><Relationship Id="rId25" Type="http://schemas.openxmlformats.org/officeDocument/2006/relationships/tags" Target="../tags/tag1378.xml"/><Relationship Id="rId33" Type="http://schemas.openxmlformats.org/officeDocument/2006/relationships/tags" Target="../tags/tag1386.xml"/><Relationship Id="rId38" Type="http://schemas.openxmlformats.org/officeDocument/2006/relationships/chart" Target="../charts/chart17.xml"/><Relationship Id="rId2" Type="http://schemas.openxmlformats.org/officeDocument/2006/relationships/tags" Target="../tags/tag1355.xml"/><Relationship Id="rId16" Type="http://schemas.openxmlformats.org/officeDocument/2006/relationships/tags" Target="../tags/tag1369.xml"/><Relationship Id="rId20" Type="http://schemas.openxmlformats.org/officeDocument/2006/relationships/tags" Target="../tags/tag1373.xml"/><Relationship Id="rId29" Type="http://schemas.openxmlformats.org/officeDocument/2006/relationships/tags" Target="../tags/tag1382.xml"/><Relationship Id="rId1" Type="http://schemas.openxmlformats.org/officeDocument/2006/relationships/tags" Target="../tags/tag1354.xml"/><Relationship Id="rId6" Type="http://schemas.openxmlformats.org/officeDocument/2006/relationships/tags" Target="../tags/tag1359.xml"/><Relationship Id="rId11" Type="http://schemas.openxmlformats.org/officeDocument/2006/relationships/tags" Target="../tags/tag1364.xml"/><Relationship Id="rId24" Type="http://schemas.openxmlformats.org/officeDocument/2006/relationships/tags" Target="../tags/tag1377.xml"/><Relationship Id="rId32" Type="http://schemas.openxmlformats.org/officeDocument/2006/relationships/tags" Target="../tags/tag1385.xml"/><Relationship Id="rId37" Type="http://schemas.openxmlformats.org/officeDocument/2006/relationships/image" Target="../media/image8.emf"/><Relationship Id="rId5" Type="http://schemas.openxmlformats.org/officeDocument/2006/relationships/tags" Target="../tags/tag1358.xml"/><Relationship Id="rId15" Type="http://schemas.openxmlformats.org/officeDocument/2006/relationships/tags" Target="../tags/tag1368.xml"/><Relationship Id="rId23" Type="http://schemas.openxmlformats.org/officeDocument/2006/relationships/tags" Target="../tags/tag1376.xml"/><Relationship Id="rId28" Type="http://schemas.openxmlformats.org/officeDocument/2006/relationships/tags" Target="../tags/tag1381.xml"/><Relationship Id="rId36" Type="http://schemas.openxmlformats.org/officeDocument/2006/relationships/oleObject" Target="../embeddings/oleObject95.bin"/><Relationship Id="rId10" Type="http://schemas.openxmlformats.org/officeDocument/2006/relationships/tags" Target="../tags/tag1363.xml"/><Relationship Id="rId19" Type="http://schemas.openxmlformats.org/officeDocument/2006/relationships/tags" Target="../tags/tag1372.xml"/><Relationship Id="rId31" Type="http://schemas.openxmlformats.org/officeDocument/2006/relationships/tags" Target="../tags/tag1384.xml"/><Relationship Id="rId4" Type="http://schemas.openxmlformats.org/officeDocument/2006/relationships/tags" Target="../tags/tag1357.xml"/><Relationship Id="rId9" Type="http://schemas.openxmlformats.org/officeDocument/2006/relationships/tags" Target="../tags/tag1362.xml"/><Relationship Id="rId14" Type="http://schemas.openxmlformats.org/officeDocument/2006/relationships/tags" Target="../tags/tag1367.xml"/><Relationship Id="rId22" Type="http://schemas.openxmlformats.org/officeDocument/2006/relationships/tags" Target="../tags/tag1375.xml"/><Relationship Id="rId27" Type="http://schemas.openxmlformats.org/officeDocument/2006/relationships/tags" Target="../tags/tag1380.xml"/><Relationship Id="rId30" Type="http://schemas.openxmlformats.org/officeDocument/2006/relationships/tags" Target="../tags/tag1383.xml"/><Relationship Id="rId35" Type="http://schemas.openxmlformats.org/officeDocument/2006/relationships/slideLayout" Target="../slideLayouts/slideLayout2.xml"/><Relationship Id="rId8" Type="http://schemas.openxmlformats.org/officeDocument/2006/relationships/tags" Target="../tags/tag1361.xml"/><Relationship Id="rId3" Type="http://schemas.openxmlformats.org/officeDocument/2006/relationships/tags" Target="../tags/tag1356.xml"/></Relationships>
</file>

<file path=ppt/slides/_rels/slide62.xml.rels><?xml version="1.0" encoding="UTF-8" standalone="yes"?>
<Relationships xmlns="http://schemas.openxmlformats.org/package/2006/relationships"><Relationship Id="rId13" Type="http://schemas.openxmlformats.org/officeDocument/2006/relationships/tags" Target="../tags/tag1400.xml"/><Relationship Id="rId18" Type="http://schemas.openxmlformats.org/officeDocument/2006/relationships/tags" Target="../tags/tag1405.xml"/><Relationship Id="rId26" Type="http://schemas.openxmlformats.org/officeDocument/2006/relationships/tags" Target="../tags/tag1413.xml"/><Relationship Id="rId39" Type="http://schemas.openxmlformats.org/officeDocument/2006/relationships/tags" Target="../tags/tag1426.xml"/><Relationship Id="rId21" Type="http://schemas.openxmlformats.org/officeDocument/2006/relationships/tags" Target="../tags/tag1408.xml"/><Relationship Id="rId34" Type="http://schemas.openxmlformats.org/officeDocument/2006/relationships/tags" Target="../tags/tag1421.xml"/><Relationship Id="rId42" Type="http://schemas.openxmlformats.org/officeDocument/2006/relationships/image" Target="../media/image8.emf"/><Relationship Id="rId7" Type="http://schemas.openxmlformats.org/officeDocument/2006/relationships/tags" Target="../tags/tag1394.xml"/><Relationship Id="rId2" Type="http://schemas.openxmlformats.org/officeDocument/2006/relationships/tags" Target="../tags/tag1389.xml"/><Relationship Id="rId16" Type="http://schemas.openxmlformats.org/officeDocument/2006/relationships/tags" Target="../tags/tag1403.xml"/><Relationship Id="rId20" Type="http://schemas.openxmlformats.org/officeDocument/2006/relationships/tags" Target="../tags/tag1407.xml"/><Relationship Id="rId29" Type="http://schemas.openxmlformats.org/officeDocument/2006/relationships/tags" Target="../tags/tag1416.xml"/><Relationship Id="rId41" Type="http://schemas.openxmlformats.org/officeDocument/2006/relationships/oleObject" Target="../embeddings/oleObject96.bin"/><Relationship Id="rId1" Type="http://schemas.openxmlformats.org/officeDocument/2006/relationships/tags" Target="../tags/tag1388.xml"/><Relationship Id="rId6" Type="http://schemas.openxmlformats.org/officeDocument/2006/relationships/tags" Target="../tags/tag1393.xml"/><Relationship Id="rId11" Type="http://schemas.openxmlformats.org/officeDocument/2006/relationships/tags" Target="../tags/tag1398.xml"/><Relationship Id="rId24" Type="http://schemas.openxmlformats.org/officeDocument/2006/relationships/tags" Target="../tags/tag1411.xml"/><Relationship Id="rId32" Type="http://schemas.openxmlformats.org/officeDocument/2006/relationships/tags" Target="../tags/tag1419.xml"/><Relationship Id="rId37" Type="http://schemas.openxmlformats.org/officeDocument/2006/relationships/tags" Target="../tags/tag1424.xml"/><Relationship Id="rId40" Type="http://schemas.openxmlformats.org/officeDocument/2006/relationships/slideLayout" Target="../slideLayouts/slideLayout2.xml"/><Relationship Id="rId5" Type="http://schemas.openxmlformats.org/officeDocument/2006/relationships/tags" Target="../tags/tag1392.xml"/><Relationship Id="rId15" Type="http://schemas.openxmlformats.org/officeDocument/2006/relationships/tags" Target="../tags/tag1402.xml"/><Relationship Id="rId23" Type="http://schemas.openxmlformats.org/officeDocument/2006/relationships/tags" Target="../tags/tag1410.xml"/><Relationship Id="rId28" Type="http://schemas.openxmlformats.org/officeDocument/2006/relationships/tags" Target="../tags/tag1415.xml"/><Relationship Id="rId36" Type="http://schemas.openxmlformats.org/officeDocument/2006/relationships/tags" Target="../tags/tag1423.xml"/><Relationship Id="rId10" Type="http://schemas.openxmlformats.org/officeDocument/2006/relationships/tags" Target="../tags/tag1397.xml"/><Relationship Id="rId19" Type="http://schemas.openxmlformats.org/officeDocument/2006/relationships/tags" Target="../tags/tag1406.xml"/><Relationship Id="rId31" Type="http://schemas.openxmlformats.org/officeDocument/2006/relationships/tags" Target="../tags/tag1418.xml"/><Relationship Id="rId44" Type="http://schemas.openxmlformats.org/officeDocument/2006/relationships/chart" Target="../charts/chart20.xml"/><Relationship Id="rId4" Type="http://schemas.openxmlformats.org/officeDocument/2006/relationships/tags" Target="../tags/tag1391.xml"/><Relationship Id="rId9" Type="http://schemas.openxmlformats.org/officeDocument/2006/relationships/tags" Target="../tags/tag1396.xml"/><Relationship Id="rId14" Type="http://schemas.openxmlformats.org/officeDocument/2006/relationships/tags" Target="../tags/tag1401.xml"/><Relationship Id="rId22" Type="http://schemas.openxmlformats.org/officeDocument/2006/relationships/tags" Target="../tags/tag1409.xml"/><Relationship Id="rId27" Type="http://schemas.openxmlformats.org/officeDocument/2006/relationships/tags" Target="../tags/tag1414.xml"/><Relationship Id="rId30" Type="http://schemas.openxmlformats.org/officeDocument/2006/relationships/tags" Target="../tags/tag1417.xml"/><Relationship Id="rId35" Type="http://schemas.openxmlformats.org/officeDocument/2006/relationships/tags" Target="../tags/tag1422.xml"/><Relationship Id="rId43" Type="http://schemas.openxmlformats.org/officeDocument/2006/relationships/chart" Target="../charts/chart19.xml"/><Relationship Id="rId8" Type="http://schemas.openxmlformats.org/officeDocument/2006/relationships/tags" Target="../tags/tag1395.xml"/><Relationship Id="rId3" Type="http://schemas.openxmlformats.org/officeDocument/2006/relationships/tags" Target="../tags/tag1390.xml"/><Relationship Id="rId12" Type="http://schemas.openxmlformats.org/officeDocument/2006/relationships/tags" Target="../tags/tag1399.xml"/><Relationship Id="rId17" Type="http://schemas.openxmlformats.org/officeDocument/2006/relationships/tags" Target="../tags/tag1404.xml"/><Relationship Id="rId25" Type="http://schemas.openxmlformats.org/officeDocument/2006/relationships/tags" Target="../tags/tag1412.xml"/><Relationship Id="rId33" Type="http://schemas.openxmlformats.org/officeDocument/2006/relationships/tags" Target="../tags/tag1420.xml"/><Relationship Id="rId38" Type="http://schemas.openxmlformats.org/officeDocument/2006/relationships/tags" Target="../tags/tag1425.xml"/></Relationships>
</file>

<file path=ppt/slides/_rels/slide63.xml.rels><?xml version="1.0" encoding="UTF-8" standalone="yes"?>
<Relationships xmlns="http://schemas.openxmlformats.org/package/2006/relationships"><Relationship Id="rId13" Type="http://schemas.openxmlformats.org/officeDocument/2006/relationships/tags" Target="../tags/tag1439.xml"/><Relationship Id="rId18" Type="http://schemas.openxmlformats.org/officeDocument/2006/relationships/tags" Target="../tags/tag1444.xml"/><Relationship Id="rId26" Type="http://schemas.openxmlformats.org/officeDocument/2006/relationships/tags" Target="../tags/tag1452.xml"/><Relationship Id="rId39" Type="http://schemas.openxmlformats.org/officeDocument/2006/relationships/chart" Target="../charts/chart22.xml"/><Relationship Id="rId21" Type="http://schemas.openxmlformats.org/officeDocument/2006/relationships/tags" Target="../tags/tag1447.xml"/><Relationship Id="rId34" Type="http://schemas.openxmlformats.org/officeDocument/2006/relationships/tags" Target="../tags/tag1460.xml"/><Relationship Id="rId7" Type="http://schemas.openxmlformats.org/officeDocument/2006/relationships/tags" Target="../tags/tag1433.xml"/><Relationship Id="rId12" Type="http://schemas.openxmlformats.org/officeDocument/2006/relationships/tags" Target="../tags/tag1438.xml"/><Relationship Id="rId17" Type="http://schemas.openxmlformats.org/officeDocument/2006/relationships/tags" Target="../tags/tag1443.xml"/><Relationship Id="rId25" Type="http://schemas.openxmlformats.org/officeDocument/2006/relationships/tags" Target="../tags/tag1451.xml"/><Relationship Id="rId33" Type="http://schemas.openxmlformats.org/officeDocument/2006/relationships/tags" Target="../tags/tag1459.xml"/><Relationship Id="rId38" Type="http://schemas.openxmlformats.org/officeDocument/2006/relationships/chart" Target="../charts/chart21.xml"/><Relationship Id="rId2" Type="http://schemas.openxmlformats.org/officeDocument/2006/relationships/tags" Target="../tags/tag1428.xml"/><Relationship Id="rId16" Type="http://schemas.openxmlformats.org/officeDocument/2006/relationships/tags" Target="../tags/tag1442.xml"/><Relationship Id="rId20" Type="http://schemas.openxmlformats.org/officeDocument/2006/relationships/tags" Target="../tags/tag1446.xml"/><Relationship Id="rId29" Type="http://schemas.openxmlformats.org/officeDocument/2006/relationships/tags" Target="../tags/tag1455.xml"/><Relationship Id="rId1" Type="http://schemas.openxmlformats.org/officeDocument/2006/relationships/tags" Target="../tags/tag1427.xml"/><Relationship Id="rId6" Type="http://schemas.openxmlformats.org/officeDocument/2006/relationships/tags" Target="../tags/tag1432.xml"/><Relationship Id="rId11" Type="http://schemas.openxmlformats.org/officeDocument/2006/relationships/tags" Target="../tags/tag1437.xml"/><Relationship Id="rId24" Type="http://schemas.openxmlformats.org/officeDocument/2006/relationships/tags" Target="../tags/tag1450.xml"/><Relationship Id="rId32" Type="http://schemas.openxmlformats.org/officeDocument/2006/relationships/tags" Target="../tags/tag1458.xml"/><Relationship Id="rId37" Type="http://schemas.openxmlformats.org/officeDocument/2006/relationships/image" Target="../media/image8.emf"/><Relationship Id="rId5" Type="http://schemas.openxmlformats.org/officeDocument/2006/relationships/tags" Target="../tags/tag1431.xml"/><Relationship Id="rId15" Type="http://schemas.openxmlformats.org/officeDocument/2006/relationships/tags" Target="../tags/tag1441.xml"/><Relationship Id="rId23" Type="http://schemas.openxmlformats.org/officeDocument/2006/relationships/tags" Target="../tags/tag1449.xml"/><Relationship Id="rId28" Type="http://schemas.openxmlformats.org/officeDocument/2006/relationships/tags" Target="../tags/tag1454.xml"/><Relationship Id="rId36" Type="http://schemas.openxmlformats.org/officeDocument/2006/relationships/oleObject" Target="../embeddings/oleObject97.bin"/><Relationship Id="rId10" Type="http://schemas.openxmlformats.org/officeDocument/2006/relationships/tags" Target="../tags/tag1436.xml"/><Relationship Id="rId19" Type="http://schemas.openxmlformats.org/officeDocument/2006/relationships/tags" Target="../tags/tag1445.xml"/><Relationship Id="rId31" Type="http://schemas.openxmlformats.org/officeDocument/2006/relationships/tags" Target="../tags/tag1457.xml"/><Relationship Id="rId4" Type="http://schemas.openxmlformats.org/officeDocument/2006/relationships/tags" Target="../tags/tag1430.xml"/><Relationship Id="rId9" Type="http://schemas.openxmlformats.org/officeDocument/2006/relationships/tags" Target="../tags/tag1435.xml"/><Relationship Id="rId14" Type="http://schemas.openxmlformats.org/officeDocument/2006/relationships/tags" Target="../tags/tag1440.xml"/><Relationship Id="rId22" Type="http://schemas.openxmlformats.org/officeDocument/2006/relationships/tags" Target="../tags/tag1448.xml"/><Relationship Id="rId27" Type="http://schemas.openxmlformats.org/officeDocument/2006/relationships/tags" Target="../tags/tag1453.xml"/><Relationship Id="rId30" Type="http://schemas.openxmlformats.org/officeDocument/2006/relationships/tags" Target="../tags/tag1456.xml"/><Relationship Id="rId35" Type="http://schemas.openxmlformats.org/officeDocument/2006/relationships/slideLayout" Target="../slideLayouts/slideLayout2.xml"/><Relationship Id="rId8" Type="http://schemas.openxmlformats.org/officeDocument/2006/relationships/tags" Target="../tags/tag1434.xml"/><Relationship Id="rId3" Type="http://schemas.openxmlformats.org/officeDocument/2006/relationships/tags" Target="../tags/tag1429.xml"/></Relationships>
</file>

<file path=ppt/slides/_rels/slide64.xml.rels><?xml version="1.0" encoding="UTF-8" standalone="yes"?>
<Relationships xmlns="http://schemas.openxmlformats.org/package/2006/relationships"><Relationship Id="rId8" Type="http://schemas.openxmlformats.org/officeDocument/2006/relationships/tags" Target="../tags/tag1468.xml"/><Relationship Id="rId13" Type="http://schemas.openxmlformats.org/officeDocument/2006/relationships/tags" Target="../tags/tag1473.xml"/><Relationship Id="rId18" Type="http://schemas.openxmlformats.org/officeDocument/2006/relationships/tags" Target="../tags/tag1478.xml"/><Relationship Id="rId26" Type="http://schemas.openxmlformats.org/officeDocument/2006/relationships/image" Target="../media/image8.emf"/><Relationship Id="rId3" Type="http://schemas.openxmlformats.org/officeDocument/2006/relationships/tags" Target="../tags/tag1463.xml"/><Relationship Id="rId21" Type="http://schemas.openxmlformats.org/officeDocument/2006/relationships/tags" Target="../tags/tag1481.xml"/><Relationship Id="rId7" Type="http://schemas.openxmlformats.org/officeDocument/2006/relationships/tags" Target="../tags/tag1467.xml"/><Relationship Id="rId12" Type="http://schemas.openxmlformats.org/officeDocument/2006/relationships/tags" Target="../tags/tag1472.xml"/><Relationship Id="rId17" Type="http://schemas.openxmlformats.org/officeDocument/2006/relationships/tags" Target="../tags/tag1477.xml"/><Relationship Id="rId25" Type="http://schemas.openxmlformats.org/officeDocument/2006/relationships/oleObject" Target="../embeddings/oleObject98.bin"/><Relationship Id="rId2" Type="http://schemas.openxmlformats.org/officeDocument/2006/relationships/tags" Target="../tags/tag1462.xml"/><Relationship Id="rId16" Type="http://schemas.openxmlformats.org/officeDocument/2006/relationships/tags" Target="../tags/tag1476.xml"/><Relationship Id="rId20" Type="http://schemas.openxmlformats.org/officeDocument/2006/relationships/tags" Target="../tags/tag1480.xml"/><Relationship Id="rId1" Type="http://schemas.openxmlformats.org/officeDocument/2006/relationships/tags" Target="../tags/tag1461.xml"/><Relationship Id="rId6" Type="http://schemas.openxmlformats.org/officeDocument/2006/relationships/tags" Target="../tags/tag1466.xml"/><Relationship Id="rId11" Type="http://schemas.openxmlformats.org/officeDocument/2006/relationships/tags" Target="../tags/tag1471.xml"/><Relationship Id="rId24" Type="http://schemas.openxmlformats.org/officeDocument/2006/relationships/slideLayout" Target="../slideLayouts/slideLayout2.xml"/><Relationship Id="rId5" Type="http://schemas.openxmlformats.org/officeDocument/2006/relationships/tags" Target="../tags/tag1465.xml"/><Relationship Id="rId15" Type="http://schemas.openxmlformats.org/officeDocument/2006/relationships/tags" Target="../tags/tag1475.xml"/><Relationship Id="rId23" Type="http://schemas.openxmlformats.org/officeDocument/2006/relationships/tags" Target="../tags/tag1483.xml"/><Relationship Id="rId10" Type="http://schemas.openxmlformats.org/officeDocument/2006/relationships/tags" Target="../tags/tag1470.xml"/><Relationship Id="rId19" Type="http://schemas.openxmlformats.org/officeDocument/2006/relationships/tags" Target="../tags/tag1479.xml"/><Relationship Id="rId4" Type="http://schemas.openxmlformats.org/officeDocument/2006/relationships/tags" Target="../tags/tag1464.xml"/><Relationship Id="rId9" Type="http://schemas.openxmlformats.org/officeDocument/2006/relationships/tags" Target="../tags/tag1469.xml"/><Relationship Id="rId14" Type="http://schemas.openxmlformats.org/officeDocument/2006/relationships/tags" Target="../tags/tag1474.xml"/><Relationship Id="rId22" Type="http://schemas.openxmlformats.org/officeDocument/2006/relationships/tags" Target="../tags/tag1482.xml"/></Relationships>
</file>

<file path=ppt/slides/_rels/slide65.xml.rels><?xml version="1.0" encoding="UTF-8" standalone="yes"?>
<Relationships xmlns="http://schemas.openxmlformats.org/package/2006/relationships"><Relationship Id="rId8" Type="http://schemas.openxmlformats.org/officeDocument/2006/relationships/tags" Target="../tags/tag1491.xml"/><Relationship Id="rId13" Type="http://schemas.openxmlformats.org/officeDocument/2006/relationships/tags" Target="../tags/tag1496.xml"/><Relationship Id="rId18" Type="http://schemas.openxmlformats.org/officeDocument/2006/relationships/slideLayout" Target="../slideLayouts/slideLayout2.xml"/><Relationship Id="rId3" Type="http://schemas.openxmlformats.org/officeDocument/2006/relationships/tags" Target="../tags/tag1486.xml"/><Relationship Id="rId21" Type="http://schemas.openxmlformats.org/officeDocument/2006/relationships/chart" Target="../charts/chart23.xml"/><Relationship Id="rId7" Type="http://schemas.openxmlformats.org/officeDocument/2006/relationships/tags" Target="../tags/tag1490.xml"/><Relationship Id="rId12" Type="http://schemas.openxmlformats.org/officeDocument/2006/relationships/tags" Target="../tags/tag1495.xml"/><Relationship Id="rId17" Type="http://schemas.openxmlformats.org/officeDocument/2006/relationships/tags" Target="../tags/tag1500.xml"/><Relationship Id="rId2" Type="http://schemas.openxmlformats.org/officeDocument/2006/relationships/tags" Target="../tags/tag1485.xml"/><Relationship Id="rId16" Type="http://schemas.openxmlformats.org/officeDocument/2006/relationships/tags" Target="../tags/tag1499.xml"/><Relationship Id="rId20" Type="http://schemas.openxmlformats.org/officeDocument/2006/relationships/image" Target="../media/image8.emf"/><Relationship Id="rId1" Type="http://schemas.openxmlformats.org/officeDocument/2006/relationships/tags" Target="../tags/tag1484.xml"/><Relationship Id="rId6" Type="http://schemas.openxmlformats.org/officeDocument/2006/relationships/tags" Target="../tags/tag1489.xml"/><Relationship Id="rId11" Type="http://schemas.openxmlformats.org/officeDocument/2006/relationships/tags" Target="../tags/tag1494.xml"/><Relationship Id="rId5" Type="http://schemas.openxmlformats.org/officeDocument/2006/relationships/tags" Target="../tags/tag1488.xml"/><Relationship Id="rId15" Type="http://schemas.openxmlformats.org/officeDocument/2006/relationships/tags" Target="../tags/tag1498.xml"/><Relationship Id="rId10" Type="http://schemas.openxmlformats.org/officeDocument/2006/relationships/tags" Target="../tags/tag1493.xml"/><Relationship Id="rId19" Type="http://schemas.openxmlformats.org/officeDocument/2006/relationships/oleObject" Target="../embeddings/oleObject99.bin"/><Relationship Id="rId4" Type="http://schemas.openxmlformats.org/officeDocument/2006/relationships/tags" Target="../tags/tag1487.xml"/><Relationship Id="rId9" Type="http://schemas.openxmlformats.org/officeDocument/2006/relationships/tags" Target="../tags/tag1492.xml"/><Relationship Id="rId14" Type="http://schemas.openxmlformats.org/officeDocument/2006/relationships/tags" Target="../tags/tag1497.xml"/></Relationships>
</file>

<file path=ppt/slides/_rels/slide66.xml.rels><?xml version="1.0" encoding="UTF-8" standalone="yes"?>
<Relationships xmlns="http://schemas.openxmlformats.org/package/2006/relationships"><Relationship Id="rId8" Type="http://schemas.openxmlformats.org/officeDocument/2006/relationships/tags" Target="../tags/tag1508.xml"/><Relationship Id="rId13" Type="http://schemas.openxmlformats.org/officeDocument/2006/relationships/tags" Target="../tags/tag1513.xml"/><Relationship Id="rId18" Type="http://schemas.openxmlformats.org/officeDocument/2006/relationships/oleObject" Target="../embeddings/oleObject100.bin"/><Relationship Id="rId3" Type="http://schemas.openxmlformats.org/officeDocument/2006/relationships/tags" Target="../tags/tag1503.xml"/><Relationship Id="rId7" Type="http://schemas.openxmlformats.org/officeDocument/2006/relationships/tags" Target="../tags/tag1507.xml"/><Relationship Id="rId12" Type="http://schemas.openxmlformats.org/officeDocument/2006/relationships/tags" Target="../tags/tag1512.xml"/><Relationship Id="rId17" Type="http://schemas.openxmlformats.org/officeDocument/2006/relationships/slideLayout" Target="../slideLayouts/slideLayout2.xml"/><Relationship Id="rId2" Type="http://schemas.openxmlformats.org/officeDocument/2006/relationships/tags" Target="../tags/tag1502.xml"/><Relationship Id="rId16" Type="http://schemas.openxmlformats.org/officeDocument/2006/relationships/tags" Target="../tags/tag1516.xml"/><Relationship Id="rId20" Type="http://schemas.openxmlformats.org/officeDocument/2006/relationships/chart" Target="../charts/chart24.xml"/><Relationship Id="rId1" Type="http://schemas.openxmlformats.org/officeDocument/2006/relationships/tags" Target="../tags/tag1501.xml"/><Relationship Id="rId6" Type="http://schemas.openxmlformats.org/officeDocument/2006/relationships/tags" Target="../tags/tag1506.xml"/><Relationship Id="rId11" Type="http://schemas.openxmlformats.org/officeDocument/2006/relationships/tags" Target="../tags/tag1511.xml"/><Relationship Id="rId5" Type="http://schemas.openxmlformats.org/officeDocument/2006/relationships/tags" Target="../tags/tag1505.xml"/><Relationship Id="rId15" Type="http://schemas.openxmlformats.org/officeDocument/2006/relationships/tags" Target="../tags/tag1515.xml"/><Relationship Id="rId10" Type="http://schemas.openxmlformats.org/officeDocument/2006/relationships/tags" Target="../tags/tag1510.xml"/><Relationship Id="rId19" Type="http://schemas.openxmlformats.org/officeDocument/2006/relationships/image" Target="../media/image8.emf"/><Relationship Id="rId4" Type="http://schemas.openxmlformats.org/officeDocument/2006/relationships/tags" Target="../tags/tag1504.xml"/><Relationship Id="rId9" Type="http://schemas.openxmlformats.org/officeDocument/2006/relationships/tags" Target="../tags/tag1509.xml"/><Relationship Id="rId14" Type="http://schemas.openxmlformats.org/officeDocument/2006/relationships/tags" Target="../tags/tag1514.xml"/></Relationships>
</file>

<file path=ppt/slides/_rels/slide67.xml.rels><?xml version="1.0" encoding="UTF-8" standalone="yes"?>
<Relationships xmlns="http://schemas.openxmlformats.org/package/2006/relationships"><Relationship Id="rId13" Type="http://schemas.openxmlformats.org/officeDocument/2006/relationships/tags" Target="../tags/tag1529.xml"/><Relationship Id="rId18" Type="http://schemas.openxmlformats.org/officeDocument/2006/relationships/tags" Target="../tags/tag1534.xml"/><Relationship Id="rId26" Type="http://schemas.openxmlformats.org/officeDocument/2006/relationships/tags" Target="../tags/tag1542.xml"/><Relationship Id="rId39" Type="http://schemas.openxmlformats.org/officeDocument/2006/relationships/image" Target="../media/image8.emf"/><Relationship Id="rId21" Type="http://schemas.openxmlformats.org/officeDocument/2006/relationships/tags" Target="../tags/tag1537.xml"/><Relationship Id="rId34" Type="http://schemas.openxmlformats.org/officeDocument/2006/relationships/tags" Target="../tags/tag1550.xml"/><Relationship Id="rId7" Type="http://schemas.openxmlformats.org/officeDocument/2006/relationships/tags" Target="../tags/tag1523.xml"/><Relationship Id="rId12" Type="http://schemas.openxmlformats.org/officeDocument/2006/relationships/tags" Target="../tags/tag1528.xml"/><Relationship Id="rId17" Type="http://schemas.openxmlformats.org/officeDocument/2006/relationships/tags" Target="../tags/tag1533.xml"/><Relationship Id="rId25" Type="http://schemas.openxmlformats.org/officeDocument/2006/relationships/tags" Target="../tags/tag1541.xml"/><Relationship Id="rId33" Type="http://schemas.openxmlformats.org/officeDocument/2006/relationships/tags" Target="../tags/tag1549.xml"/><Relationship Id="rId38" Type="http://schemas.openxmlformats.org/officeDocument/2006/relationships/oleObject" Target="../embeddings/oleObject101.bin"/><Relationship Id="rId2" Type="http://schemas.openxmlformats.org/officeDocument/2006/relationships/tags" Target="../tags/tag1518.xml"/><Relationship Id="rId16" Type="http://schemas.openxmlformats.org/officeDocument/2006/relationships/tags" Target="../tags/tag1532.xml"/><Relationship Id="rId20" Type="http://schemas.openxmlformats.org/officeDocument/2006/relationships/tags" Target="../tags/tag1536.xml"/><Relationship Id="rId29" Type="http://schemas.openxmlformats.org/officeDocument/2006/relationships/tags" Target="../tags/tag1545.xml"/><Relationship Id="rId1" Type="http://schemas.openxmlformats.org/officeDocument/2006/relationships/tags" Target="../tags/tag1517.xml"/><Relationship Id="rId6" Type="http://schemas.openxmlformats.org/officeDocument/2006/relationships/tags" Target="../tags/tag1522.xml"/><Relationship Id="rId11" Type="http://schemas.openxmlformats.org/officeDocument/2006/relationships/tags" Target="../tags/tag1527.xml"/><Relationship Id="rId24" Type="http://schemas.openxmlformats.org/officeDocument/2006/relationships/tags" Target="../tags/tag1540.xml"/><Relationship Id="rId32" Type="http://schemas.openxmlformats.org/officeDocument/2006/relationships/tags" Target="../tags/tag1548.xml"/><Relationship Id="rId37" Type="http://schemas.openxmlformats.org/officeDocument/2006/relationships/slideLayout" Target="../slideLayouts/slideLayout2.xml"/><Relationship Id="rId40" Type="http://schemas.openxmlformats.org/officeDocument/2006/relationships/chart" Target="../charts/chart25.xml"/><Relationship Id="rId5" Type="http://schemas.openxmlformats.org/officeDocument/2006/relationships/tags" Target="../tags/tag1521.xml"/><Relationship Id="rId15" Type="http://schemas.openxmlformats.org/officeDocument/2006/relationships/tags" Target="../tags/tag1531.xml"/><Relationship Id="rId23" Type="http://schemas.openxmlformats.org/officeDocument/2006/relationships/tags" Target="../tags/tag1539.xml"/><Relationship Id="rId28" Type="http://schemas.openxmlformats.org/officeDocument/2006/relationships/tags" Target="../tags/tag1544.xml"/><Relationship Id="rId36" Type="http://schemas.openxmlformats.org/officeDocument/2006/relationships/tags" Target="../tags/tag1552.xml"/><Relationship Id="rId10" Type="http://schemas.openxmlformats.org/officeDocument/2006/relationships/tags" Target="../tags/tag1526.xml"/><Relationship Id="rId19" Type="http://schemas.openxmlformats.org/officeDocument/2006/relationships/tags" Target="../tags/tag1535.xml"/><Relationship Id="rId31" Type="http://schemas.openxmlformats.org/officeDocument/2006/relationships/tags" Target="../tags/tag1547.xml"/><Relationship Id="rId4" Type="http://schemas.openxmlformats.org/officeDocument/2006/relationships/tags" Target="../tags/tag1520.xml"/><Relationship Id="rId9" Type="http://schemas.openxmlformats.org/officeDocument/2006/relationships/tags" Target="../tags/tag1525.xml"/><Relationship Id="rId14" Type="http://schemas.openxmlformats.org/officeDocument/2006/relationships/tags" Target="../tags/tag1530.xml"/><Relationship Id="rId22" Type="http://schemas.openxmlformats.org/officeDocument/2006/relationships/tags" Target="../tags/tag1538.xml"/><Relationship Id="rId27" Type="http://schemas.openxmlformats.org/officeDocument/2006/relationships/tags" Target="../tags/tag1543.xml"/><Relationship Id="rId30" Type="http://schemas.openxmlformats.org/officeDocument/2006/relationships/tags" Target="../tags/tag1546.xml"/><Relationship Id="rId35" Type="http://schemas.openxmlformats.org/officeDocument/2006/relationships/tags" Target="../tags/tag1551.xml"/><Relationship Id="rId8" Type="http://schemas.openxmlformats.org/officeDocument/2006/relationships/tags" Target="../tags/tag1524.xml"/><Relationship Id="rId3" Type="http://schemas.openxmlformats.org/officeDocument/2006/relationships/tags" Target="../tags/tag1519.xml"/></Relationships>
</file>

<file path=ppt/slides/_rels/slide68.xml.rels><?xml version="1.0" encoding="UTF-8" standalone="yes"?>
<Relationships xmlns="http://schemas.openxmlformats.org/package/2006/relationships"><Relationship Id="rId13" Type="http://schemas.openxmlformats.org/officeDocument/2006/relationships/tags" Target="../tags/tag1565.xml"/><Relationship Id="rId18" Type="http://schemas.openxmlformats.org/officeDocument/2006/relationships/tags" Target="../tags/tag1570.xml"/><Relationship Id="rId26" Type="http://schemas.openxmlformats.org/officeDocument/2006/relationships/tags" Target="../tags/tag1578.xml"/><Relationship Id="rId3" Type="http://schemas.openxmlformats.org/officeDocument/2006/relationships/tags" Target="../tags/tag1555.xml"/><Relationship Id="rId21" Type="http://schemas.openxmlformats.org/officeDocument/2006/relationships/tags" Target="../tags/tag1573.xml"/><Relationship Id="rId7" Type="http://schemas.openxmlformats.org/officeDocument/2006/relationships/tags" Target="../tags/tag1559.xml"/><Relationship Id="rId12" Type="http://schemas.openxmlformats.org/officeDocument/2006/relationships/tags" Target="../tags/tag1564.xml"/><Relationship Id="rId17" Type="http://schemas.openxmlformats.org/officeDocument/2006/relationships/tags" Target="../tags/tag1569.xml"/><Relationship Id="rId25" Type="http://schemas.openxmlformats.org/officeDocument/2006/relationships/tags" Target="../tags/tag1577.xml"/><Relationship Id="rId33" Type="http://schemas.openxmlformats.org/officeDocument/2006/relationships/chart" Target="../charts/chart26.xml"/><Relationship Id="rId2" Type="http://schemas.openxmlformats.org/officeDocument/2006/relationships/tags" Target="../tags/tag1554.xml"/><Relationship Id="rId16" Type="http://schemas.openxmlformats.org/officeDocument/2006/relationships/tags" Target="../tags/tag1568.xml"/><Relationship Id="rId20" Type="http://schemas.openxmlformats.org/officeDocument/2006/relationships/tags" Target="../tags/tag1572.xml"/><Relationship Id="rId29" Type="http://schemas.openxmlformats.org/officeDocument/2006/relationships/tags" Target="../tags/tag1581.xml"/><Relationship Id="rId1" Type="http://schemas.openxmlformats.org/officeDocument/2006/relationships/tags" Target="../tags/tag1553.xml"/><Relationship Id="rId6" Type="http://schemas.openxmlformats.org/officeDocument/2006/relationships/tags" Target="../tags/tag1558.xml"/><Relationship Id="rId11" Type="http://schemas.openxmlformats.org/officeDocument/2006/relationships/tags" Target="../tags/tag1563.xml"/><Relationship Id="rId24" Type="http://schemas.openxmlformats.org/officeDocument/2006/relationships/tags" Target="../tags/tag1576.xml"/><Relationship Id="rId32" Type="http://schemas.openxmlformats.org/officeDocument/2006/relationships/image" Target="../media/image8.emf"/><Relationship Id="rId5" Type="http://schemas.openxmlformats.org/officeDocument/2006/relationships/tags" Target="../tags/tag1557.xml"/><Relationship Id="rId15" Type="http://schemas.openxmlformats.org/officeDocument/2006/relationships/tags" Target="../tags/tag1567.xml"/><Relationship Id="rId23" Type="http://schemas.openxmlformats.org/officeDocument/2006/relationships/tags" Target="../tags/tag1575.xml"/><Relationship Id="rId28" Type="http://schemas.openxmlformats.org/officeDocument/2006/relationships/tags" Target="../tags/tag1580.xml"/><Relationship Id="rId10" Type="http://schemas.openxmlformats.org/officeDocument/2006/relationships/tags" Target="../tags/tag1562.xml"/><Relationship Id="rId19" Type="http://schemas.openxmlformats.org/officeDocument/2006/relationships/tags" Target="../tags/tag1571.xml"/><Relationship Id="rId31" Type="http://schemas.openxmlformats.org/officeDocument/2006/relationships/oleObject" Target="../embeddings/oleObject102.bin"/><Relationship Id="rId4" Type="http://schemas.openxmlformats.org/officeDocument/2006/relationships/tags" Target="../tags/tag1556.xml"/><Relationship Id="rId9" Type="http://schemas.openxmlformats.org/officeDocument/2006/relationships/tags" Target="../tags/tag1561.xml"/><Relationship Id="rId14" Type="http://schemas.openxmlformats.org/officeDocument/2006/relationships/tags" Target="../tags/tag1566.xml"/><Relationship Id="rId22" Type="http://schemas.openxmlformats.org/officeDocument/2006/relationships/tags" Target="../tags/tag1574.xml"/><Relationship Id="rId27" Type="http://schemas.openxmlformats.org/officeDocument/2006/relationships/tags" Target="../tags/tag1579.xml"/><Relationship Id="rId30" Type="http://schemas.openxmlformats.org/officeDocument/2006/relationships/slideLayout" Target="../slideLayouts/slideLayout2.xml"/><Relationship Id="rId8" Type="http://schemas.openxmlformats.org/officeDocument/2006/relationships/tags" Target="../tags/tag1560.xml"/></Relationships>
</file>

<file path=ppt/slides/_rels/slide69.xml.rels><?xml version="1.0" encoding="UTF-8" standalone="yes"?>
<Relationships xmlns="http://schemas.openxmlformats.org/package/2006/relationships"><Relationship Id="rId13" Type="http://schemas.openxmlformats.org/officeDocument/2006/relationships/tags" Target="../tags/tag1594.xml"/><Relationship Id="rId18" Type="http://schemas.openxmlformats.org/officeDocument/2006/relationships/tags" Target="../tags/tag1599.xml"/><Relationship Id="rId26" Type="http://schemas.openxmlformats.org/officeDocument/2006/relationships/tags" Target="../tags/tag1607.xml"/><Relationship Id="rId39" Type="http://schemas.openxmlformats.org/officeDocument/2006/relationships/oleObject" Target="../embeddings/oleObject103.bin"/><Relationship Id="rId21" Type="http://schemas.openxmlformats.org/officeDocument/2006/relationships/tags" Target="../tags/tag1602.xml"/><Relationship Id="rId34" Type="http://schemas.openxmlformats.org/officeDocument/2006/relationships/tags" Target="../tags/tag1615.xml"/><Relationship Id="rId42" Type="http://schemas.openxmlformats.org/officeDocument/2006/relationships/chart" Target="../charts/chart28.xml"/><Relationship Id="rId7" Type="http://schemas.openxmlformats.org/officeDocument/2006/relationships/tags" Target="../tags/tag1588.xml"/><Relationship Id="rId2" Type="http://schemas.openxmlformats.org/officeDocument/2006/relationships/tags" Target="../tags/tag1583.xml"/><Relationship Id="rId16" Type="http://schemas.openxmlformats.org/officeDocument/2006/relationships/tags" Target="../tags/tag1597.xml"/><Relationship Id="rId20" Type="http://schemas.openxmlformats.org/officeDocument/2006/relationships/tags" Target="../tags/tag1601.xml"/><Relationship Id="rId29" Type="http://schemas.openxmlformats.org/officeDocument/2006/relationships/tags" Target="../tags/tag1610.xml"/><Relationship Id="rId41" Type="http://schemas.openxmlformats.org/officeDocument/2006/relationships/chart" Target="../charts/chart27.xml"/><Relationship Id="rId1" Type="http://schemas.openxmlformats.org/officeDocument/2006/relationships/tags" Target="../tags/tag1582.xml"/><Relationship Id="rId6" Type="http://schemas.openxmlformats.org/officeDocument/2006/relationships/tags" Target="../tags/tag1587.xml"/><Relationship Id="rId11" Type="http://schemas.openxmlformats.org/officeDocument/2006/relationships/tags" Target="../tags/tag1592.xml"/><Relationship Id="rId24" Type="http://schemas.openxmlformats.org/officeDocument/2006/relationships/tags" Target="../tags/tag1605.xml"/><Relationship Id="rId32" Type="http://schemas.openxmlformats.org/officeDocument/2006/relationships/tags" Target="../tags/tag1613.xml"/><Relationship Id="rId37" Type="http://schemas.openxmlformats.org/officeDocument/2006/relationships/tags" Target="../tags/tag1618.xml"/><Relationship Id="rId40" Type="http://schemas.openxmlformats.org/officeDocument/2006/relationships/image" Target="../media/image8.emf"/><Relationship Id="rId5" Type="http://schemas.openxmlformats.org/officeDocument/2006/relationships/tags" Target="../tags/tag1586.xml"/><Relationship Id="rId15" Type="http://schemas.openxmlformats.org/officeDocument/2006/relationships/tags" Target="../tags/tag1596.xml"/><Relationship Id="rId23" Type="http://schemas.openxmlformats.org/officeDocument/2006/relationships/tags" Target="../tags/tag1604.xml"/><Relationship Id="rId28" Type="http://schemas.openxmlformats.org/officeDocument/2006/relationships/tags" Target="../tags/tag1609.xml"/><Relationship Id="rId36" Type="http://schemas.openxmlformats.org/officeDocument/2006/relationships/tags" Target="../tags/tag1617.xml"/><Relationship Id="rId10" Type="http://schemas.openxmlformats.org/officeDocument/2006/relationships/tags" Target="../tags/tag1591.xml"/><Relationship Id="rId19" Type="http://schemas.openxmlformats.org/officeDocument/2006/relationships/tags" Target="../tags/tag1600.xml"/><Relationship Id="rId31" Type="http://schemas.openxmlformats.org/officeDocument/2006/relationships/tags" Target="../tags/tag1612.xml"/><Relationship Id="rId4" Type="http://schemas.openxmlformats.org/officeDocument/2006/relationships/tags" Target="../tags/tag1585.xml"/><Relationship Id="rId9" Type="http://schemas.openxmlformats.org/officeDocument/2006/relationships/tags" Target="../tags/tag1590.xml"/><Relationship Id="rId14" Type="http://schemas.openxmlformats.org/officeDocument/2006/relationships/tags" Target="../tags/tag1595.xml"/><Relationship Id="rId22" Type="http://schemas.openxmlformats.org/officeDocument/2006/relationships/tags" Target="../tags/tag1603.xml"/><Relationship Id="rId27" Type="http://schemas.openxmlformats.org/officeDocument/2006/relationships/tags" Target="../tags/tag1608.xml"/><Relationship Id="rId30" Type="http://schemas.openxmlformats.org/officeDocument/2006/relationships/tags" Target="../tags/tag1611.xml"/><Relationship Id="rId35" Type="http://schemas.openxmlformats.org/officeDocument/2006/relationships/tags" Target="../tags/tag1616.xml"/><Relationship Id="rId8" Type="http://schemas.openxmlformats.org/officeDocument/2006/relationships/tags" Target="../tags/tag1589.xml"/><Relationship Id="rId3" Type="http://schemas.openxmlformats.org/officeDocument/2006/relationships/tags" Target="../tags/tag1584.xml"/><Relationship Id="rId12" Type="http://schemas.openxmlformats.org/officeDocument/2006/relationships/tags" Target="../tags/tag1593.xml"/><Relationship Id="rId17" Type="http://schemas.openxmlformats.org/officeDocument/2006/relationships/tags" Target="../tags/tag1598.xml"/><Relationship Id="rId25" Type="http://schemas.openxmlformats.org/officeDocument/2006/relationships/tags" Target="../tags/tag1606.xml"/><Relationship Id="rId33" Type="http://schemas.openxmlformats.org/officeDocument/2006/relationships/tags" Target="../tags/tag1614.xml"/><Relationship Id="rId38"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3" Type="http://schemas.openxmlformats.org/officeDocument/2006/relationships/tags" Target="../tags/tag1631.xml"/><Relationship Id="rId18" Type="http://schemas.openxmlformats.org/officeDocument/2006/relationships/tags" Target="../tags/tag1636.xml"/><Relationship Id="rId26" Type="http://schemas.openxmlformats.org/officeDocument/2006/relationships/tags" Target="../tags/tag1644.xml"/><Relationship Id="rId39" Type="http://schemas.openxmlformats.org/officeDocument/2006/relationships/oleObject" Target="../embeddings/oleObject104.bin"/><Relationship Id="rId21" Type="http://schemas.openxmlformats.org/officeDocument/2006/relationships/tags" Target="../tags/tag1639.xml"/><Relationship Id="rId34" Type="http://schemas.openxmlformats.org/officeDocument/2006/relationships/tags" Target="../tags/tag1652.xml"/><Relationship Id="rId7" Type="http://schemas.openxmlformats.org/officeDocument/2006/relationships/tags" Target="../tags/tag1625.xml"/><Relationship Id="rId12" Type="http://schemas.openxmlformats.org/officeDocument/2006/relationships/tags" Target="../tags/tag1630.xml"/><Relationship Id="rId17" Type="http://schemas.openxmlformats.org/officeDocument/2006/relationships/tags" Target="../tags/tag1635.xml"/><Relationship Id="rId25" Type="http://schemas.openxmlformats.org/officeDocument/2006/relationships/tags" Target="../tags/tag1643.xml"/><Relationship Id="rId33" Type="http://schemas.openxmlformats.org/officeDocument/2006/relationships/tags" Target="../tags/tag1651.xml"/><Relationship Id="rId38" Type="http://schemas.openxmlformats.org/officeDocument/2006/relationships/slideLayout" Target="../slideLayouts/slideLayout2.xml"/><Relationship Id="rId2" Type="http://schemas.openxmlformats.org/officeDocument/2006/relationships/tags" Target="../tags/tag1620.xml"/><Relationship Id="rId16" Type="http://schemas.openxmlformats.org/officeDocument/2006/relationships/tags" Target="../tags/tag1634.xml"/><Relationship Id="rId20" Type="http://schemas.openxmlformats.org/officeDocument/2006/relationships/tags" Target="../tags/tag1638.xml"/><Relationship Id="rId29" Type="http://schemas.openxmlformats.org/officeDocument/2006/relationships/tags" Target="../tags/tag1647.xml"/><Relationship Id="rId1" Type="http://schemas.openxmlformats.org/officeDocument/2006/relationships/tags" Target="../tags/tag1619.xml"/><Relationship Id="rId6" Type="http://schemas.openxmlformats.org/officeDocument/2006/relationships/tags" Target="../tags/tag1624.xml"/><Relationship Id="rId11" Type="http://schemas.openxmlformats.org/officeDocument/2006/relationships/tags" Target="../tags/tag1629.xml"/><Relationship Id="rId24" Type="http://schemas.openxmlformats.org/officeDocument/2006/relationships/tags" Target="../tags/tag1642.xml"/><Relationship Id="rId32" Type="http://schemas.openxmlformats.org/officeDocument/2006/relationships/tags" Target="../tags/tag1650.xml"/><Relationship Id="rId37" Type="http://schemas.openxmlformats.org/officeDocument/2006/relationships/tags" Target="../tags/tag1655.xml"/><Relationship Id="rId40" Type="http://schemas.openxmlformats.org/officeDocument/2006/relationships/image" Target="../media/image8.emf"/><Relationship Id="rId5" Type="http://schemas.openxmlformats.org/officeDocument/2006/relationships/tags" Target="../tags/tag1623.xml"/><Relationship Id="rId15" Type="http://schemas.openxmlformats.org/officeDocument/2006/relationships/tags" Target="../tags/tag1633.xml"/><Relationship Id="rId23" Type="http://schemas.openxmlformats.org/officeDocument/2006/relationships/tags" Target="../tags/tag1641.xml"/><Relationship Id="rId28" Type="http://schemas.openxmlformats.org/officeDocument/2006/relationships/tags" Target="../tags/tag1646.xml"/><Relationship Id="rId36" Type="http://schemas.openxmlformats.org/officeDocument/2006/relationships/tags" Target="../tags/tag1654.xml"/><Relationship Id="rId10" Type="http://schemas.openxmlformats.org/officeDocument/2006/relationships/tags" Target="../tags/tag1628.xml"/><Relationship Id="rId19" Type="http://schemas.openxmlformats.org/officeDocument/2006/relationships/tags" Target="../tags/tag1637.xml"/><Relationship Id="rId31" Type="http://schemas.openxmlformats.org/officeDocument/2006/relationships/tags" Target="../tags/tag1649.xml"/><Relationship Id="rId4" Type="http://schemas.openxmlformats.org/officeDocument/2006/relationships/tags" Target="../tags/tag1622.xml"/><Relationship Id="rId9" Type="http://schemas.openxmlformats.org/officeDocument/2006/relationships/tags" Target="../tags/tag1627.xml"/><Relationship Id="rId14" Type="http://schemas.openxmlformats.org/officeDocument/2006/relationships/tags" Target="../tags/tag1632.xml"/><Relationship Id="rId22" Type="http://schemas.openxmlformats.org/officeDocument/2006/relationships/tags" Target="../tags/tag1640.xml"/><Relationship Id="rId27" Type="http://schemas.openxmlformats.org/officeDocument/2006/relationships/tags" Target="../tags/tag1645.xml"/><Relationship Id="rId30" Type="http://schemas.openxmlformats.org/officeDocument/2006/relationships/tags" Target="../tags/tag1648.xml"/><Relationship Id="rId35" Type="http://schemas.openxmlformats.org/officeDocument/2006/relationships/tags" Target="../tags/tag1653.xml"/><Relationship Id="rId8" Type="http://schemas.openxmlformats.org/officeDocument/2006/relationships/tags" Target="../tags/tag1626.xml"/><Relationship Id="rId3" Type="http://schemas.openxmlformats.org/officeDocument/2006/relationships/tags" Target="../tags/tag1621.xml"/></Relationships>
</file>

<file path=ppt/slides/_rels/slide71.xml.rels><?xml version="1.0" encoding="UTF-8" standalone="yes"?>
<Relationships xmlns="http://schemas.openxmlformats.org/package/2006/relationships"><Relationship Id="rId13" Type="http://schemas.openxmlformats.org/officeDocument/2006/relationships/tags" Target="../tags/tag1668.xml"/><Relationship Id="rId18" Type="http://schemas.openxmlformats.org/officeDocument/2006/relationships/tags" Target="../tags/tag1673.xml"/><Relationship Id="rId26" Type="http://schemas.openxmlformats.org/officeDocument/2006/relationships/tags" Target="../tags/tag1681.xml"/><Relationship Id="rId39" Type="http://schemas.openxmlformats.org/officeDocument/2006/relationships/tags" Target="../tags/tag1694.xml"/><Relationship Id="rId21" Type="http://schemas.openxmlformats.org/officeDocument/2006/relationships/tags" Target="../tags/tag1676.xml"/><Relationship Id="rId34" Type="http://schemas.openxmlformats.org/officeDocument/2006/relationships/tags" Target="../tags/tag1689.xml"/><Relationship Id="rId42" Type="http://schemas.openxmlformats.org/officeDocument/2006/relationships/tags" Target="../tags/tag1697.xml"/><Relationship Id="rId47" Type="http://schemas.openxmlformats.org/officeDocument/2006/relationships/slideLayout" Target="../slideLayouts/slideLayout2.xml"/><Relationship Id="rId50" Type="http://schemas.openxmlformats.org/officeDocument/2006/relationships/chart" Target="../charts/chart29.xml"/><Relationship Id="rId7" Type="http://schemas.openxmlformats.org/officeDocument/2006/relationships/tags" Target="../tags/tag1662.xml"/><Relationship Id="rId2" Type="http://schemas.openxmlformats.org/officeDocument/2006/relationships/tags" Target="../tags/tag1657.xml"/><Relationship Id="rId16" Type="http://schemas.openxmlformats.org/officeDocument/2006/relationships/tags" Target="../tags/tag1671.xml"/><Relationship Id="rId29" Type="http://schemas.openxmlformats.org/officeDocument/2006/relationships/tags" Target="../tags/tag1684.xml"/><Relationship Id="rId11" Type="http://schemas.openxmlformats.org/officeDocument/2006/relationships/tags" Target="../tags/tag1666.xml"/><Relationship Id="rId24" Type="http://schemas.openxmlformats.org/officeDocument/2006/relationships/tags" Target="../tags/tag1679.xml"/><Relationship Id="rId32" Type="http://schemas.openxmlformats.org/officeDocument/2006/relationships/tags" Target="../tags/tag1687.xml"/><Relationship Id="rId37" Type="http://schemas.openxmlformats.org/officeDocument/2006/relationships/tags" Target="../tags/tag1692.xml"/><Relationship Id="rId40" Type="http://schemas.openxmlformats.org/officeDocument/2006/relationships/tags" Target="../tags/tag1695.xml"/><Relationship Id="rId45" Type="http://schemas.openxmlformats.org/officeDocument/2006/relationships/tags" Target="../tags/tag1700.xml"/><Relationship Id="rId5" Type="http://schemas.openxmlformats.org/officeDocument/2006/relationships/tags" Target="../tags/tag1660.xml"/><Relationship Id="rId15" Type="http://schemas.openxmlformats.org/officeDocument/2006/relationships/tags" Target="../tags/tag1670.xml"/><Relationship Id="rId23" Type="http://schemas.openxmlformats.org/officeDocument/2006/relationships/tags" Target="../tags/tag1678.xml"/><Relationship Id="rId28" Type="http://schemas.openxmlformats.org/officeDocument/2006/relationships/tags" Target="../tags/tag1683.xml"/><Relationship Id="rId36" Type="http://schemas.openxmlformats.org/officeDocument/2006/relationships/tags" Target="../tags/tag1691.xml"/><Relationship Id="rId49" Type="http://schemas.openxmlformats.org/officeDocument/2006/relationships/image" Target="../media/image8.emf"/><Relationship Id="rId10" Type="http://schemas.openxmlformats.org/officeDocument/2006/relationships/tags" Target="../tags/tag1665.xml"/><Relationship Id="rId19" Type="http://schemas.openxmlformats.org/officeDocument/2006/relationships/tags" Target="../tags/tag1674.xml"/><Relationship Id="rId31" Type="http://schemas.openxmlformats.org/officeDocument/2006/relationships/tags" Target="../tags/tag1686.xml"/><Relationship Id="rId44" Type="http://schemas.openxmlformats.org/officeDocument/2006/relationships/tags" Target="../tags/tag1699.xml"/><Relationship Id="rId52" Type="http://schemas.openxmlformats.org/officeDocument/2006/relationships/chart" Target="../charts/chart31.xml"/><Relationship Id="rId4" Type="http://schemas.openxmlformats.org/officeDocument/2006/relationships/tags" Target="../tags/tag1659.xml"/><Relationship Id="rId9" Type="http://schemas.openxmlformats.org/officeDocument/2006/relationships/tags" Target="../tags/tag1664.xml"/><Relationship Id="rId14" Type="http://schemas.openxmlformats.org/officeDocument/2006/relationships/tags" Target="../tags/tag1669.xml"/><Relationship Id="rId22" Type="http://schemas.openxmlformats.org/officeDocument/2006/relationships/tags" Target="../tags/tag1677.xml"/><Relationship Id="rId27" Type="http://schemas.openxmlformats.org/officeDocument/2006/relationships/tags" Target="../tags/tag1682.xml"/><Relationship Id="rId30" Type="http://schemas.openxmlformats.org/officeDocument/2006/relationships/tags" Target="../tags/tag1685.xml"/><Relationship Id="rId35" Type="http://schemas.openxmlformats.org/officeDocument/2006/relationships/tags" Target="../tags/tag1690.xml"/><Relationship Id="rId43" Type="http://schemas.openxmlformats.org/officeDocument/2006/relationships/tags" Target="../tags/tag1698.xml"/><Relationship Id="rId48" Type="http://schemas.openxmlformats.org/officeDocument/2006/relationships/oleObject" Target="../embeddings/oleObject105.bin"/><Relationship Id="rId8" Type="http://schemas.openxmlformats.org/officeDocument/2006/relationships/tags" Target="../tags/tag1663.xml"/><Relationship Id="rId51" Type="http://schemas.openxmlformats.org/officeDocument/2006/relationships/chart" Target="../charts/chart30.xml"/><Relationship Id="rId3" Type="http://schemas.openxmlformats.org/officeDocument/2006/relationships/tags" Target="../tags/tag1658.xml"/><Relationship Id="rId12" Type="http://schemas.openxmlformats.org/officeDocument/2006/relationships/tags" Target="../tags/tag1667.xml"/><Relationship Id="rId17" Type="http://schemas.openxmlformats.org/officeDocument/2006/relationships/tags" Target="../tags/tag1672.xml"/><Relationship Id="rId25" Type="http://schemas.openxmlformats.org/officeDocument/2006/relationships/tags" Target="../tags/tag1680.xml"/><Relationship Id="rId33" Type="http://schemas.openxmlformats.org/officeDocument/2006/relationships/tags" Target="../tags/tag1688.xml"/><Relationship Id="rId38" Type="http://schemas.openxmlformats.org/officeDocument/2006/relationships/tags" Target="../tags/tag1693.xml"/><Relationship Id="rId46" Type="http://schemas.openxmlformats.org/officeDocument/2006/relationships/tags" Target="../tags/tag1701.xml"/><Relationship Id="rId20" Type="http://schemas.openxmlformats.org/officeDocument/2006/relationships/tags" Target="../tags/tag1675.xml"/><Relationship Id="rId41" Type="http://schemas.openxmlformats.org/officeDocument/2006/relationships/tags" Target="../tags/tag1696.xml"/><Relationship Id="rId1" Type="http://schemas.openxmlformats.org/officeDocument/2006/relationships/tags" Target="../tags/tag1656.xml"/><Relationship Id="rId6" Type="http://schemas.openxmlformats.org/officeDocument/2006/relationships/tags" Target="../tags/tag1661.xml"/></Relationships>
</file>

<file path=ppt/slides/_rels/slide72.xml.rels><?xml version="1.0" encoding="UTF-8" standalone="yes"?>
<Relationships xmlns="http://schemas.openxmlformats.org/package/2006/relationships"><Relationship Id="rId8" Type="http://schemas.openxmlformats.org/officeDocument/2006/relationships/tags" Target="../tags/tag1709.xml"/><Relationship Id="rId13" Type="http://schemas.openxmlformats.org/officeDocument/2006/relationships/tags" Target="../tags/tag1714.xml"/><Relationship Id="rId18" Type="http://schemas.openxmlformats.org/officeDocument/2006/relationships/slideLayout" Target="../slideLayouts/slideLayout2.xml"/><Relationship Id="rId3" Type="http://schemas.openxmlformats.org/officeDocument/2006/relationships/tags" Target="../tags/tag1704.xml"/><Relationship Id="rId21" Type="http://schemas.openxmlformats.org/officeDocument/2006/relationships/chart" Target="../charts/chart32.xml"/><Relationship Id="rId7" Type="http://schemas.openxmlformats.org/officeDocument/2006/relationships/tags" Target="../tags/tag1708.xml"/><Relationship Id="rId12" Type="http://schemas.openxmlformats.org/officeDocument/2006/relationships/tags" Target="../tags/tag1713.xml"/><Relationship Id="rId17" Type="http://schemas.openxmlformats.org/officeDocument/2006/relationships/tags" Target="../tags/tag1718.xml"/><Relationship Id="rId2" Type="http://schemas.openxmlformats.org/officeDocument/2006/relationships/tags" Target="../tags/tag1703.xml"/><Relationship Id="rId16" Type="http://schemas.openxmlformats.org/officeDocument/2006/relationships/tags" Target="../tags/tag1717.xml"/><Relationship Id="rId20" Type="http://schemas.openxmlformats.org/officeDocument/2006/relationships/image" Target="../media/image36.emf"/><Relationship Id="rId1" Type="http://schemas.openxmlformats.org/officeDocument/2006/relationships/tags" Target="../tags/tag1702.xml"/><Relationship Id="rId6" Type="http://schemas.openxmlformats.org/officeDocument/2006/relationships/tags" Target="../tags/tag1707.xml"/><Relationship Id="rId11" Type="http://schemas.openxmlformats.org/officeDocument/2006/relationships/tags" Target="../tags/tag1712.xml"/><Relationship Id="rId5" Type="http://schemas.openxmlformats.org/officeDocument/2006/relationships/tags" Target="../tags/tag1706.xml"/><Relationship Id="rId15" Type="http://schemas.openxmlformats.org/officeDocument/2006/relationships/tags" Target="../tags/tag1716.xml"/><Relationship Id="rId10" Type="http://schemas.openxmlformats.org/officeDocument/2006/relationships/tags" Target="../tags/tag1711.xml"/><Relationship Id="rId19" Type="http://schemas.openxmlformats.org/officeDocument/2006/relationships/oleObject" Target="../embeddings/oleObject106.bin"/><Relationship Id="rId4" Type="http://schemas.openxmlformats.org/officeDocument/2006/relationships/tags" Target="../tags/tag1705.xml"/><Relationship Id="rId9" Type="http://schemas.openxmlformats.org/officeDocument/2006/relationships/tags" Target="../tags/tag1710.xml"/><Relationship Id="rId14" Type="http://schemas.openxmlformats.org/officeDocument/2006/relationships/tags" Target="../tags/tag1715.xml"/></Relationships>
</file>

<file path=ppt/slides/_rels/slide73.xml.rels><?xml version="1.0" encoding="UTF-8" standalone="yes"?>
<Relationships xmlns="http://schemas.openxmlformats.org/package/2006/relationships"><Relationship Id="rId8" Type="http://schemas.openxmlformats.org/officeDocument/2006/relationships/tags" Target="../tags/tag1726.xml"/><Relationship Id="rId13" Type="http://schemas.openxmlformats.org/officeDocument/2006/relationships/tags" Target="../tags/tag1731.xml"/><Relationship Id="rId18" Type="http://schemas.openxmlformats.org/officeDocument/2006/relationships/tags" Target="../tags/tag1736.xml"/><Relationship Id="rId3" Type="http://schemas.openxmlformats.org/officeDocument/2006/relationships/tags" Target="../tags/tag1721.xml"/><Relationship Id="rId21" Type="http://schemas.openxmlformats.org/officeDocument/2006/relationships/slideLayout" Target="../slideLayouts/slideLayout2.xml"/><Relationship Id="rId7" Type="http://schemas.openxmlformats.org/officeDocument/2006/relationships/tags" Target="../tags/tag1725.xml"/><Relationship Id="rId12" Type="http://schemas.openxmlformats.org/officeDocument/2006/relationships/tags" Target="../tags/tag1730.xml"/><Relationship Id="rId17" Type="http://schemas.openxmlformats.org/officeDocument/2006/relationships/tags" Target="../tags/tag1735.xml"/><Relationship Id="rId2" Type="http://schemas.openxmlformats.org/officeDocument/2006/relationships/tags" Target="../tags/tag1720.xml"/><Relationship Id="rId16" Type="http://schemas.openxmlformats.org/officeDocument/2006/relationships/tags" Target="../tags/tag1734.xml"/><Relationship Id="rId20" Type="http://schemas.openxmlformats.org/officeDocument/2006/relationships/tags" Target="../tags/tag1738.xml"/><Relationship Id="rId1" Type="http://schemas.openxmlformats.org/officeDocument/2006/relationships/tags" Target="../tags/tag1719.xml"/><Relationship Id="rId6" Type="http://schemas.openxmlformats.org/officeDocument/2006/relationships/tags" Target="../tags/tag1724.xml"/><Relationship Id="rId11" Type="http://schemas.openxmlformats.org/officeDocument/2006/relationships/tags" Target="../tags/tag1729.xml"/><Relationship Id="rId24" Type="http://schemas.openxmlformats.org/officeDocument/2006/relationships/chart" Target="../charts/chart33.xml"/><Relationship Id="rId5" Type="http://schemas.openxmlformats.org/officeDocument/2006/relationships/tags" Target="../tags/tag1723.xml"/><Relationship Id="rId15" Type="http://schemas.openxmlformats.org/officeDocument/2006/relationships/tags" Target="../tags/tag1733.xml"/><Relationship Id="rId23" Type="http://schemas.openxmlformats.org/officeDocument/2006/relationships/image" Target="../media/image8.emf"/><Relationship Id="rId10" Type="http://schemas.openxmlformats.org/officeDocument/2006/relationships/tags" Target="../tags/tag1728.xml"/><Relationship Id="rId19" Type="http://schemas.openxmlformats.org/officeDocument/2006/relationships/tags" Target="../tags/tag1737.xml"/><Relationship Id="rId4" Type="http://schemas.openxmlformats.org/officeDocument/2006/relationships/tags" Target="../tags/tag1722.xml"/><Relationship Id="rId9" Type="http://schemas.openxmlformats.org/officeDocument/2006/relationships/tags" Target="../tags/tag1727.xml"/><Relationship Id="rId14" Type="http://schemas.openxmlformats.org/officeDocument/2006/relationships/tags" Target="../tags/tag1732.xml"/><Relationship Id="rId22" Type="http://schemas.openxmlformats.org/officeDocument/2006/relationships/oleObject" Target="../embeddings/oleObject107.bin"/></Relationships>
</file>

<file path=ppt/slides/_rels/slide74.xml.rels><?xml version="1.0" encoding="UTF-8" standalone="yes"?>
<Relationships xmlns="http://schemas.openxmlformats.org/package/2006/relationships"><Relationship Id="rId13" Type="http://schemas.openxmlformats.org/officeDocument/2006/relationships/tags" Target="../tags/tag1751.xml"/><Relationship Id="rId18" Type="http://schemas.openxmlformats.org/officeDocument/2006/relationships/tags" Target="../tags/tag1756.xml"/><Relationship Id="rId26" Type="http://schemas.openxmlformats.org/officeDocument/2006/relationships/tags" Target="../tags/tag1764.xml"/><Relationship Id="rId39" Type="http://schemas.openxmlformats.org/officeDocument/2006/relationships/tags" Target="../tags/tag1777.xml"/><Relationship Id="rId21" Type="http://schemas.openxmlformats.org/officeDocument/2006/relationships/tags" Target="../tags/tag1759.xml"/><Relationship Id="rId34" Type="http://schemas.openxmlformats.org/officeDocument/2006/relationships/tags" Target="../tags/tag1772.xml"/><Relationship Id="rId42" Type="http://schemas.openxmlformats.org/officeDocument/2006/relationships/tags" Target="../tags/tag1780.xml"/><Relationship Id="rId47" Type="http://schemas.openxmlformats.org/officeDocument/2006/relationships/chart" Target="../charts/chart35.xml"/><Relationship Id="rId7" Type="http://schemas.openxmlformats.org/officeDocument/2006/relationships/tags" Target="../tags/tag1745.xml"/><Relationship Id="rId2" Type="http://schemas.openxmlformats.org/officeDocument/2006/relationships/tags" Target="../tags/tag1740.xml"/><Relationship Id="rId16" Type="http://schemas.openxmlformats.org/officeDocument/2006/relationships/tags" Target="../tags/tag1754.xml"/><Relationship Id="rId29" Type="http://schemas.openxmlformats.org/officeDocument/2006/relationships/tags" Target="../tags/tag1767.xml"/><Relationship Id="rId1" Type="http://schemas.openxmlformats.org/officeDocument/2006/relationships/tags" Target="../tags/tag1739.xml"/><Relationship Id="rId6" Type="http://schemas.openxmlformats.org/officeDocument/2006/relationships/tags" Target="../tags/tag1744.xml"/><Relationship Id="rId11" Type="http://schemas.openxmlformats.org/officeDocument/2006/relationships/tags" Target="../tags/tag1749.xml"/><Relationship Id="rId24" Type="http://schemas.openxmlformats.org/officeDocument/2006/relationships/tags" Target="../tags/tag1762.xml"/><Relationship Id="rId32" Type="http://schemas.openxmlformats.org/officeDocument/2006/relationships/tags" Target="../tags/tag1770.xml"/><Relationship Id="rId37" Type="http://schemas.openxmlformats.org/officeDocument/2006/relationships/tags" Target="../tags/tag1775.xml"/><Relationship Id="rId40" Type="http://schemas.openxmlformats.org/officeDocument/2006/relationships/tags" Target="../tags/tag1778.xml"/><Relationship Id="rId45" Type="http://schemas.openxmlformats.org/officeDocument/2006/relationships/image" Target="../media/image36.emf"/><Relationship Id="rId5" Type="http://schemas.openxmlformats.org/officeDocument/2006/relationships/tags" Target="../tags/tag1743.xml"/><Relationship Id="rId15" Type="http://schemas.openxmlformats.org/officeDocument/2006/relationships/tags" Target="../tags/tag1753.xml"/><Relationship Id="rId23" Type="http://schemas.openxmlformats.org/officeDocument/2006/relationships/tags" Target="../tags/tag1761.xml"/><Relationship Id="rId28" Type="http://schemas.openxmlformats.org/officeDocument/2006/relationships/tags" Target="../tags/tag1766.xml"/><Relationship Id="rId36" Type="http://schemas.openxmlformats.org/officeDocument/2006/relationships/tags" Target="../tags/tag1774.xml"/><Relationship Id="rId10" Type="http://schemas.openxmlformats.org/officeDocument/2006/relationships/tags" Target="../tags/tag1748.xml"/><Relationship Id="rId19" Type="http://schemas.openxmlformats.org/officeDocument/2006/relationships/tags" Target="../tags/tag1757.xml"/><Relationship Id="rId31" Type="http://schemas.openxmlformats.org/officeDocument/2006/relationships/tags" Target="../tags/tag1769.xml"/><Relationship Id="rId44" Type="http://schemas.openxmlformats.org/officeDocument/2006/relationships/oleObject" Target="../embeddings/oleObject108.bin"/><Relationship Id="rId4" Type="http://schemas.openxmlformats.org/officeDocument/2006/relationships/tags" Target="../tags/tag1742.xml"/><Relationship Id="rId9" Type="http://schemas.openxmlformats.org/officeDocument/2006/relationships/tags" Target="../tags/tag1747.xml"/><Relationship Id="rId14" Type="http://schemas.openxmlformats.org/officeDocument/2006/relationships/tags" Target="../tags/tag1752.xml"/><Relationship Id="rId22" Type="http://schemas.openxmlformats.org/officeDocument/2006/relationships/tags" Target="../tags/tag1760.xml"/><Relationship Id="rId27" Type="http://schemas.openxmlformats.org/officeDocument/2006/relationships/tags" Target="../tags/tag1765.xml"/><Relationship Id="rId30" Type="http://schemas.openxmlformats.org/officeDocument/2006/relationships/tags" Target="../tags/tag1768.xml"/><Relationship Id="rId35" Type="http://schemas.openxmlformats.org/officeDocument/2006/relationships/tags" Target="../tags/tag1773.xml"/><Relationship Id="rId43" Type="http://schemas.openxmlformats.org/officeDocument/2006/relationships/slideLayout" Target="../slideLayouts/slideLayout2.xml"/><Relationship Id="rId8" Type="http://schemas.openxmlformats.org/officeDocument/2006/relationships/tags" Target="../tags/tag1746.xml"/><Relationship Id="rId3" Type="http://schemas.openxmlformats.org/officeDocument/2006/relationships/tags" Target="../tags/tag1741.xml"/><Relationship Id="rId12" Type="http://schemas.openxmlformats.org/officeDocument/2006/relationships/tags" Target="../tags/tag1750.xml"/><Relationship Id="rId17" Type="http://schemas.openxmlformats.org/officeDocument/2006/relationships/tags" Target="../tags/tag1755.xml"/><Relationship Id="rId25" Type="http://schemas.openxmlformats.org/officeDocument/2006/relationships/tags" Target="../tags/tag1763.xml"/><Relationship Id="rId33" Type="http://schemas.openxmlformats.org/officeDocument/2006/relationships/tags" Target="../tags/tag1771.xml"/><Relationship Id="rId38" Type="http://schemas.openxmlformats.org/officeDocument/2006/relationships/tags" Target="../tags/tag1776.xml"/><Relationship Id="rId46" Type="http://schemas.openxmlformats.org/officeDocument/2006/relationships/chart" Target="../charts/chart34.xml"/><Relationship Id="rId20" Type="http://schemas.openxmlformats.org/officeDocument/2006/relationships/tags" Target="../tags/tag1758.xml"/><Relationship Id="rId41" Type="http://schemas.openxmlformats.org/officeDocument/2006/relationships/tags" Target="../tags/tag17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extLst>
              <p:ext uri="{D42A27DB-BD31-4B8C-83A1-F6EECF244321}">
                <p14:modId xmlns:p14="http://schemas.microsoft.com/office/powerpoint/2010/main" val="31933341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5074920" y="3750920"/>
            <a:ext cx="6559868" cy="246221"/>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a:t>October 20, 2026</a:t>
            </a:r>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5074920" y="3229953"/>
            <a:ext cx="6559868" cy="276999"/>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a:t>Stakeholder workshop #3</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5074920" y="2071890"/>
            <a:ext cx="6559868" cy="984885"/>
          </a:xfrm>
          <a:noFill/>
          <a:ln/>
          <a:extLst>
            <a:ext uri="{909E8E84-426E-40DD-AFC4-6F175D3DCCD1}">
              <a14:hiddenFill xmlns:a14="http://schemas.microsoft.com/office/drawing/2010/main">
                <a:solidFill>
                  <a:srgbClr val="FFFFFF"/>
                </a:solidFill>
              </a14:hiddenFill>
            </a:ext>
          </a:extLst>
        </p:spPr>
        <p:txBody>
          <a:bodyPr vert="horz" wrap="square" anchor="b" anchorCtr="0">
            <a:spAutoFit/>
          </a:bodyPr>
          <a:lstStyle/>
          <a:p>
            <a:r>
              <a:rPr lang="en-US"/>
              <a:t>Comprehensive Transmission Planning (CTP)</a:t>
            </a:r>
          </a:p>
        </p:txBody>
      </p:sp>
    </p:spTree>
    <p:custDataLst>
      <p:tags r:id="rId1"/>
    </p:custDataLst>
    <p:extLst>
      <p:ext uri="{BB962C8B-B14F-4D97-AF65-F5344CB8AC3E}">
        <p14:creationId xmlns:p14="http://schemas.microsoft.com/office/powerpoint/2010/main" val="6192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B9B5-7BF0-A19C-A6A7-D732EAFD7F53}"/>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30749247-DDAF-0B6B-94D2-53E2D2BCCB4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30749247-DDAF-0B6B-94D2-53E2D2BCCB45}"/>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FEE285-AC13-4052-C4B3-14909412D40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BD115232-27B1-4558-24AA-8BE5D3BC5DE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648F52D6-C1AB-9C4A-2CAB-9CAC3D9A4D99}"/>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extLst>
              <a:ext uri="{FF2B5EF4-FFF2-40B4-BE49-F238E27FC236}">
                <a16:creationId xmlns:a16="http://schemas.microsoft.com/office/drawing/2014/main" id="{EFF6A7D6-5122-FD0E-498D-EB7DE14A7D3D}"/>
              </a:ext>
            </a:extLst>
          </p:cNvPr>
          <p:cNvSpPr>
            <a:spLocks noGrp="1"/>
          </p:cNvSpPr>
          <p:nvPr>
            <p:custDataLst>
              <p:tags r:id="rId2"/>
            </p:custDataLst>
          </p:nvPr>
        </p:nvSpPr>
        <p:spPr bwMode="auto">
          <a:xfrm>
            <a:off x="5595939" y="1728788"/>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1. Antitrust admonition</a:t>
            </a:r>
            <a:endParaRPr kumimoji="0" lang="en-US" altLang="en-US" b="1" i="0" u="none" strike="noStrike" kern="1200" cap="none" spc="0" normalizeH="0" noProof="0">
              <a:ln>
                <a:noFill/>
              </a:ln>
              <a:solidFill>
                <a:schemeClr val="bg1"/>
              </a:solidFill>
              <a:effectLst/>
              <a:uLnTx/>
              <a:uFillTx/>
              <a:latin typeface="Arial"/>
            </a:endParaRPr>
          </a:p>
        </p:txBody>
      </p:sp>
      <p:sp>
        <p:nvSpPr>
          <p:cNvPr id="450" name="Text Placeholder 2">
            <a:hlinkClick r:id="" action="ppaction://noaction"/>
            <a:extLst>
              <a:ext uri="{FF2B5EF4-FFF2-40B4-BE49-F238E27FC236}">
                <a16:creationId xmlns:a16="http://schemas.microsoft.com/office/drawing/2014/main" id="{ABA3E78A-8C94-1B1D-755A-89A1E8CAF86E}"/>
              </a:ext>
            </a:extLst>
          </p:cNvPr>
          <p:cNvSpPr>
            <a:spLocks noGrp="1"/>
          </p:cNvSpPr>
          <p:nvPr>
            <p:custDataLst>
              <p:tags r:id="rId3"/>
            </p:custDataLst>
          </p:nvPr>
        </p:nvSpPr>
        <p:spPr bwMode="auto">
          <a:xfrm>
            <a:off x="5595939"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44" name="Text Placeholder 2">
            <a:hlinkClick r:id="" action="ppaction://noaction"/>
            <a:extLst>
              <a:ext uri="{FF2B5EF4-FFF2-40B4-BE49-F238E27FC236}">
                <a16:creationId xmlns:a16="http://schemas.microsoft.com/office/drawing/2014/main" id="{6F55A64A-E3A0-0CAE-EC6B-049E28096661}"/>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29" name="Text Placeholder 2">
            <a:hlinkClick r:id="" action="ppaction://noaction"/>
            <a:extLst>
              <a:ext uri="{FF2B5EF4-FFF2-40B4-BE49-F238E27FC236}">
                <a16:creationId xmlns:a16="http://schemas.microsoft.com/office/drawing/2014/main" id="{AE625F66-1063-E9C4-F3EB-7BCDA09F8792}"/>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40" name="Text Placeholder 2">
            <a:hlinkClick r:id="" action="ppaction://noaction"/>
            <a:extLst>
              <a:ext uri="{FF2B5EF4-FFF2-40B4-BE49-F238E27FC236}">
                <a16:creationId xmlns:a16="http://schemas.microsoft.com/office/drawing/2014/main" id="{C8834E52-D96E-5DF2-3771-B1B9372C24DF}"/>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42" name="Text Placeholder 2">
            <a:hlinkClick r:id="" action="ppaction://noaction"/>
            <a:extLst>
              <a:ext uri="{FF2B5EF4-FFF2-40B4-BE49-F238E27FC236}">
                <a16:creationId xmlns:a16="http://schemas.microsoft.com/office/drawing/2014/main" id="{02EE11B4-2AF1-EDD1-E5BE-711950ED122A}"/>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45" name="Text Placeholder 2">
            <a:hlinkClick r:id="" action="ppaction://noaction"/>
            <a:extLst>
              <a:ext uri="{FF2B5EF4-FFF2-40B4-BE49-F238E27FC236}">
                <a16:creationId xmlns:a16="http://schemas.microsoft.com/office/drawing/2014/main" id="{4174D877-73D0-D0CF-F776-AE1B108C3E09}"/>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25" name="Text Placeholder 2">
            <a:hlinkClick r:id="" action="ppaction://noaction"/>
            <a:extLst>
              <a:ext uri="{FF2B5EF4-FFF2-40B4-BE49-F238E27FC236}">
                <a16:creationId xmlns:a16="http://schemas.microsoft.com/office/drawing/2014/main" id="{2B4A8C06-C2AF-D61B-4492-6352E667DF13}"/>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457" name="Text Placeholder 2">
            <a:hlinkClick r:id="" action="ppaction://noaction"/>
            <a:extLst>
              <a:ext uri="{FF2B5EF4-FFF2-40B4-BE49-F238E27FC236}">
                <a16:creationId xmlns:a16="http://schemas.microsoft.com/office/drawing/2014/main" id="{AF60F5DF-2E3D-71C2-8502-6B416477E5AA}"/>
              </a:ext>
            </a:extLst>
          </p:cNvPr>
          <p:cNvSpPr>
            <a:spLocks noGrp="1"/>
          </p:cNvSpPr>
          <p:nvPr>
            <p:custDataLst>
              <p:tags r:id="rId10"/>
            </p:custDataLst>
          </p:nvPr>
        </p:nvSpPr>
        <p:spPr bwMode="auto">
          <a:xfrm>
            <a:off x="5595939" y="53133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1" name="Text Placeholder 2">
            <a:hlinkClick r:id="" action="ppaction://noaction"/>
            <a:extLst>
              <a:ext uri="{FF2B5EF4-FFF2-40B4-BE49-F238E27FC236}">
                <a16:creationId xmlns:a16="http://schemas.microsoft.com/office/drawing/2014/main" id="{E96CDD07-8AC3-A77B-4DD9-DEDD635ED290}"/>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A6FA7A1C-C852-C3D2-7BC8-D0545A33582E}"/>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a:t>
            </a:fld>
            <a:endParaRPr lang="en-US"/>
          </a:p>
        </p:txBody>
      </p:sp>
      <p:sp>
        <p:nvSpPr>
          <p:cNvPr id="8" name="1. On-page tracker">
            <a:extLst>
              <a:ext uri="{FF2B5EF4-FFF2-40B4-BE49-F238E27FC236}">
                <a16:creationId xmlns:a16="http://schemas.microsoft.com/office/drawing/2014/main" id="{27F5C5A7-2F5F-BD0E-8234-2033988A64BA}"/>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43E3D837-0104-D46D-5868-6069686FBA22}"/>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43F9F619-DFB6-F869-47F8-EE579830804A}"/>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9431843-CB24-0E72-BF04-18EA21FE70C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1C700B49-AEE7-BE5D-C048-215B331ECB8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F7EC38E2-EB06-AFDF-F2D9-A1FCE1D904A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54731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79D13-A035-F45E-EA89-925456E2A2CE}"/>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6F858148-ECF4-FD61-0FE3-70CCB44A094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6F858148-ECF4-FD61-0FE3-70CCB44A094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1A73205-ADC9-A00C-DBE7-C32E5B372AA9}"/>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659BEA96-54E9-2BD9-175E-FDC82AB80762}"/>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BC6CFF31-E17C-781F-929F-C27148517F1E}"/>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 action="ppaction://noaction"/>
            <a:extLst>
              <a:ext uri="{FF2B5EF4-FFF2-40B4-BE49-F238E27FC236}">
                <a16:creationId xmlns:a16="http://schemas.microsoft.com/office/drawing/2014/main" id="{55B61B3C-A012-349D-C684-B0C402923142}"/>
              </a:ext>
            </a:extLst>
          </p:cNvPr>
          <p:cNvSpPr>
            <a:spLocks noGrp="1"/>
          </p:cNvSpPr>
          <p:nvPr>
            <p:custDataLst>
              <p:tags r:id="rId2"/>
            </p:custDataLst>
          </p:nvPr>
        </p:nvSpPr>
        <p:spPr bwMode="auto">
          <a:xfrm>
            <a:off x="5595938"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3" name="Text Placeholder 2">
            <a:extLst>
              <a:ext uri="{FF2B5EF4-FFF2-40B4-BE49-F238E27FC236}">
                <a16:creationId xmlns:a16="http://schemas.microsoft.com/office/drawing/2014/main" id="{8C6D79B8-C0A0-24D4-2FFA-C5F7CF0916BF}"/>
              </a:ext>
            </a:extLst>
          </p:cNvPr>
          <p:cNvSpPr>
            <a:spLocks noGrp="1"/>
          </p:cNvSpPr>
          <p:nvPr>
            <p:custDataLst>
              <p:tags r:id="rId3"/>
            </p:custDataLst>
          </p:nvPr>
        </p:nvSpPr>
        <p:spPr bwMode="auto">
          <a:xfrm>
            <a:off x="5595939" y="2176464"/>
            <a:ext cx="6062663" cy="449263"/>
          </a:xfrm>
          <a:prstGeom prst="rect">
            <a:avLst/>
          </a:prstGeom>
          <a:solidFill>
            <a:schemeClr val="accent1"/>
          </a:solidFill>
          <a:ln>
            <a:noFill/>
          </a:ln>
          <a:effec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2. CTP / Batch 1+ progress update</a:t>
            </a:r>
            <a:endParaRPr kumimoji="0" lang="en-US" altLang="en-US" b="1" i="0" u="none" strike="noStrike" kern="1200" cap="none" spc="0" normalizeH="0" noProof="0">
              <a:ln>
                <a:noFill/>
              </a:ln>
              <a:solidFill>
                <a:schemeClr val="bg1"/>
              </a:solidFill>
              <a:effectLst/>
              <a:uLnTx/>
              <a:uFillTx/>
              <a:latin typeface="Arial"/>
            </a:endParaRPr>
          </a:p>
        </p:txBody>
      </p:sp>
      <p:sp>
        <p:nvSpPr>
          <p:cNvPr id="14" name="Text Placeholder 2">
            <a:hlinkClick r:id="" action="ppaction://noaction"/>
            <a:extLst>
              <a:ext uri="{FF2B5EF4-FFF2-40B4-BE49-F238E27FC236}">
                <a16:creationId xmlns:a16="http://schemas.microsoft.com/office/drawing/2014/main" id="{5ED430D5-634A-FD61-C524-E83EE85CF8B8}"/>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35" name="Text Placeholder 2">
            <a:hlinkClick r:id="" action="ppaction://noaction"/>
            <a:extLst>
              <a:ext uri="{FF2B5EF4-FFF2-40B4-BE49-F238E27FC236}">
                <a16:creationId xmlns:a16="http://schemas.microsoft.com/office/drawing/2014/main" id="{E4FE5C6F-CCEE-98C2-7558-B5E924CD358C}"/>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52" name="Text Placeholder 2">
            <a:hlinkClick r:id="" action="ppaction://noaction"/>
            <a:extLst>
              <a:ext uri="{FF2B5EF4-FFF2-40B4-BE49-F238E27FC236}">
                <a16:creationId xmlns:a16="http://schemas.microsoft.com/office/drawing/2014/main" id="{9384A277-CF5E-2EF3-AD7F-69AB5FE032E4}"/>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44" name="Text Placeholder 2">
            <a:hlinkClick r:id="" action="ppaction://noaction"/>
            <a:extLst>
              <a:ext uri="{FF2B5EF4-FFF2-40B4-BE49-F238E27FC236}">
                <a16:creationId xmlns:a16="http://schemas.microsoft.com/office/drawing/2014/main" id="{7AF45982-53F2-7D5B-89EB-41F149631461}"/>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46" name="Text Placeholder 2">
            <a:hlinkClick r:id="" action="ppaction://noaction"/>
            <a:extLst>
              <a:ext uri="{FF2B5EF4-FFF2-40B4-BE49-F238E27FC236}">
                <a16:creationId xmlns:a16="http://schemas.microsoft.com/office/drawing/2014/main" id="{8F8BE16D-71A6-6124-7977-981D0355927E}"/>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31" name="Text Placeholder 2">
            <a:hlinkClick r:id="" action="ppaction://noaction"/>
            <a:extLst>
              <a:ext uri="{FF2B5EF4-FFF2-40B4-BE49-F238E27FC236}">
                <a16:creationId xmlns:a16="http://schemas.microsoft.com/office/drawing/2014/main" id="{6B9A2A6F-8784-6095-2AE5-8C13F996FD43}"/>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457" name="Text Placeholder 2">
            <a:hlinkClick r:id="" action="ppaction://noaction"/>
            <a:extLst>
              <a:ext uri="{FF2B5EF4-FFF2-40B4-BE49-F238E27FC236}">
                <a16:creationId xmlns:a16="http://schemas.microsoft.com/office/drawing/2014/main" id="{0666A744-135D-659E-9953-B314A88DD5A2}"/>
              </a:ext>
            </a:extLst>
          </p:cNvPr>
          <p:cNvSpPr>
            <a:spLocks noGrp="1"/>
          </p:cNvSpPr>
          <p:nvPr>
            <p:custDataLst>
              <p:tags r:id="rId10"/>
            </p:custDataLst>
          </p:nvPr>
        </p:nvSpPr>
        <p:spPr bwMode="auto">
          <a:xfrm>
            <a:off x="5595939" y="53133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2" name="Text Placeholder 2">
            <a:hlinkClick r:id="" action="ppaction://noaction"/>
            <a:extLst>
              <a:ext uri="{FF2B5EF4-FFF2-40B4-BE49-F238E27FC236}">
                <a16:creationId xmlns:a16="http://schemas.microsoft.com/office/drawing/2014/main" id="{BA8B2993-4817-2F61-1133-2AE52D4C55E8}"/>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02DA7BB1-3BFF-5ACA-F184-B0AE652A204C}"/>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4</a:t>
            </a:fld>
            <a:endParaRPr lang="en-US"/>
          </a:p>
        </p:txBody>
      </p:sp>
      <p:sp>
        <p:nvSpPr>
          <p:cNvPr id="8" name="1. On-page tracker">
            <a:extLst>
              <a:ext uri="{FF2B5EF4-FFF2-40B4-BE49-F238E27FC236}">
                <a16:creationId xmlns:a16="http://schemas.microsoft.com/office/drawing/2014/main" id="{DFE2D77A-7C30-E15C-E1CA-CFFAE84E8615}"/>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980CC654-B3FA-A5C5-6BA3-8D2CF3A5398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98701642-641E-BE6A-56BD-727122BDFBC0}"/>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3FDC40EB-AECA-DD18-D6A8-4459A234ACE8}"/>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8FED38A9-2FD6-8955-B972-49403CE14CE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487E026A-0E03-1D2E-7C44-C7021F6BA30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924240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2" hidden="1">
            <a:extLst>
              <a:ext uri="{FF2B5EF4-FFF2-40B4-BE49-F238E27FC236}">
                <a16:creationId xmlns:a16="http://schemas.microsoft.com/office/drawing/2014/main" id="{5A496731-3557-475C-AFD8-3B4AF8FBD52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7" name="Object 2" hidden="1">
                        <a:extLst>
                          <a:ext uri="{FF2B5EF4-FFF2-40B4-BE49-F238E27FC236}">
                            <a16:creationId xmlns:a16="http://schemas.microsoft.com/office/drawing/2014/main" id="{5A496731-3557-475C-AFD8-3B4AF8FBD5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2. Slide Title">
            <a:extLst>
              <a:ext uri="{FF2B5EF4-FFF2-40B4-BE49-F238E27FC236}">
                <a16:creationId xmlns:a16="http://schemas.microsoft.com/office/drawing/2014/main" id="{874C2F71-1A8C-0BF0-3480-C8C9F147CA98}"/>
              </a:ext>
            </a:extLst>
          </p:cNvPr>
          <p:cNvSpPr>
            <a:spLocks noGrp="1"/>
          </p:cNvSpPr>
          <p:nvPr>
            <p:ph type="title"/>
            <p:custDataLst>
              <p:tags r:id="rId2"/>
            </p:custDataLst>
          </p:nvPr>
        </p:nvSpPr>
        <p:spPr/>
        <p:txBody>
          <a:bodyPr vert="horz"/>
          <a:lstStyle/>
          <a:p>
            <a:r>
              <a:rPr lang="en-US"/>
              <a:t>Progress on CTP</a:t>
            </a:r>
          </a:p>
        </p:txBody>
      </p:sp>
      <p:cxnSp>
        <p:nvCxnSpPr>
          <p:cNvPr id="9" name="Straight Connector 8">
            <a:extLst>
              <a:ext uri="{FF2B5EF4-FFF2-40B4-BE49-F238E27FC236}">
                <a16:creationId xmlns:a16="http://schemas.microsoft.com/office/drawing/2014/main" id="{4DD83DA9-7DB7-F55F-3AE2-0E9686F652B9}"/>
              </a:ext>
            </a:extLst>
          </p:cNvPr>
          <p:cNvCxnSpPr/>
          <p:nvPr/>
        </p:nvCxnSpPr>
        <p:spPr>
          <a:xfrm>
            <a:off x="1257299" y="1911188"/>
            <a:ext cx="1004913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EB7FCA2-66DD-3611-9994-BBCB2CD073EA}"/>
              </a:ext>
            </a:extLst>
          </p:cNvPr>
          <p:cNvCxnSpPr/>
          <p:nvPr/>
        </p:nvCxnSpPr>
        <p:spPr>
          <a:xfrm>
            <a:off x="1257299" y="3306260"/>
            <a:ext cx="1004913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78AE75A-BD8C-3AF7-94E7-F4147F4EF3FC}"/>
              </a:ext>
            </a:extLst>
          </p:cNvPr>
          <p:cNvCxnSpPr/>
          <p:nvPr/>
        </p:nvCxnSpPr>
        <p:spPr>
          <a:xfrm>
            <a:off x="1257300" y="4701332"/>
            <a:ext cx="1004913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2522223-1224-D787-590C-5F2062612659}"/>
              </a:ext>
            </a:extLst>
          </p:cNvPr>
          <p:cNvSpPr txBox="1"/>
          <p:nvPr/>
        </p:nvSpPr>
        <p:spPr>
          <a:xfrm>
            <a:off x="1257300" y="1059764"/>
            <a:ext cx="9811364" cy="61555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2000" b="1"/>
              <a:t>In Workshop 1 (Aug 31),</a:t>
            </a:r>
            <a:r>
              <a:rPr lang="en-US" sz="2000"/>
              <a:t> </a:t>
            </a:r>
            <a:r>
              <a:rPr lang="en-US" sz="2000" b="1"/>
              <a:t>we discussed the initial CTP scope and design criteria </a:t>
            </a:r>
            <a:r>
              <a:rPr lang="en-US" sz="2000"/>
              <a:t>and shared themes from interviews with 27 TSPs</a:t>
            </a:r>
            <a:endParaRPr lang="en-US" sz="2000" b="1"/>
          </a:p>
        </p:txBody>
      </p:sp>
      <p:sp>
        <p:nvSpPr>
          <p:cNvPr id="13" name="TextBox 12">
            <a:extLst>
              <a:ext uri="{FF2B5EF4-FFF2-40B4-BE49-F238E27FC236}">
                <a16:creationId xmlns:a16="http://schemas.microsoft.com/office/drawing/2014/main" id="{250C8C50-AF64-7D93-31CF-60578344CDC9}"/>
              </a:ext>
            </a:extLst>
          </p:cNvPr>
          <p:cNvSpPr txBox="1"/>
          <p:nvPr/>
        </p:nvSpPr>
        <p:spPr>
          <a:xfrm>
            <a:off x="1257300" y="2147059"/>
            <a:ext cx="10049132" cy="92333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b="1"/>
              <a:t>In Workshop 2 (Sep 24),</a:t>
            </a:r>
            <a:r>
              <a:rPr lang="en-US" sz="2000"/>
              <a:t> </a:t>
            </a:r>
            <a:r>
              <a:rPr lang="en-US" sz="2000" b="1"/>
              <a:t>we reviewed takeaways from survey responses </a:t>
            </a:r>
            <a:r>
              <a:rPr lang="en-US" sz="2000"/>
              <a:t>and discussed several ideas for the future process design, including a Combined Batch + Reliability process, a consolidated case set, and the evolution of RPG into PTA / RPG 2.0</a:t>
            </a:r>
          </a:p>
        </p:txBody>
      </p:sp>
      <p:sp>
        <p:nvSpPr>
          <p:cNvPr id="14" name="TextBox 13">
            <a:extLst>
              <a:ext uri="{FF2B5EF4-FFF2-40B4-BE49-F238E27FC236}">
                <a16:creationId xmlns:a16="http://schemas.microsoft.com/office/drawing/2014/main" id="{06A225EA-3286-9B88-8E9F-6E697B941128}"/>
              </a:ext>
            </a:extLst>
          </p:cNvPr>
          <p:cNvSpPr txBox="1"/>
          <p:nvPr/>
        </p:nvSpPr>
        <p:spPr>
          <a:xfrm>
            <a:off x="1257301" y="3542131"/>
            <a:ext cx="9811364" cy="92333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a:t>Since the last workshop, we have continued to digest and evaluate feedback on potential process designs. </a:t>
            </a:r>
            <a:r>
              <a:rPr lang="en-US" sz="2000" b="1"/>
              <a:t>We have concluded that a Standalone Batch process </a:t>
            </a:r>
            <a:r>
              <a:rPr lang="en-US" sz="2000"/>
              <a:t>(Batch, Commitment, Reliability studies) </a:t>
            </a:r>
            <a:r>
              <a:rPr lang="en-US" sz="2000" b="1"/>
              <a:t>will best meet stakeholder needs near-term</a:t>
            </a:r>
          </a:p>
        </p:txBody>
      </p:sp>
      <p:sp>
        <p:nvSpPr>
          <p:cNvPr id="15" name="TextBox 14">
            <a:extLst>
              <a:ext uri="{FF2B5EF4-FFF2-40B4-BE49-F238E27FC236}">
                <a16:creationId xmlns:a16="http://schemas.microsoft.com/office/drawing/2014/main" id="{6FCEBFAD-B73C-98CD-84CD-8D65168D2D60}"/>
              </a:ext>
            </a:extLst>
          </p:cNvPr>
          <p:cNvSpPr txBox="1"/>
          <p:nvPr/>
        </p:nvSpPr>
        <p:spPr>
          <a:xfrm>
            <a:off x="1257299" y="4937201"/>
            <a:ext cx="9811364" cy="146193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a:t>Today, we will:</a:t>
            </a:r>
          </a:p>
          <a:p>
            <a:pPr marL="514350" indent="-514350">
              <a:buAutoNum type="romanLcParenBoth"/>
            </a:pPr>
            <a:r>
              <a:rPr lang="en-US" sz="2000"/>
              <a:t>walk through the Standalone Batch end-to-end process;</a:t>
            </a:r>
          </a:p>
          <a:p>
            <a:pPr marL="514350" indent="-514350">
              <a:buAutoNum type="romanLcParenBoth"/>
            </a:pPr>
            <a:r>
              <a:rPr lang="en-US" sz="2000"/>
              <a:t>go deeper on selected design choices; and </a:t>
            </a:r>
          </a:p>
          <a:p>
            <a:pPr marL="514350" indent="-514350">
              <a:buAutoNum type="romanLcParenBoth"/>
            </a:pPr>
            <a:r>
              <a:rPr lang="en-US" sz="2000"/>
              <a:t>discuss the remaining open questions ahead of the Revision Request(s)</a:t>
            </a:r>
          </a:p>
        </p:txBody>
      </p:sp>
    </p:spTree>
    <p:extLst>
      <p:ext uri="{BB962C8B-B14F-4D97-AF65-F5344CB8AC3E}">
        <p14:creationId xmlns:p14="http://schemas.microsoft.com/office/powerpoint/2010/main" val="308428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4A6DC-7971-D94B-7BDD-28C2150B6D31}"/>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DA9B3D9-EB7D-74B6-B16B-F8DF8BE006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4" imgH="405" progId="TCLayout.ActiveDocument.1">
                  <p:embed/>
                </p:oleObj>
              </mc:Choice>
              <mc:Fallback>
                <p:oleObj name="think-cell Slide" r:id="rId6" imgW="404" imgH="405" progId="TCLayout.ActiveDocument.1">
                  <p:embed/>
                  <p:pic>
                    <p:nvPicPr>
                      <p:cNvPr id="5" name="Object 6" hidden="1">
                        <a:extLst>
                          <a:ext uri="{FF2B5EF4-FFF2-40B4-BE49-F238E27FC236}">
                            <a16:creationId xmlns:a16="http://schemas.microsoft.com/office/drawing/2014/main" id="{5DA9B3D9-EB7D-74B6-B16B-F8DF8BE0062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45A49BA-DBAF-2672-0633-1CB663D6AAB8}"/>
              </a:ext>
            </a:extLst>
          </p:cNvPr>
          <p:cNvSpPr>
            <a:spLocks noGrp="1"/>
          </p:cNvSpPr>
          <p:nvPr>
            <p:ph type="title"/>
            <p:custDataLst>
              <p:tags r:id="rId2"/>
            </p:custDataLst>
          </p:nvPr>
        </p:nvSpPr>
        <p:spPr>
          <a:xfrm>
            <a:off x="1257300" y="419100"/>
            <a:ext cx="10401300" cy="738664"/>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Stakeholder roadmap: </a:t>
            </a:r>
            <a:r>
              <a:rPr lang="en-US"/>
              <a:t>We are in the third stakeholder workshop, and moving towards drafting an initial NPRR/PGRR package</a:t>
            </a:r>
          </a:p>
        </p:txBody>
      </p:sp>
      <p:grpSp>
        <p:nvGrpSpPr>
          <p:cNvPr id="7" name="Group 6">
            <a:extLst>
              <a:ext uri="{FF2B5EF4-FFF2-40B4-BE49-F238E27FC236}">
                <a16:creationId xmlns:a16="http://schemas.microsoft.com/office/drawing/2014/main" id="{00D27018-5F35-C8CF-AB38-7F35248EB46E}"/>
              </a:ext>
            </a:extLst>
          </p:cNvPr>
          <p:cNvGrpSpPr/>
          <p:nvPr/>
        </p:nvGrpSpPr>
        <p:grpSpPr>
          <a:xfrm>
            <a:off x="1257300" y="1331867"/>
            <a:ext cx="9906729" cy="4504596"/>
            <a:chOff x="854941" y="1331867"/>
            <a:chExt cx="9906729" cy="4504596"/>
          </a:xfrm>
        </p:grpSpPr>
        <p:sp>
          <p:nvSpPr>
            <p:cNvPr id="42" name="Rectangle 41">
              <a:extLst>
                <a:ext uri="{FF2B5EF4-FFF2-40B4-BE49-F238E27FC236}">
                  <a16:creationId xmlns:a16="http://schemas.microsoft.com/office/drawing/2014/main" id="{B67B6819-BAD5-855B-273D-BDDDA8F062E0}"/>
                </a:ext>
              </a:extLst>
            </p:cNvPr>
            <p:cNvSpPr/>
            <p:nvPr/>
          </p:nvSpPr>
          <p:spPr>
            <a:xfrm>
              <a:off x="3474827" y="1714500"/>
              <a:ext cx="2047075" cy="4101405"/>
            </a:xfrm>
            <a:prstGeom prst="rect">
              <a:avLst/>
            </a:prstGeom>
            <a:solidFill>
              <a:schemeClr val="bg2"/>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3" name="CardFooter_42">
              <a:extLst>
                <a:ext uri="{FF2B5EF4-FFF2-40B4-BE49-F238E27FC236}">
                  <a16:creationId xmlns:a16="http://schemas.microsoft.com/office/drawing/2014/main" id="{5613C19F-461A-6ABF-119E-B0291719242D}"/>
                </a:ext>
              </a:extLst>
            </p:cNvPr>
            <p:cNvSpPr/>
            <p:nvPr/>
          </p:nvSpPr>
          <p:spPr>
            <a:xfrm>
              <a:off x="3474828"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 name="Rectangle 47">
              <a:extLst>
                <a:ext uri="{FF2B5EF4-FFF2-40B4-BE49-F238E27FC236}">
                  <a16:creationId xmlns:a16="http://schemas.microsoft.com/office/drawing/2014/main" id="{455DBBD8-AF04-9CA4-1218-5C2BC82933DA}"/>
                </a:ext>
              </a:extLst>
            </p:cNvPr>
            <p:cNvSpPr/>
            <p:nvPr/>
          </p:nvSpPr>
          <p:spPr>
            <a:xfrm>
              <a:off x="6094710" y="1714500"/>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4" name="CardFooter_48">
              <a:extLst>
                <a:ext uri="{FF2B5EF4-FFF2-40B4-BE49-F238E27FC236}">
                  <a16:creationId xmlns:a16="http://schemas.microsoft.com/office/drawing/2014/main" id="{A527C82C-B45F-9A50-AC1B-7B88517E80E8}"/>
                </a:ext>
              </a:extLst>
            </p:cNvPr>
            <p:cNvSpPr/>
            <p:nvPr/>
          </p:nvSpPr>
          <p:spPr>
            <a:xfrm>
              <a:off x="6094713"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9" name="Rectangle 48">
              <a:extLst>
                <a:ext uri="{FF2B5EF4-FFF2-40B4-BE49-F238E27FC236}">
                  <a16:creationId xmlns:a16="http://schemas.microsoft.com/office/drawing/2014/main" id="{2DEFB5AE-4C07-8BCE-9593-79FDAF178FCA}"/>
                </a:ext>
              </a:extLst>
            </p:cNvPr>
            <p:cNvSpPr/>
            <p:nvPr/>
          </p:nvSpPr>
          <p:spPr>
            <a:xfrm>
              <a:off x="8714595" y="1714500"/>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6" name="CardFooter_49">
              <a:extLst>
                <a:ext uri="{FF2B5EF4-FFF2-40B4-BE49-F238E27FC236}">
                  <a16:creationId xmlns:a16="http://schemas.microsoft.com/office/drawing/2014/main" id="{625C54D2-289A-F5F1-C88B-4EABE4D7C91B}"/>
                </a:ext>
              </a:extLst>
            </p:cNvPr>
            <p:cNvSpPr/>
            <p:nvPr/>
          </p:nvSpPr>
          <p:spPr>
            <a:xfrm>
              <a:off x="8714595"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A36CA83C-6C87-4F0E-5C74-0D4CBDC0359E}"/>
                </a:ext>
              </a:extLst>
            </p:cNvPr>
            <p:cNvSpPr/>
            <p:nvPr/>
          </p:nvSpPr>
          <p:spPr>
            <a:xfrm>
              <a:off x="854944" y="1735058"/>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20" name="CardFooter_42">
              <a:extLst>
                <a:ext uri="{FF2B5EF4-FFF2-40B4-BE49-F238E27FC236}">
                  <a16:creationId xmlns:a16="http://schemas.microsoft.com/office/drawing/2014/main" id="{AE52C834-2F2A-3FFC-C659-47713039FF05}"/>
                </a:ext>
              </a:extLst>
            </p:cNvPr>
            <p:cNvSpPr/>
            <p:nvPr/>
          </p:nvSpPr>
          <p:spPr>
            <a:xfrm>
              <a:off x="854944" y="5760511"/>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nvGrpSpPr>
            <p:cNvPr id="85" name="LegendBoxes1">
              <a:extLst>
                <a:ext uri="{FF2B5EF4-FFF2-40B4-BE49-F238E27FC236}">
                  <a16:creationId xmlns:a16="http://schemas.microsoft.com/office/drawing/2014/main" id="{862939F6-9FC4-FD78-95FB-8AAF96C5A6FD}"/>
                </a:ext>
              </a:extLst>
            </p:cNvPr>
            <p:cNvGrpSpPr/>
            <p:nvPr/>
          </p:nvGrpSpPr>
          <p:grpSpPr>
            <a:xfrm>
              <a:off x="9748359" y="1331867"/>
              <a:ext cx="1013311" cy="169277"/>
              <a:chOff x="10714801" y="4526157"/>
              <a:chExt cx="1013311" cy="169277"/>
            </a:xfrm>
          </p:grpSpPr>
          <p:sp>
            <p:nvSpPr>
              <p:cNvPr id="74" name="RectangleLegend1">
                <a:extLst>
                  <a:ext uri="{FF2B5EF4-FFF2-40B4-BE49-F238E27FC236}">
                    <a16:creationId xmlns:a16="http://schemas.microsoft.com/office/drawing/2014/main" id="{BF3D45E9-E4E7-AEE8-2F6D-139262206213}"/>
                  </a:ext>
                </a:extLst>
              </p:cNvPr>
              <p:cNvSpPr/>
              <p:nvPr/>
            </p:nvSpPr>
            <p:spPr>
              <a:xfrm>
                <a:off x="10714801" y="4541848"/>
                <a:ext cx="137160" cy="137160"/>
              </a:xfrm>
              <a:prstGeom prst="rect">
                <a:avLst/>
              </a:prstGeom>
              <a:solidFill>
                <a:schemeClr val="bg2"/>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100">
                  <a:solidFill>
                    <a:schemeClr val="tx1"/>
                  </a:solidFill>
                </a:endParaRPr>
              </a:p>
            </p:txBody>
          </p:sp>
          <p:sp>
            <p:nvSpPr>
              <p:cNvPr id="79" name="Legend1">
                <a:extLst>
                  <a:ext uri="{FF2B5EF4-FFF2-40B4-BE49-F238E27FC236}">
                    <a16:creationId xmlns:a16="http://schemas.microsoft.com/office/drawing/2014/main" id="{D8FBEF7C-5F1B-D492-3777-011EFB7FA360}"/>
                  </a:ext>
                </a:extLst>
              </p:cNvPr>
              <p:cNvSpPr txBox="1"/>
              <p:nvPr>
                <p:custDataLst>
                  <p:tags r:id="rId3"/>
                </p:custDataLst>
              </p:nvPr>
            </p:nvSpPr>
            <p:spPr>
              <a:xfrm>
                <a:off x="10953861" y="4526157"/>
                <a:ext cx="774251" cy="169277"/>
              </a:xfrm>
              <a:prstGeom prst="rect">
                <a:avLst/>
              </a:prstGeom>
              <a:noFill/>
              <a:ln>
                <a:noFill/>
                <a:miter lim="800000"/>
              </a:ln>
            </p:spPr>
            <p:txBody>
              <a:bodyPr wrap="none" lIns="0" tIns="0" rIns="0" bIns="0" rtlCol="0" anchor="ctr" anchorCtr="0">
                <a:spAutoFit/>
              </a:bodyPr>
              <a:lstStyle/>
              <a:p>
                <a:pPr>
                  <a:spcAft>
                    <a:spcPts val="600"/>
                  </a:spcAft>
                </a:pPr>
                <a:r>
                  <a:rPr lang="en-US" sz="1100"/>
                  <a:t>We are here</a:t>
                </a:r>
              </a:p>
            </p:txBody>
          </p:sp>
        </p:grpSp>
        <p:pic>
          <p:nvPicPr>
            <p:cNvPr id="41" name="Graphic 40">
              <a:extLst>
                <a:ext uri="{FF2B5EF4-FFF2-40B4-BE49-F238E27FC236}">
                  <a16:creationId xmlns:a16="http://schemas.microsoft.com/office/drawing/2014/main" id="{3CA1A7A2-A6A0-F7C0-07B3-28ACA30D9D7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037547" y="3433870"/>
              <a:ext cx="301752" cy="301752"/>
            </a:xfrm>
            <a:prstGeom prst="rect">
              <a:avLst/>
            </a:prstGeom>
          </p:spPr>
        </p:pic>
        <p:pic>
          <p:nvPicPr>
            <p:cNvPr id="45" name="Graphic 44">
              <a:extLst>
                <a:ext uri="{FF2B5EF4-FFF2-40B4-BE49-F238E27FC236}">
                  <a16:creationId xmlns:a16="http://schemas.microsoft.com/office/drawing/2014/main" id="{B0210020-4978-DE4E-14CD-E7E2E2DA9E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57430" y="3433870"/>
              <a:ext cx="301752" cy="301752"/>
            </a:xfrm>
            <a:prstGeom prst="rect">
              <a:avLst/>
            </a:prstGeom>
          </p:spPr>
        </p:pic>
        <p:pic>
          <p:nvPicPr>
            <p:cNvPr id="46" name="Graphic 45">
              <a:extLst>
                <a:ext uri="{FF2B5EF4-FFF2-40B4-BE49-F238E27FC236}">
                  <a16:creationId xmlns:a16="http://schemas.microsoft.com/office/drawing/2014/main" id="{A13BA360-B3AE-DABB-93EF-12D3FB46234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77313" y="3433870"/>
              <a:ext cx="301752" cy="301752"/>
            </a:xfrm>
            <a:prstGeom prst="rect">
              <a:avLst/>
            </a:prstGeom>
          </p:spPr>
        </p:pic>
        <p:pic>
          <p:nvPicPr>
            <p:cNvPr id="47" name="preEnclosure">
              <a:extLst>
                <a:ext uri="{FF2B5EF4-FFF2-40B4-BE49-F238E27FC236}">
                  <a16:creationId xmlns:a16="http://schemas.microsoft.com/office/drawing/2014/main" id="{6C025599-1D8B-91FD-E8FD-AD40B5377CA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681885" y="1996153"/>
              <a:ext cx="393192" cy="393192"/>
            </a:xfrm>
            <a:prstGeom prst="rect">
              <a:avLst/>
            </a:prstGeom>
          </p:spPr>
        </p:pic>
        <p:pic>
          <p:nvPicPr>
            <p:cNvPr id="50" name="preEnclosure">
              <a:extLst>
                <a:ext uri="{FF2B5EF4-FFF2-40B4-BE49-F238E27FC236}">
                  <a16:creationId xmlns:a16="http://schemas.microsoft.com/office/drawing/2014/main" id="{2D719876-80D1-A79B-8F3D-9889EC23B30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01768" y="1996153"/>
              <a:ext cx="393192" cy="393192"/>
            </a:xfrm>
            <a:prstGeom prst="rect">
              <a:avLst/>
            </a:prstGeom>
          </p:spPr>
        </p:pic>
        <p:pic>
          <p:nvPicPr>
            <p:cNvPr id="51" name="preEnclosure">
              <a:extLst>
                <a:ext uri="{FF2B5EF4-FFF2-40B4-BE49-F238E27FC236}">
                  <a16:creationId xmlns:a16="http://schemas.microsoft.com/office/drawing/2014/main" id="{FF3D562D-0EF5-5B90-6C8C-823AB025EC9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921651" y="1996153"/>
              <a:ext cx="393192" cy="393192"/>
            </a:xfrm>
            <a:prstGeom prst="rect">
              <a:avLst/>
            </a:prstGeom>
          </p:spPr>
        </p:pic>
        <p:pic>
          <p:nvPicPr>
            <p:cNvPr id="52" name="preEnclosure">
              <a:extLst>
                <a:ext uri="{FF2B5EF4-FFF2-40B4-BE49-F238E27FC236}">
                  <a16:creationId xmlns:a16="http://schemas.microsoft.com/office/drawing/2014/main" id="{8599DD7D-CCD8-8D73-B5DE-E2ECB84DD72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541536" y="1996153"/>
              <a:ext cx="393192" cy="393192"/>
            </a:xfrm>
            <a:prstGeom prst="rect">
              <a:avLst/>
            </a:prstGeom>
          </p:spPr>
        </p:pic>
        <p:sp>
          <p:nvSpPr>
            <p:cNvPr id="55" name="TextBox 54">
              <a:extLst>
                <a:ext uri="{FF2B5EF4-FFF2-40B4-BE49-F238E27FC236}">
                  <a16:creationId xmlns:a16="http://schemas.microsoft.com/office/drawing/2014/main" id="{73BC5FC2-C221-945C-545F-7D4B6A5C5DB4}"/>
                </a:ext>
              </a:extLst>
            </p:cNvPr>
            <p:cNvSpPr txBox="1"/>
            <p:nvPr/>
          </p:nvSpPr>
          <p:spPr>
            <a:xfrm>
              <a:off x="3474824" y="2734412"/>
              <a:ext cx="2047076" cy="646331"/>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Stakeholder workshops</a:t>
              </a:r>
            </a:p>
          </p:txBody>
        </p:sp>
        <p:sp>
          <p:nvSpPr>
            <p:cNvPr id="57" name="TextBox 56">
              <a:extLst>
                <a:ext uri="{FF2B5EF4-FFF2-40B4-BE49-F238E27FC236}">
                  <a16:creationId xmlns:a16="http://schemas.microsoft.com/office/drawing/2014/main" id="{B82AED7D-D078-A319-9F82-FBB701BDE580}"/>
                </a:ext>
              </a:extLst>
            </p:cNvPr>
            <p:cNvSpPr txBox="1"/>
            <p:nvPr/>
          </p:nvSpPr>
          <p:spPr>
            <a:xfrm>
              <a:off x="854941" y="2457413"/>
              <a:ext cx="2047073"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Initial process design &amp; TSP interviews</a:t>
              </a:r>
            </a:p>
          </p:txBody>
        </p:sp>
        <p:sp>
          <p:nvSpPr>
            <p:cNvPr id="59" name="TextBox 58">
              <a:extLst>
                <a:ext uri="{FF2B5EF4-FFF2-40B4-BE49-F238E27FC236}">
                  <a16:creationId xmlns:a16="http://schemas.microsoft.com/office/drawing/2014/main" id="{F22BBCED-C497-586E-6C2E-3BA9AA790180}"/>
                </a:ext>
              </a:extLst>
            </p:cNvPr>
            <p:cNvSpPr txBox="1"/>
            <p:nvPr/>
          </p:nvSpPr>
          <p:spPr>
            <a:xfrm>
              <a:off x="6094705" y="2457413"/>
              <a:ext cx="2047075"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Initial NPRR/PGRR draft package</a:t>
              </a:r>
            </a:p>
          </p:txBody>
        </p:sp>
        <p:sp>
          <p:nvSpPr>
            <p:cNvPr id="61" name="TextBox 60">
              <a:extLst>
                <a:ext uri="{FF2B5EF4-FFF2-40B4-BE49-F238E27FC236}">
                  <a16:creationId xmlns:a16="http://schemas.microsoft.com/office/drawing/2014/main" id="{946BA2AE-8BDE-B3CE-6EE5-B0C991D0C1EC}"/>
                </a:ext>
              </a:extLst>
            </p:cNvPr>
            <p:cNvSpPr txBox="1"/>
            <p:nvPr/>
          </p:nvSpPr>
          <p:spPr>
            <a:xfrm>
              <a:off x="8714583" y="2457413"/>
              <a:ext cx="2047087"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Board consideration and transition</a:t>
              </a:r>
            </a:p>
          </p:txBody>
        </p:sp>
        <p:sp>
          <p:nvSpPr>
            <p:cNvPr id="63" name="TextBox 62">
              <a:extLst>
                <a:ext uri="{FF2B5EF4-FFF2-40B4-BE49-F238E27FC236}">
                  <a16:creationId xmlns:a16="http://schemas.microsoft.com/office/drawing/2014/main" id="{FBB06056-9B53-5873-FC68-2CA4C198A74B}"/>
                </a:ext>
              </a:extLst>
            </p:cNvPr>
            <p:cNvSpPr txBox="1"/>
            <p:nvPr/>
          </p:nvSpPr>
          <p:spPr>
            <a:xfrm>
              <a:off x="8816187" y="3688541"/>
              <a:ext cx="1854416" cy="1384995"/>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TAC and Board consider the package for approval; ERCOT transitions to the new CTP process</a:t>
              </a:r>
            </a:p>
          </p:txBody>
        </p:sp>
        <p:sp>
          <p:nvSpPr>
            <p:cNvPr id="69" name="TextBox 68">
              <a:extLst>
                <a:ext uri="{FF2B5EF4-FFF2-40B4-BE49-F238E27FC236}">
                  <a16:creationId xmlns:a16="http://schemas.microsoft.com/office/drawing/2014/main" id="{CDE22C0E-02EC-81E3-24AF-B115D1BFF8B1}"/>
                </a:ext>
              </a:extLst>
            </p:cNvPr>
            <p:cNvSpPr txBox="1"/>
            <p:nvPr/>
          </p:nvSpPr>
          <p:spPr>
            <a:xfrm>
              <a:off x="6196303" y="3688541"/>
              <a:ext cx="1854416" cy="1169551"/>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Draft rule package released for stakeholder review; full engagement sessions continue</a:t>
              </a:r>
            </a:p>
          </p:txBody>
        </p:sp>
        <p:sp>
          <p:nvSpPr>
            <p:cNvPr id="71" name="TextBox 70">
              <a:extLst>
                <a:ext uri="{FF2B5EF4-FFF2-40B4-BE49-F238E27FC236}">
                  <a16:creationId xmlns:a16="http://schemas.microsoft.com/office/drawing/2014/main" id="{DEF28E74-F8AA-CD08-A5F4-FD722F27F34E}"/>
                </a:ext>
              </a:extLst>
            </p:cNvPr>
            <p:cNvSpPr txBox="1"/>
            <p:nvPr/>
          </p:nvSpPr>
          <p:spPr>
            <a:xfrm>
              <a:off x="3576414" y="3688541"/>
              <a:ext cx="1854414" cy="1384995"/>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ERCOT engages TSPs and stakeholders to understand preferences and pain points in depth</a:t>
              </a:r>
            </a:p>
          </p:txBody>
        </p:sp>
        <p:sp>
          <p:nvSpPr>
            <p:cNvPr id="73" name="TextBox 72">
              <a:extLst>
                <a:ext uri="{FF2B5EF4-FFF2-40B4-BE49-F238E27FC236}">
                  <a16:creationId xmlns:a16="http://schemas.microsoft.com/office/drawing/2014/main" id="{E8580490-BD79-F114-E4DD-B2973802DEE8}"/>
                </a:ext>
              </a:extLst>
            </p:cNvPr>
            <p:cNvSpPr txBox="1"/>
            <p:nvPr/>
          </p:nvSpPr>
          <p:spPr>
            <a:xfrm>
              <a:off x="956544" y="3688541"/>
              <a:ext cx="1854392" cy="954107"/>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ERCOT scoped the early process design and completed initial TSP touchpoints</a:t>
              </a:r>
            </a:p>
          </p:txBody>
        </p:sp>
        <p:cxnSp>
          <p:nvCxnSpPr>
            <p:cNvPr id="8" name="Straight Connector 7">
              <a:extLst>
                <a:ext uri="{FF2B5EF4-FFF2-40B4-BE49-F238E27FC236}">
                  <a16:creationId xmlns:a16="http://schemas.microsoft.com/office/drawing/2014/main" id="{EDBA58A9-CC3A-64FD-520A-741E274D9D2F}"/>
                </a:ext>
              </a:extLst>
            </p:cNvPr>
            <p:cNvCxnSpPr/>
            <p:nvPr/>
          </p:nvCxnSpPr>
          <p:spPr>
            <a:xfrm>
              <a:off x="1016000"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CC5C79E-E3E4-AF03-C7F5-94BB1B6BBC49}"/>
                </a:ext>
              </a:extLst>
            </p:cNvPr>
            <p:cNvCxnSpPr/>
            <p:nvPr/>
          </p:nvCxnSpPr>
          <p:spPr>
            <a:xfrm>
              <a:off x="3652615"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D8FFFC4-CC6F-7A27-9B7F-D80FE2CA5E22}"/>
                </a:ext>
              </a:extLst>
            </p:cNvPr>
            <p:cNvCxnSpPr/>
            <p:nvPr/>
          </p:nvCxnSpPr>
          <p:spPr>
            <a:xfrm>
              <a:off x="6277282"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435565-8325-F6E1-5655-177CE41E179E}"/>
                </a:ext>
              </a:extLst>
            </p:cNvPr>
            <p:cNvCxnSpPr/>
            <p:nvPr/>
          </p:nvCxnSpPr>
          <p:spPr>
            <a:xfrm>
              <a:off x="8901692"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5875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D45FA-9903-63FB-0A6C-B6C9E8FFD57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D9CB75E-8BF5-5363-4822-89527128CE2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5" imgW="404" imgH="403" progId="TCLayout.ActiveDocument.1">
                  <p:embed/>
                </p:oleObj>
              </mc:Choice>
              <mc:Fallback>
                <p:oleObj name="think-cell Slide" r:id="rId105" imgW="404" imgH="403" progId="TCLayout.ActiveDocument.1">
                  <p:embed/>
                  <p:pic>
                    <p:nvPicPr>
                      <p:cNvPr id="6" name="think-cell data - do not delete" hidden="1">
                        <a:extLst>
                          <a:ext uri="{FF2B5EF4-FFF2-40B4-BE49-F238E27FC236}">
                            <a16:creationId xmlns:a16="http://schemas.microsoft.com/office/drawing/2014/main" id="{2D9CB75E-8BF5-5363-4822-89527128CE27}"/>
                          </a:ext>
                        </a:extLst>
                      </p:cNvPr>
                      <p:cNvPicPr/>
                      <p:nvPr/>
                    </p:nvPicPr>
                    <p:blipFill>
                      <a:blip/>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EED15CEF-5A38-1EE1-C672-7D7BDB6FCF49}"/>
              </a:ext>
            </a:extLst>
          </p:cNvPr>
          <p:cNvCxnSpPr>
            <a:cxnSpLocks/>
          </p:cNvCxnSpPr>
          <p:nvPr>
            <p:custDataLst>
              <p:tags r:id="rId2"/>
            </p:custDataLst>
          </p:nvPr>
        </p:nvCxnSpPr>
        <p:spPr bwMode="gray">
          <a:xfrm flipH="1">
            <a:off x="10986410"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9D244780-A965-0ECA-CB4F-ED5BAC29C165}"/>
              </a:ext>
            </a:extLst>
          </p:cNvPr>
          <p:cNvCxnSpPr>
            <a:cxnSpLocks/>
          </p:cNvCxnSpPr>
          <p:nvPr>
            <p:custDataLst>
              <p:tags r:id="rId3"/>
            </p:custDataLst>
          </p:nvPr>
        </p:nvCxnSpPr>
        <p:spPr bwMode="gray">
          <a:xfrm flipH="1">
            <a:off x="11353938"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82" name="Rectangle 481">
            <a:extLst>
              <a:ext uri="{FF2B5EF4-FFF2-40B4-BE49-F238E27FC236}">
                <a16:creationId xmlns:a16="http://schemas.microsoft.com/office/drawing/2014/main" id="{6BDF01DA-03F6-44AB-CFFE-F46AEB98B054}"/>
              </a:ext>
            </a:extLst>
          </p:cNvPr>
          <p:cNvSpPr/>
          <p:nvPr/>
        </p:nvSpPr>
        <p:spPr>
          <a:xfrm>
            <a:off x="5753100" y="1838325"/>
            <a:ext cx="501650" cy="4260850"/>
          </a:xfrm>
          <a:prstGeom prst="rect">
            <a:avLst/>
          </a:prstGeom>
          <a:solidFill>
            <a:srgbClr val="B3B3B3">
              <a:alpha val="50000"/>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 name="Title Placeholder 1">
            <a:extLst>
              <a:ext uri="{FF2B5EF4-FFF2-40B4-BE49-F238E27FC236}">
                <a16:creationId xmlns:a16="http://schemas.microsoft.com/office/drawing/2014/main" id="{9AA149FF-6D69-9812-DDF4-AE78304F3259}"/>
              </a:ext>
            </a:extLst>
          </p:cNvPr>
          <p:cNvSpPr>
            <a:spLocks noGrp="1"/>
          </p:cNvSpPr>
          <p:nvPr>
            <p:ph type="title"/>
          </p:nvPr>
        </p:nvSpPr>
        <p:spPr>
          <a:xfrm>
            <a:off x="1257300" y="4572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Stakeholder roadmap: </a:t>
            </a:r>
            <a:r>
              <a:rPr lang="en-US"/>
              <a:t>Workshops are on the path to revision requests</a:t>
            </a:r>
          </a:p>
        </p:txBody>
      </p:sp>
      <p:sp>
        <p:nvSpPr>
          <p:cNvPr id="7" name="TextBox 6">
            <a:extLst>
              <a:ext uri="{FF2B5EF4-FFF2-40B4-BE49-F238E27FC236}">
                <a16:creationId xmlns:a16="http://schemas.microsoft.com/office/drawing/2014/main" id="{45D8C9E1-34B8-8E47-0DB0-88C54A78712C}"/>
              </a:ext>
            </a:extLst>
          </p:cNvPr>
          <p:cNvSpPr txBox="1">
            <a:spLocks/>
          </p:cNvSpPr>
          <p:nvPr>
            <p:custDataLst>
              <p:tags r:id="rId4"/>
            </p:custDataLst>
          </p:nvPr>
        </p:nvSpPr>
        <p:spPr>
          <a:xfrm>
            <a:off x="554736" y="1608138"/>
            <a:ext cx="1696342" cy="185738"/>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200" b="1" i="0" u="none" strike="noStrike" kern="0" cap="none" spc="0" normalizeH="0" baseline="0" noProof="0">
                <a:ln>
                  <a:noFill/>
                </a:ln>
                <a:solidFill>
                  <a:srgbClr val="171A1C"/>
                </a:solidFill>
                <a:effectLst/>
                <a:uLnTx/>
                <a:uFillTx/>
                <a:latin typeface="Arial"/>
                <a:ea typeface="+mn-ea"/>
                <a:cs typeface="+mn-cs"/>
              </a:rPr>
              <a:t>Forums</a:t>
            </a:r>
          </a:p>
        </p:txBody>
      </p:sp>
      <p:sp>
        <p:nvSpPr>
          <p:cNvPr id="8" name="TextBox 7">
            <a:extLst>
              <a:ext uri="{FF2B5EF4-FFF2-40B4-BE49-F238E27FC236}">
                <a16:creationId xmlns:a16="http://schemas.microsoft.com/office/drawing/2014/main" id="{52935508-9CFF-3CB8-5D11-C5C96BC4BF01}"/>
              </a:ext>
            </a:extLst>
          </p:cNvPr>
          <p:cNvSpPr txBox="1">
            <a:spLocks/>
          </p:cNvSpPr>
          <p:nvPr>
            <p:custDataLst>
              <p:tags r:id="rId5"/>
            </p:custDataLst>
          </p:nvPr>
        </p:nvSpPr>
        <p:spPr>
          <a:xfrm>
            <a:off x="571670" y="4330503"/>
            <a:ext cx="1696342" cy="161583"/>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1" i="0" u="none" strike="noStrike" kern="0" cap="none" spc="0" normalizeH="0" baseline="0" noProof="0">
                <a:ln>
                  <a:noFill/>
                </a:ln>
                <a:solidFill>
                  <a:srgbClr val="171A1C"/>
                </a:solidFill>
                <a:effectLst/>
                <a:uLnTx/>
                <a:uFillTx/>
                <a:latin typeface="Arial"/>
                <a:ea typeface="+mn-ea"/>
                <a:cs typeface="+mn-cs"/>
              </a:rPr>
              <a:t>ROS </a:t>
            </a:r>
          </a:p>
        </p:txBody>
      </p:sp>
      <p:sp>
        <p:nvSpPr>
          <p:cNvPr id="19" name="Text Placeholder 4">
            <a:extLst>
              <a:ext uri="{FF2B5EF4-FFF2-40B4-BE49-F238E27FC236}">
                <a16:creationId xmlns:a16="http://schemas.microsoft.com/office/drawing/2014/main" id="{339207F6-3C23-57E7-58BE-D1596D9DD06A}"/>
              </a:ext>
            </a:extLst>
          </p:cNvPr>
          <p:cNvSpPr>
            <a:spLocks noGrp="1"/>
          </p:cNvSpPr>
          <p:nvPr>
            <p:custDataLst>
              <p:tags r:id="rId6"/>
            </p:custDataLst>
          </p:nvPr>
        </p:nvSpPr>
        <p:spPr bwMode="auto">
          <a:xfrm>
            <a:off x="5753100" y="1128713"/>
            <a:ext cx="358902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8CF9C1F-7B7B-4416-95C6-E1B13DC3F49E}" type="datetime'''''2''''''''0''''''''''2''''''''''6'''''''''''''''''''''''''">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2026</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20" name="Text Placeholder 4">
            <a:extLst>
              <a:ext uri="{FF2B5EF4-FFF2-40B4-BE49-F238E27FC236}">
                <a16:creationId xmlns:a16="http://schemas.microsoft.com/office/drawing/2014/main" id="{E4241F51-52C1-7367-DD56-D7984A04F848}"/>
              </a:ext>
            </a:extLst>
          </p:cNvPr>
          <p:cNvSpPr>
            <a:spLocks noGrp="1"/>
          </p:cNvSpPr>
          <p:nvPr>
            <p:custDataLst>
              <p:tags r:id="rId7"/>
            </p:custDataLst>
          </p:nvPr>
        </p:nvSpPr>
        <p:spPr bwMode="auto">
          <a:xfrm>
            <a:off x="9342120" y="1128713"/>
            <a:ext cx="239268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91B83E7-72C3-4278-AC52-A657A358BF34}" type="datetime'''''''''''''''''2''''''''''''0''''''''''''''''''''2''''7'''">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2027</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 name="Text Placeholder 4">
            <a:extLst>
              <a:ext uri="{FF2B5EF4-FFF2-40B4-BE49-F238E27FC236}">
                <a16:creationId xmlns:a16="http://schemas.microsoft.com/office/drawing/2014/main" id="{61141E48-6A4D-AD89-2DBA-15522290F8BA}"/>
              </a:ext>
            </a:extLst>
          </p:cNvPr>
          <p:cNvSpPr>
            <a:spLocks noGrp="1"/>
          </p:cNvSpPr>
          <p:nvPr>
            <p:custDataLst>
              <p:tags r:id="rId8"/>
            </p:custDataLst>
          </p:nvPr>
        </p:nvSpPr>
        <p:spPr bwMode="auto">
          <a:xfrm>
            <a:off x="575310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92280AC-8E83-433B-B07D-7D54B6C1868D}" type="datetime'Q''3'''''''''''">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Q3</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6" name="Text Placeholder 4">
            <a:extLst>
              <a:ext uri="{FF2B5EF4-FFF2-40B4-BE49-F238E27FC236}">
                <a16:creationId xmlns:a16="http://schemas.microsoft.com/office/drawing/2014/main" id="{448D0A97-BAD2-CBF6-328D-B31B7535B435}"/>
              </a:ext>
            </a:extLst>
          </p:cNvPr>
          <p:cNvSpPr>
            <a:spLocks noGrp="1"/>
          </p:cNvSpPr>
          <p:nvPr>
            <p:custDataLst>
              <p:tags r:id="rId9"/>
            </p:custDataLst>
          </p:nvPr>
        </p:nvSpPr>
        <p:spPr bwMode="auto">
          <a:xfrm>
            <a:off x="754761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C469EFC8-25B3-4774-8698-DC11554350A9}" type="datetime'''Q''''''''''''''''''''''''4'''''''''''''''">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Q4</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8" name="Text Placeholder 4">
            <a:extLst>
              <a:ext uri="{FF2B5EF4-FFF2-40B4-BE49-F238E27FC236}">
                <a16:creationId xmlns:a16="http://schemas.microsoft.com/office/drawing/2014/main" id="{F48CEC39-62AB-7733-1780-9C9ECFA9A5DA}"/>
              </a:ext>
            </a:extLst>
          </p:cNvPr>
          <p:cNvSpPr>
            <a:spLocks noGrp="1"/>
          </p:cNvSpPr>
          <p:nvPr>
            <p:custDataLst>
              <p:tags r:id="rId10"/>
            </p:custDataLst>
          </p:nvPr>
        </p:nvSpPr>
        <p:spPr bwMode="auto">
          <a:xfrm>
            <a:off x="934212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85832A4-72AC-4537-96A1-15C8A9EA6B56}" type="datetime'''''Q''''''''''''''''''''''''''''''''''''''''''''''''1'''''''">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Q1</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4" name="Text Placeholder 4">
            <a:extLst>
              <a:ext uri="{FF2B5EF4-FFF2-40B4-BE49-F238E27FC236}">
                <a16:creationId xmlns:a16="http://schemas.microsoft.com/office/drawing/2014/main" id="{4A55FCFE-B27B-97A9-4C16-EFF50165D2D9}"/>
              </a:ext>
            </a:extLst>
          </p:cNvPr>
          <p:cNvSpPr>
            <a:spLocks noGrp="1"/>
          </p:cNvSpPr>
          <p:nvPr>
            <p:custDataLst>
              <p:tags r:id="rId11"/>
            </p:custDataLst>
          </p:nvPr>
        </p:nvSpPr>
        <p:spPr bwMode="auto">
          <a:xfrm>
            <a:off x="575310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ABCDC85-E892-4AB6-8F8F-C670699E755B}" type="datetime'''''J''''''''''''u''''''''''''''''''''''l'''''''''">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Jul</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7" name="Text Placeholder 4">
            <a:extLst>
              <a:ext uri="{FF2B5EF4-FFF2-40B4-BE49-F238E27FC236}">
                <a16:creationId xmlns:a16="http://schemas.microsoft.com/office/drawing/2014/main" id="{839BAE0C-8DDC-58E6-3B24-7679D3BEA1B6}"/>
              </a:ext>
            </a:extLst>
          </p:cNvPr>
          <p:cNvSpPr>
            <a:spLocks noGrp="1"/>
          </p:cNvSpPr>
          <p:nvPr>
            <p:custDataLst>
              <p:tags r:id="rId12"/>
            </p:custDataLst>
          </p:nvPr>
        </p:nvSpPr>
        <p:spPr bwMode="auto">
          <a:xfrm>
            <a:off x="635127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5C6DC26-1A34-475E-863E-F2D7B7AED557}" type="datetime'''''''''''''''''''''''''''''''''''''''''A''''''u''''''g'">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Aug</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9" name="Text Placeholder 4">
            <a:extLst>
              <a:ext uri="{FF2B5EF4-FFF2-40B4-BE49-F238E27FC236}">
                <a16:creationId xmlns:a16="http://schemas.microsoft.com/office/drawing/2014/main" id="{8825C897-5442-2AD1-6212-5A9DE52F5ED1}"/>
              </a:ext>
            </a:extLst>
          </p:cNvPr>
          <p:cNvSpPr>
            <a:spLocks noGrp="1"/>
          </p:cNvSpPr>
          <p:nvPr>
            <p:custDataLst>
              <p:tags r:id="rId13"/>
            </p:custDataLst>
          </p:nvPr>
        </p:nvSpPr>
        <p:spPr bwMode="auto">
          <a:xfrm>
            <a:off x="694944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39C5CB5-AF08-419D-BCB3-9ACCD6FB60B0}" type="datetime'''''''''''''S''''''''''''''''''e''''''p'''''''''''''''''''''">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Sep</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1" name="Text Placeholder 4">
            <a:extLst>
              <a:ext uri="{FF2B5EF4-FFF2-40B4-BE49-F238E27FC236}">
                <a16:creationId xmlns:a16="http://schemas.microsoft.com/office/drawing/2014/main" id="{D232D6A0-F041-F65C-6A27-6291E2AB1356}"/>
              </a:ext>
            </a:extLst>
          </p:cNvPr>
          <p:cNvSpPr>
            <a:spLocks noGrp="1"/>
          </p:cNvSpPr>
          <p:nvPr>
            <p:custDataLst>
              <p:tags r:id="rId14"/>
            </p:custDataLst>
          </p:nvPr>
        </p:nvSpPr>
        <p:spPr bwMode="auto">
          <a:xfrm>
            <a:off x="754761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8AE50C0-59C7-465C-82FA-58892E4934DF}" type="datetime'''''''O''''''''''''''c''''''''t'''''''''''''">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Oct</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2" name="Text Placeholder 4">
            <a:extLst>
              <a:ext uri="{FF2B5EF4-FFF2-40B4-BE49-F238E27FC236}">
                <a16:creationId xmlns:a16="http://schemas.microsoft.com/office/drawing/2014/main" id="{A96E11B0-5DD2-B917-D7C3-EADCD315EE60}"/>
              </a:ext>
            </a:extLst>
          </p:cNvPr>
          <p:cNvSpPr>
            <a:spLocks noGrp="1"/>
          </p:cNvSpPr>
          <p:nvPr>
            <p:custDataLst>
              <p:tags r:id="rId15"/>
            </p:custDataLst>
          </p:nvPr>
        </p:nvSpPr>
        <p:spPr bwMode="auto">
          <a:xfrm>
            <a:off x="814578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1ED3D499-46F7-449A-AE34-6DFABA5599C2}" type="datetime'''''''''''''''''''''''''''N''''''''''''''''''''''''o''v'">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Nov</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3" name="Text Placeholder 4">
            <a:extLst>
              <a:ext uri="{FF2B5EF4-FFF2-40B4-BE49-F238E27FC236}">
                <a16:creationId xmlns:a16="http://schemas.microsoft.com/office/drawing/2014/main" id="{FE9E7CC9-6FEA-E520-6BFB-F70D4E1001DC}"/>
              </a:ext>
            </a:extLst>
          </p:cNvPr>
          <p:cNvSpPr>
            <a:spLocks noGrp="1"/>
          </p:cNvSpPr>
          <p:nvPr>
            <p:custDataLst>
              <p:tags r:id="rId16"/>
            </p:custDataLst>
          </p:nvPr>
        </p:nvSpPr>
        <p:spPr bwMode="auto">
          <a:xfrm>
            <a:off x="874395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88616566-48CA-4870-9AEF-1B3CEBC9D987}" type="datetime'''''''''''''''''''''D''''e''''''''''''c'''''''''''''">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Dec</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4" name="Text Placeholder 4">
            <a:extLst>
              <a:ext uri="{FF2B5EF4-FFF2-40B4-BE49-F238E27FC236}">
                <a16:creationId xmlns:a16="http://schemas.microsoft.com/office/drawing/2014/main" id="{E0E8A8F6-65CB-0D4D-980A-2FCC7B144389}"/>
              </a:ext>
            </a:extLst>
          </p:cNvPr>
          <p:cNvSpPr>
            <a:spLocks noGrp="1"/>
          </p:cNvSpPr>
          <p:nvPr>
            <p:custDataLst>
              <p:tags r:id="rId17"/>
            </p:custDataLst>
          </p:nvPr>
        </p:nvSpPr>
        <p:spPr bwMode="auto">
          <a:xfrm>
            <a:off x="934212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A27C862-1B73-4151-BF7F-510DDC6610CE}" type="datetime'''J''''''''''''''''''''''''a''''''''''''''''''''''''''n'''''">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Jan</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5" name="Text Placeholder 4">
            <a:extLst>
              <a:ext uri="{FF2B5EF4-FFF2-40B4-BE49-F238E27FC236}">
                <a16:creationId xmlns:a16="http://schemas.microsoft.com/office/drawing/2014/main" id="{DD5ACD88-4D2E-3173-B756-4C83E9B37369}"/>
              </a:ext>
            </a:extLst>
          </p:cNvPr>
          <p:cNvSpPr>
            <a:spLocks noGrp="1"/>
          </p:cNvSpPr>
          <p:nvPr>
            <p:custDataLst>
              <p:tags r:id="rId18"/>
            </p:custDataLst>
          </p:nvPr>
        </p:nvSpPr>
        <p:spPr bwMode="auto">
          <a:xfrm>
            <a:off x="11734800" y="1601788"/>
            <a:ext cx="12700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32" name="Straight Connector 31">
            <a:extLst>
              <a:ext uri="{FF2B5EF4-FFF2-40B4-BE49-F238E27FC236}">
                <a16:creationId xmlns:a16="http://schemas.microsoft.com/office/drawing/2014/main" id="{EB992C56-7395-E954-9D7D-B4307C61C6F8}"/>
              </a:ext>
            </a:extLst>
          </p:cNvPr>
          <p:cNvCxnSpPr/>
          <p:nvPr>
            <p:custDataLst>
              <p:tags r:id="rId19"/>
            </p:custDataLst>
          </p:nvPr>
        </p:nvCxnSpPr>
        <p:spPr bwMode="auto">
          <a:xfrm flipH="1">
            <a:off x="5699125" y="1365250"/>
            <a:ext cx="4887913"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1" name="Straight Connector 220">
            <a:extLst>
              <a:ext uri="{FF2B5EF4-FFF2-40B4-BE49-F238E27FC236}">
                <a16:creationId xmlns:a16="http://schemas.microsoft.com/office/drawing/2014/main" id="{2E846850-1B8F-49E7-C465-6E5FD1F40F46}"/>
              </a:ext>
            </a:extLst>
          </p:cNvPr>
          <p:cNvCxnSpPr/>
          <p:nvPr>
            <p:custDataLst>
              <p:tags r:id="rId20"/>
            </p:custDataLst>
          </p:nvPr>
        </p:nvCxnSpPr>
        <p:spPr bwMode="auto">
          <a:xfrm flipH="1">
            <a:off x="10531475" y="1365250"/>
            <a:ext cx="110648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592038CA-CDAF-CC79-AD4E-2120C2E4B853}"/>
              </a:ext>
            </a:extLst>
          </p:cNvPr>
          <p:cNvCxnSpPr/>
          <p:nvPr>
            <p:custDataLst>
              <p:tags r:id="rId21"/>
            </p:custDataLst>
          </p:nvPr>
        </p:nvCxnSpPr>
        <p:spPr bwMode="auto">
          <a:xfrm flipH="1">
            <a:off x="5699124" y="1601788"/>
            <a:ext cx="247173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7" name="Straight Connector 216">
            <a:extLst>
              <a:ext uri="{FF2B5EF4-FFF2-40B4-BE49-F238E27FC236}">
                <a16:creationId xmlns:a16="http://schemas.microsoft.com/office/drawing/2014/main" id="{CEC91727-1B79-5DE6-313C-65D08CBC4B65}"/>
              </a:ext>
            </a:extLst>
          </p:cNvPr>
          <p:cNvCxnSpPr/>
          <p:nvPr>
            <p:custDataLst>
              <p:tags r:id="rId22"/>
            </p:custDataLst>
          </p:nvPr>
        </p:nvCxnSpPr>
        <p:spPr bwMode="auto">
          <a:xfrm flipH="1">
            <a:off x="8115300" y="1601788"/>
            <a:ext cx="247173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9" name="Straight Connector 218">
            <a:extLst>
              <a:ext uri="{FF2B5EF4-FFF2-40B4-BE49-F238E27FC236}">
                <a16:creationId xmlns:a16="http://schemas.microsoft.com/office/drawing/2014/main" id="{45A68DF8-4D43-6417-4947-1F81D431E94C}"/>
              </a:ext>
            </a:extLst>
          </p:cNvPr>
          <p:cNvCxnSpPr/>
          <p:nvPr>
            <p:custDataLst>
              <p:tags r:id="rId23"/>
            </p:custDataLst>
          </p:nvPr>
        </p:nvCxnSpPr>
        <p:spPr bwMode="auto">
          <a:xfrm flipH="1">
            <a:off x="10531475" y="1601788"/>
            <a:ext cx="110648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4C132747-BCD8-C9EA-8F67-F3A0A4E565F2}"/>
              </a:ext>
            </a:extLst>
          </p:cNvPr>
          <p:cNvCxnSpPr/>
          <p:nvPr>
            <p:custDataLst>
              <p:tags r:id="rId24"/>
            </p:custDataLst>
          </p:nvPr>
        </p:nvCxnSpPr>
        <p:spPr bwMode="auto">
          <a:xfrm>
            <a:off x="1173480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E8C59C0-C0E6-7169-CF0A-978FD3A3FFF1}"/>
              </a:ext>
            </a:extLst>
          </p:cNvPr>
          <p:cNvCxnSpPr/>
          <p:nvPr>
            <p:custDataLst>
              <p:tags r:id="rId25"/>
            </p:custDataLst>
          </p:nvPr>
        </p:nvCxnSpPr>
        <p:spPr bwMode="auto">
          <a:xfrm>
            <a:off x="575310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2" name="Straight Connector 221">
            <a:extLst>
              <a:ext uri="{FF2B5EF4-FFF2-40B4-BE49-F238E27FC236}">
                <a16:creationId xmlns:a16="http://schemas.microsoft.com/office/drawing/2014/main" id="{E0B8CB2A-56B8-3C89-E5E0-F88514417DBB}"/>
              </a:ext>
            </a:extLst>
          </p:cNvPr>
          <p:cNvCxnSpPr/>
          <p:nvPr>
            <p:custDataLst>
              <p:tags r:id="rId26"/>
            </p:custDataLst>
          </p:nvPr>
        </p:nvCxnSpPr>
        <p:spPr bwMode="auto">
          <a:xfrm>
            <a:off x="9342120" y="1838325"/>
            <a:ext cx="0" cy="426085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BE621795-C2A8-ED94-409A-E7A5D32FF7F3}"/>
              </a:ext>
            </a:extLst>
          </p:cNvPr>
          <p:cNvCxnSpPr/>
          <p:nvPr>
            <p:custDataLst>
              <p:tags r:id="rId27"/>
            </p:custDataLst>
          </p:nvPr>
        </p:nvCxnSpPr>
        <p:spPr bwMode="auto">
          <a:xfrm>
            <a:off x="6351270" y="1838325"/>
            <a:ext cx="0" cy="4260850"/>
          </a:xfrm>
          <a:prstGeom prst="line">
            <a:avLst/>
          </a:prstGeom>
          <a:ln w="9525"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9A09A1C8-6200-F42E-0856-33B76F9E8BD6}"/>
              </a:ext>
            </a:extLst>
          </p:cNvPr>
          <p:cNvCxnSpPr/>
          <p:nvPr>
            <p:custDataLst>
              <p:tags r:id="rId28"/>
            </p:custDataLst>
          </p:nvPr>
        </p:nvCxnSpPr>
        <p:spPr bwMode="auto">
          <a:xfrm>
            <a:off x="9940290" y="1838325"/>
            <a:ext cx="0" cy="4260850"/>
          </a:xfrm>
          <a:prstGeom prst="line">
            <a:avLst/>
          </a:prstGeom>
          <a:ln w="9525"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6" name="Straight Connector 225">
            <a:extLst>
              <a:ext uri="{FF2B5EF4-FFF2-40B4-BE49-F238E27FC236}">
                <a16:creationId xmlns:a16="http://schemas.microsoft.com/office/drawing/2014/main" id="{26145D42-8556-A810-6B37-8AE3A1ED4B10}"/>
              </a:ext>
            </a:extLst>
          </p:cNvPr>
          <p:cNvCxnSpPr/>
          <p:nvPr>
            <p:custDataLst>
              <p:tags r:id="rId29"/>
            </p:custDataLst>
          </p:nvPr>
        </p:nvCxnSpPr>
        <p:spPr bwMode="auto">
          <a:xfrm>
            <a:off x="8743950" y="1818005"/>
            <a:ext cx="0" cy="4260850"/>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3" name="Straight Connector 222">
            <a:extLst>
              <a:ext uri="{FF2B5EF4-FFF2-40B4-BE49-F238E27FC236}">
                <a16:creationId xmlns:a16="http://schemas.microsoft.com/office/drawing/2014/main" id="{407F9F6F-D652-51F5-4929-B021FE60BDA1}"/>
              </a:ext>
            </a:extLst>
          </p:cNvPr>
          <p:cNvCxnSpPr/>
          <p:nvPr>
            <p:custDataLst>
              <p:tags r:id="rId30"/>
            </p:custDataLst>
          </p:nvPr>
        </p:nvCxnSpPr>
        <p:spPr bwMode="auto">
          <a:xfrm>
            <a:off x="6949440" y="1838325"/>
            <a:ext cx="0" cy="4260850"/>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FBA13C81-6EE5-96FD-82CC-9F42589590CE}"/>
              </a:ext>
            </a:extLst>
          </p:cNvPr>
          <p:cNvCxnSpPr/>
          <p:nvPr>
            <p:custDataLst>
              <p:tags r:id="rId31"/>
            </p:custDataLst>
          </p:nvPr>
        </p:nvCxnSpPr>
        <p:spPr bwMode="auto">
          <a:xfrm>
            <a:off x="5754688" y="6099175"/>
            <a:ext cx="5981700" cy="0"/>
          </a:xfrm>
          <a:prstGeom prst="line">
            <a:avLst/>
          </a:prstGeom>
          <a:ln w="1270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BCCB4F4D-F56A-5A25-22D0-539D9C4E570F}"/>
              </a:ext>
            </a:extLst>
          </p:cNvPr>
          <p:cNvCxnSpPr/>
          <p:nvPr>
            <p:custDataLst>
              <p:tags r:id="rId32"/>
            </p:custDataLst>
          </p:nvPr>
        </p:nvCxnSpPr>
        <p:spPr bwMode="gray">
          <a:xfrm>
            <a:off x="5887720" y="1838325"/>
            <a:ext cx="0" cy="4414838"/>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C040F3C4-D777-5983-F0E9-47A45767AB99}"/>
              </a:ext>
            </a:extLst>
          </p:cNvPr>
          <p:cNvCxnSpPr>
            <a:cxnSpLocks/>
          </p:cNvCxnSpPr>
          <p:nvPr>
            <p:custDataLst>
              <p:tags r:id="rId33"/>
            </p:custDataLst>
          </p:nvPr>
        </p:nvCxnSpPr>
        <p:spPr bwMode="gray">
          <a:xfrm flipH="1">
            <a:off x="8145780"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76BCA1E4-9292-314A-8669-4C6265ED827C}"/>
              </a:ext>
            </a:extLst>
          </p:cNvPr>
          <p:cNvCxnSpPr/>
          <p:nvPr>
            <p:custDataLst>
              <p:tags r:id="rId34"/>
            </p:custDataLst>
          </p:nvPr>
        </p:nvCxnSpPr>
        <p:spPr bwMode="auto">
          <a:xfrm>
            <a:off x="5754688" y="1838325"/>
            <a:ext cx="5981700" cy="0"/>
          </a:xfrm>
          <a:prstGeom prst="line">
            <a:avLst/>
          </a:prstGeom>
          <a:ln w="1270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84" name="Diamond 483">
            <a:extLst>
              <a:ext uri="{FF2B5EF4-FFF2-40B4-BE49-F238E27FC236}">
                <a16:creationId xmlns:a16="http://schemas.microsoft.com/office/drawing/2014/main" id="{D2A78F55-39D0-4CC3-7FF8-2FB52B2206BE}"/>
              </a:ext>
            </a:extLst>
          </p:cNvPr>
          <p:cNvSpPr/>
          <p:nvPr>
            <p:custDataLst>
              <p:tags r:id="rId35"/>
            </p:custDataLst>
          </p:nvPr>
        </p:nvSpPr>
        <p:spPr bwMode="gray">
          <a:xfrm>
            <a:off x="11257041" y="6130132"/>
            <a:ext cx="177800" cy="177800"/>
          </a:xfrm>
          <a:prstGeom prst="diamond">
            <a:avLst/>
          </a:prstGeom>
          <a:solidFill>
            <a:srgbClr val="FFFFFF"/>
          </a:solidFill>
          <a:ln w="9525" cap="flat" cmpd="sng" algn="ctr">
            <a:solidFill>
              <a:schemeClr val="accent6"/>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Diamond 42">
            <a:extLst>
              <a:ext uri="{FF2B5EF4-FFF2-40B4-BE49-F238E27FC236}">
                <a16:creationId xmlns:a16="http://schemas.microsoft.com/office/drawing/2014/main" id="{FBE0F4F5-1AD5-993D-8395-51F37E745FFB}"/>
              </a:ext>
            </a:extLst>
          </p:cNvPr>
          <p:cNvSpPr/>
          <p:nvPr>
            <p:custDataLst>
              <p:tags r:id="rId36"/>
            </p:custDataLst>
          </p:nvPr>
        </p:nvSpPr>
        <p:spPr bwMode="gray">
          <a:xfrm>
            <a:off x="1090173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8" name="Diamond 37">
            <a:extLst>
              <a:ext uri="{FF2B5EF4-FFF2-40B4-BE49-F238E27FC236}">
                <a16:creationId xmlns:a16="http://schemas.microsoft.com/office/drawing/2014/main" id="{414201E5-3862-079F-B56D-658449E6EFE1}"/>
              </a:ext>
            </a:extLst>
          </p:cNvPr>
          <p:cNvSpPr/>
          <p:nvPr>
            <p:custDataLst>
              <p:tags r:id="rId37"/>
            </p:custDataLst>
          </p:nvPr>
        </p:nvSpPr>
        <p:spPr bwMode="gray">
          <a:xfrm>
            <a:off x="805688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9" name="Diamond 38">
            <a:extLst>
              <a:ext uri="{FF2B5EF4-FFF2-40B4-BE49-F238E27FC236}">
                <a16:creationId xmlns:a16="http://schemas.microsoft.com/office/drawing/2014/main" id="{5E7EB6D1-043C-33F6-417B-4E44C0130092}"/>
              </a:ext>
            </a:extLst>
          </p:cNvPr>
          <p:cNvSpPr/>
          <p:nvPr>
            <p:custDataLst>
              <p:tags r:id="rId38"/>
            </p:custDataLst>
          </p:nvPr>
        </p:nvSpPr>
        <p:spPr bwMode="gray">
          <a:xfrm>
            <a:off x="579882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9" name="Isosceles Triangle 488">
            <a:extLst>
              <a:ext uri="{FF2B5EF4-FFF2-40B4-BE49-F238E27FC236}">
                <a16:creationId xmlns:a16="http://schemas.microsoft.com/office/drawing/2014/main" id="{53C65D78-27C1-8E17-7B61-709C6ECE0123}"/>
              </a:ext>
            </a:extLst>
          </p:cNvPr>
          <p:cNvSpPr/>
          <p:nvPr>
            <p:custDataLst>
              <p:tags r:id="rId39"/>
            </p:custDataLst>
          </p:nvPr>
        </p:nvSpPr>
        <p:spPr bwMode="gray">
          <a:xfrm>
            <a:off x="8216900" y="334803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7" name="Isosceles Triangle 486">
            <a:extLst>
              <a:ext uri="{FF2B5EF4-FFF2-40B4-BE49-F238E27FC236}">
                <a16:creationId xmlns:a16="http://schemas.microsoft.com/office/drawing/2014/main" id="{1E281DCA-D6E4-DEE1-7555-7D4F6C06D5AC}"/>
              </a:ext>
            </a:extLst>
          </p:cNvPr>
          <p:cNvSpPr/>
          <p:nvPr>
            <p:custDataLst>
              <p:tags r:id="rId40"/>
            </p:custDataLst>
          </p:nvPr>
        </p:nvSpPr>
        <p:spPr bwMode="gray">
          <a:xfrm>
            <a:off x="7319010" y="264953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3" name="Isosceles Triangle 482">
            <a:extLst>
              <a:ext uri="{FF2B5EF4-FFF2-40B4-BE49-F238E27FC236}">
                <a16:creationId xmlns:a16="http://schemas.microsoft.com/office/drawing/2014/main" id="{EC3D8CE1-D76A-434E-8086-B99DB0CA720E}"/>
              </a:ext>
            </a:extLst>
          </p:cNvPr>
          <p:cNvSpPr/>
          <p:nvPr>
            <p:custDataLst>
              <p:tags r:id="rId41"/>
            </p:custDataLst>
          </p:nvPr>
        </p:nvSpPr>
        <p:spPr bwMode="gray">
          <a:xfrm>
            <a:off x="6786469" y="23002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8" name="Isosceles Triangle 487">
            <a:extLst>
              <a:ext uri="{FF2B5EF4-FFF2-40B4-BE49-F238E27FC236}">
                <a16:creationId xmlns:a16="http://schemas.microsoft.com/office/drawing/2014/main" id="{01FEB92D-6068-52D5-AF03-FCDCB19068A2}"/>
              </a:ext>
            </a:extLst>
          </p:cNvPr>
          <p:cNvSpPr/>
          <p:nvPr>
            <p:custDataLst>
              <p:tags r:id="rId42"/>
            </p:custDataLst>
          </p:nvPr>
        </p:nvSpPr>
        <p:spPr bwMode="gray">
          <a:xfrm>
            <a:off x="7710170" y="29987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0" name="Isosceles Triangle 489">
            <a:extLst>
              <a:ext uri="{FF2B5EF4-FFF2-40B4-BE49-F238E27FC236}">
                <a16:creationId xmlns:a16="http://schemas.microsoft.com/office/drawing/2014/main" id="{340CD58F-E0EE-4D3B-DA94-E97A9BEB5A2F}"/>
              </a:ext>
            </a:extLst>
          </p:cNvPr>
          <p:cNvSpPr/>
          <p:nvPr>
            <p:custDataLst>
              <p:tags r:id="rId43"/>
            </p:custDataLst>
          </p:nvPr>
        </p:nvSpPr>
        <p:spPr bwMode="gray">
          <a:xfrm>
            <a:off x="8733480" y="36972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cxnSp>
        <p:nvCxnSpPr>
          <p:cNvPr id="104" name="LineBasicDefault 19">
            <a:extLst>
              <a:ext uri="{FF2B5EF4-FFF2-40B4-BE49-F238E27FC236}">
                <a16:creationId xmlns:a16="http://schemas.microsoft.com/office/drawing/2014/main" id="{EE66DAA3-5339-22AC-1138-D63695CF0B4E}"/>
              </a:ext>
            </a:extLst>
          </p:cNvPr>
          <p:cNvCxnSpPr>
            <a:cxnSpLocks/>
          </p:cNvCxnSpPr>
          <p:nvPr>
            <p:custDataLst>
              <p:tags r:id="rId44"/>
            </p:custDataLst>
          </p:nvPr>
        </p:nvCxnSpPr>
        <p:spPr>
          <a:xfrm>
            <a:off x="554735" y="1838325"/>
            <a:ext cx="5232613" cy="0"/>
          </a:xfrm>
          <a:prstGeom prst="straightConnector1">
            <a:avLst/>
          </a:prstGeom>
          <a:ln w="1270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8" name="LineBasicDefault 19">
            <a:extLst>
              <a:ext uri="{FF2B5EF4-FFF2-40B4-BE49-F238E27FC236}">
                <a16:creationId xmlns:a16="http://schemas.microsoft.com/office/drawing/2014/main" id="{159CEF94-EE6C-A3B1-B18F-79D3593DA96C}"/>
              </a:ext>
            </a:extLst>
          </p:cNvPr>
          <p:cNvCxnSpPr>
            <a:cxnSpLocks/>
          </p:cNvCxnSpPr>
          <p:nvPr>
            <p:custDataLst>
              <p:tags r:id="rId45"/>
            </p:custDataLst>
          </p:nvPr>
        </p:nvCxnSpPr>
        <p:spPr>
          <a:xfrm>
            <a:off x="554735" y="6101969"/>
            <a:ext cx="5232613" cy="0"/>
          </a:xfrm>
          <a:prstGeom prst="straightConnector1">
            <a:avLst/>
          </a:prstGeom>
          <a:ln w="1270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2" name="GreyLineSeparatorDefault 165">
            <a:extLst>
              <a:ext uri="{FF2B5EF4-FFF2-40B4-BE49-F238E27FC236}">
                <a16:creationId xmlns:a16="http://schemas.microsoft.com/office/drawing/2014/main" id="{A68813BA-C118-B126-14AF-BFDED9B6E8C5}"/>
              </a:ext>
            </a:extLst>
          </p:cNvPr>
          <p:cNvCxnSpPr>
            <a:cxnSpLocks/>
          </p:cNvCxnSpPr>
          <p:nvPr>
            <p:custDataLst>
              <p:tags r:id="rId46"/>
            </p:custDataLst>
          </p:nvPr>
        </p:nvCxnSpPr>
        <p:spPr>
          <a:xfrm>
            <a:off x="554736" y="5358321"/>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83" name="TextBox 182">
            <a:extLst>
              <a:ext uri="{FF2B5EF4-FFF2-40B4-BE49-F238E27FC236}">
                <a16:creationId xmlns:a16="http://schemas.microsoft.com/office/drawing/2014/main" id="{7E9EB598-05B5-BC5D-7466-04A234F953F0}"/>
              </a:ext>
            </a:extLst>
          </p:cNvPr>
          <p:cNvSpPr txBox="1">
            <a:spLocks/>
          </p:cNvSpPr>
          <p:nvPr/>
        </p:nvSpPr>
        <p:spPr>
          <a:xfrm>
            <a:off x="571670" y="3981507"/>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PRS </a:t>
            </a:r>
          </a:p>
        </p:txBody>
      </p:sp>
      <p:sp>
        <p:nvSpPr>
          <p:cNvPr id="184" name="TextBox 183">
            <a:extLst>
              <a:ext uri="{FF2B5EF4-FFF2-40B4-BE49-F238E27FC236}">
                <a16:creationId xmlns:a16="http://schemas.microsoft.com/office/drawing/2014/main" id="{24A1F9F0-41C9-5F65-1CD8-C7BA66903FD4}"/>
              </a:ext>
            </a:extLst>
          </p:cNvPr>
          <p:cNvSpPr txBox="1"/>
          <p:nvPr/>
        </p:nvSpPr>
        <p:spPr>
          <a:xfrm>
            <a:off x="571670" y="1917701"/>
            <a:ext cx="1007578"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Workshops and working groups</a:t>
            </a:r>
          </a:p>
        </p:txBody>
      </p:sp>
      <p:sp>
        <p:nvSpPr>
          <p:cNvPr id="158" name="TextBox 157">
            <a:extLst>
              <a:ext uri="{FF2B5EF4-FFF2-40B4-BE49-F238E27FC236}">
                <a16:creationId xmlns:a16="http://schemas.microsoft.com/office/drawing/2014/main" id="{DE573D72-5C71-637B-6520-F4A85891ACAD}"/>
              </a:ext>
            </a:extLst>
          </p:cNvPr>
          <p:cNvSpPr txBox="1">
            <a:spLocks/>
          </p:cNvSpPr>
          <p:nvPr>
            <p:custDataLst>
              <p:tags r:id="rId47"/>
            </p:custDataLst>
          </p:nvPr>
        </p:nvSpPr>
        <p:spPr>
          <a:xfrm>
            <a:off x="2339977" y="5742869"/>
            <a:ext cx="3420521" cy="323165"/>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0" i="0" u="none" strike="noStrike" kern="0" cap="none" spc="0" normalizeH="0" baseline="0" noProof="0">
                <a:ln>
                  <a:noFill/>
                </a:ln>
                <a:solidFill>
                  <a:srgbClr val="171A1C"/>
                </a:solidFill>
                <a:effectLst/>
                <a:uLnTx/>
                <a:uFillTx/>
                <a:latin typeface="Arial"/>
                <a:ea typeface="+mn-ea"/>
                <a:cs typeface="+mn-cs"/>
              </a:rPr>
              <a:t>Formally present CTP and Batch 1 PGRRs/NPRRs for approval</a:t>
            </a:r>
          </a:p>
        </p:txBody>
      </p:sp>
      <p:sp>
        <p:nvSpPr>
          <p:cNvPr id="186" name="TextBox 185">
            <a:extLst>
              <a:ext uri="{FF2B5EF4-FFF2-40B4-BE49-F238E27FC236}">
                <a16:creationId xmlns:a16="http://schemas.microsoft.com/office/drawing/2014/main" id="{4E40528B-433B-7973-2A6D-16A042EB3894}"/>
              </a:ext>
            </a:extLst>
          </p:cNvPr>
          <p:cNvSpPr txBox="1"/>
          <p:nvPr/>
        </p:nvSpPr>
        <p:spPr>
          <a:xfrm>
            <a:off x="571670" y="5749957"/>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ERCOT Board</a:t>
            </a:r>
          </a:p>
        </p:txBody>
      </p:sp>
      <p:sp>
        <p:nvSpPr>
          <p:cNvPr id="187" name="TextBox 186">
            <a:extLst>
              <a:ext uri="{FF2B5EF4-FFF2-40B4-BE49-F238E27FC236}">
                <a16:creationId xmlns:a16="http://schemas.microsoft.com/office/drawing/2014/main" id="{0B14A60F-87EB-B38A-0928-1E20D0D34D50}"/>
              </a:ext>
            </a:extLst>
          </p:cNvPr>
          <p:cNvSpPr txBox="1"/>
          <p:nvPr/>
        </p:nvSpPr>
        <p:spPr>
          <a:xfrm>
            <a:off x="2339978" y="1608138"/>
            <a:ext cx="3326586" cy="184150"/>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Objective</a:t>
            </a:r>
          </a:p>
        </p:txBody>
      </p:sp>
      <p:sp>
        <p:nvSpPr>
          <p:cNvPr id="189" name="TextBox 188">
            <a:extLst>
              <a:ext uri="{FF2B5EF4-FFF2-40B4-BE49-F238E27FC236}">
                <a16:creationId xmlns:a16="http://schemas.microsoft.com/office/drawing/2014/main" id="{F1F4F010-9DB6-61A2-FAEC-932BFE2C7FF2}"/>
              </a:ext>
            </a:extLst>
          </p:cNvPr>
          <p:cNvSpPr txBox="1">
            <a:spLocks/>
          </p:cNvSpPr>
          <p:nvPr/>
        </p:nvSpPr>
        <p:spPr>
          <a:xfrm>
            <a:off x="2339977" y="1917700"/>
            <a:ext cx="332658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Interview TSP planning staff on CTP scope</a:t>
            </a:r>
          </a:p>
        </p:txBody>
      </p:sp>
      <p:sp>
        <p:nvSpPr>
          <p:cNvPr id="190" name="TextBox 189">
            <a:extLst>
              <a:ext uri="{FF2B5EF4-FFF2-40B4-BE49-F238E27FC236}">
                <a16:creationId xmlns:a16="http://schemas.microsoft.com/office/drawing/2014/main" id="{E5E076C8-B1C7-D66F-AF72-1EBB1D775823}"/>
              </a:ext>
            </a:extLst>
          </p:cNvPr>
          <p:cNvSpPr txBox="1">
            <a:spLocks/>
          </p:cNvSpPr>
          <p:nvPr/>
        </p:nvSpPr>
        <p:spPr>
          <a:xfrm>
            <a:off x="2339977" y="3981507"/>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Protocol Revisions Subcommittee on NPRR(s)</a:t>
            </a:r>
          </a:p>
        </p:txBody>
      </p:sp>
      <p:sp>
        <p:nvSpPr>
          <p:cNvPr id="192" name="TextBox 191">
            <a:extLst>
              <a:ext uri="{FF2B5EF4-FFF2-40B4-BE49-F238E27FC236}">
                <a16:creationId xmlns:a16="http://schemas.microsoft.com/office/drawing/2014/main" id="{024F5603-390F-73E9-D47F-80CDA88FB53B}"/>
              </a:ext>
            </a:extLst>
          </p:cNvPr>
          <p:cNvSpPr txBox="1">
            <a:spLocks/>
          </p:cNvSpPr>
          <p:nvPr/>
        </p:nvSpPr>
        <p:spPr>
          <a:xfrm>
            <a:off x="2339977" y="4330503"/>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Reliability and Operations Subcommittee on PGRR(s) </a:t>
            </a:r>
          </a:p>
        </p:txBody>
      </p:sp>
      <p:sp>
        <p:nvSpPr>
          <p:cNvPr id="185" name="TextBox 184">
            <a:extLst>
              <a:ext uri="{FF2B5EF4-FFF2-40B4-BE49-F238E27FC236}">
                <a16:creationId xmlns:a16="http://schemas.microsoft.com/office/drawing/2014/main" id="{06CCB47D-35D7-0A66-3646-F0C441EDFCAF}"/>
              </a:ext>
            </a:extLst>
          </p:cNvPr>
          <p:cNvSpPr txBox="1"/>
          <p:nvPr/>
        </p:nvSpPr>
        <p:spPr>
          <a:xfrm>
            <a:off x="571670" y="5024526"/>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TAC </a:t>
            </a:r>
          </a:p>
        </p:txBody>
      </p:sp>
      <p:sp>
        <p:nvSpPr>
          <p:cNvPr id="194" name="TextBox 193">
            <a:extLst>
              <a:ext uri="{FF2B5EF4-FFF2-40B4-BE49-F238E27FC236}">
                <a16:creationId xmlns:a16="http://schemas.microsoft.com/office/drawing/2014/main" id="{5EFE5616-3866-8DD2-6AB8-C132712EAF6C}"/>
              </a:ext>
            </a:extLst>
          </p:cNvPr>
          <p:cNvSpPr txBox="1">
            <a:spLocks/>
          </p:cNvSpPr>
          <p:nvPr/>
        </p:nvSpPr>
        <p:spPr>
          <a:xfrm>
            <a:off x="2339977" y="5024526"/>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Review/endorse combined NPRR/PGRR package for Board approval</a:t>
            </a:r>
          </a:p>
        </p:txBody>
      </p:sp>
      <p:cxnSp>
        <p:nvCxnSpPr>
          <p:cNvPr id="250" name="GreyLineSeparatorDefault 165">
            <a:extLst>
              <a:ext uri="{FF2B5EF4-FFF2-40B4-BE49-F238E27FC236}">
                <a16:creationId xmlns:a16="http://schemas.microsoft.com/office/drawing/2014/main" id="{987A3527-CF86-5250-9314-9062A158FD32}"/>
              </a:ext>
            </a:extLst>
          </p:cNvPr>
          <p:cNvCxnSpPr>
            <a:cxnSpLocks/>
          </p:cNvCxnSpPr>
          <p:nvPr>
            <p:custDataLst>
              <p:tags r:id="rId48"/>
            </p:custDataLst>
          </p:nvPr>
        </p:nvCxnSpPr>
        <p:spPr>
          <a:xfrm>
            <a:off x="554736" y="5013897"/>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1" name="GreyLineSeparatorDefault 165">
            <a:extLst>
              <a:ext uri="{FF2B5EF4-FFF2-40B4-BE49-F238E27FC236}">
                <a16:creationId xmlns:a16="http://schemas.microsoft.com/office/drawing/2014/main" id="{FFB4AA8D-C8F0-4A5F-360A-54666160A42E}"/>
              </a:ext>
            </a:extLst>
          </p:cNvPr>
          <p:cNvCxnSpPr>
            <a:cxnSpLocks/>
          </p:cNvCxnSpPr>
          <p:nvPr>
            <p:custDataLst>
              <p:tags r:id="rId49"/>
            </p:custDataLst>
          </p:nvPr>
        </p:nvCxnSpPr>
        <p:spPr>
          <a:xfrm>
            <a:off x="554736" y="4666679"/>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2" name="GreyLineSeparatorDefault 165">
            <a:extLst>
              <a:ext uri="{FF2B5EF4-FFF2-40B4-BE49-F238E27FC236}">
                <a16:creationId xmlns:a16="http://schemas.microsoft.com/office/drawing/2014/main" id="{3E0543DC-84CB-1962-AD0A-9356BE640994}"/>
              </a:ext>
            </a:extLst>
          </p:cNvPr>
          <p:cNvCxnSpPr>
            <a:cxnSpLocks/>
          </p:cNvCxnSpPr>
          <p:nvPr>
            <p:custDataLst>
              <p:tags r:id="rId50"/>
            </p:custDataLst>
          </p:nvPr>
        </p:nvCxnSpPr>
        <p:spPr>
          <a:xfrm>
            <a:off x="554736" y="4317492"/>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4" name="GreyLineSeparatorDefault 165">
            <a:extLst>
              <a:ext uri="{FF2B5EF4-FFF2-40B4-BE49-F238E27FC236}">
                <a16:creationId xmlns:a16="http://schemas.microsoft.com/office/drawing/2014/main" id="{F3CAD457-10CC-DCB7-290C-C7A279CA8A43}"/>
              </a:ext>
            </a:extLst>
          </p:cNvPr>
          <p:cNvCxnSpPr>
            <a:cxnSpLocks/>
          </p:cNvCxnSpPr>
          <p:nvPr>
            <p:custDataLst>
              <p:tags r:id="rId51"/>
            </p:custDataLst>
          </p:nvPr>
        </p:nvCxnSpPr>
        <p:spPr>
          <a:xfrm>
            <a:off x="554736" y="3968687"/>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9" name="GreyLineSeparatorDefault 165">
            <a:extLst>
              <a:ext uri="{FF2B5EF4-FFF2-40B4-BE49-F238E27FC236}">
                <a16:creationId xmlns:a16="http://schemas.microsoft.com/office/drawing/2014/main" id="{A19A1557-EDB5-87AA-EDD2-46862EBE347C}"/>
              </a:ext>
            </a:extLst>
          </p:cNvPr>
          <p:cNvCxnSpPr>
            <a:cxnSpLocks/>
          </p:cNvCxnSpPr>
          <p:nvPr>
            <p:custDataLst>
              <p:tags r:id="rId52"/>
            </p:custDataLst>
          </p:nvPr>
        </p:nvCxnSpPr>
        <p:spPr>
          <a:xfrm>
            <a:off x="3218688" y="2560511"/>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0" name="GreyLineSeparatorDefault 165">
            <a:extLst>
              <a:ext uri="{FF2B5EF4-FFF2-40B4-BE49-F238E27FC236}">
                <a16:creationId xmlns:a16="http://schemas.microsoft.com/office/drawing/2014/main" id="{0AAEF676-E2BF-25A2-20F9-BF58FEA1DC54}"/>
              </a:ext>
            </a:extLst>
          </p:cNvPr>
          <p:cNvCxnSpPr>
            <a:cxnSpLocks/>
          </p:cNvCxnSpPr>
          <p:nvPr>
            <p:custDataLst>
              <p:tags r:id="rId53"/>
            </p:custDataLst>
          </p:nvPr>
        </p:nvCxnSpPr>
        <p:spPr>
          <a:xfrm>
            <a:off x="2339977" y="2216087"/>
            <a:ext cx="9398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98" name="TextBox 397">
            <a:extLst>
              <a:ext uri="{FF2B5EF4-FFF2-40B4-BE49-F238E27FC236}">
                <a16:creationId xmlns:a16="http://schemas.microsoft.com/office/drawing/2014/main" id="{672C2EB1-2265-3AB6-3B28-D11FB212F351}"/>
              </a:ext>
            </a:extLst>
          </p:cNvPr>
          <p:cNvSpPr txBox="1">
            <a:spLocks/>
          </p:cNvSpPr>
          <p:nvPr>
            <p:custDataLst>
              <p:tags r:id="rId54"/>
            </p:custDataLst>
          </p:nvPr>
        </p:nvSpPr>
        <p:spPr>
          <a:xfrm>
            <a:off x="7774569"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11/5</a:t>
            </a:r>
          </a:p>
        </p:txBody>
      </p:sp>
      <p:sp>
        <p:nvSpPr>
          <p:cNvPr id="400" name="TextBox 399">
            <a:extLst>
              <a:ext uri="{FF2B5EF4-FFF2-40B4-BE49-F238E27FC236}">
                <a16:creationId xmlns:a16="http://schemas.microsoft.com/office/drawing/2014/main" id="{312AA06D-8C33-A68E-47B1-0F95EB9AA041}"/>
              </a:ext>
            </a:extLst>
          </p:cNvPr>
          <p:cNvSpPr txBox="1">
            <a:spLocks/>
          </p:cNvSpPr>
          <p:nvPr>
            <p:custDataLst>
              <p:tags r:id="rId55"/>
            </p:custDataLst>
          </p:nvPr>
        </p:nvSpPr>
        <p:spPr>
          <a:xfrm>
            <a:off x="8675320"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12/3</a:t>
            </a:r>
          </a:p>
        </p:txBody>
      </p:sp>
      <p:cxnSp>
        <p:nvCxnSpPr>
          <p:cNvPr id="9" name="GreyLineSeparatorDefault 165">
            <a:extLst>
              <a:ext uri="{FF2B5EF4-FFF2-40B4-BE49-F238E27FC236}">
                <a16:creationId xmlns:a16="http://schemas.microsoft.com/office/drawing/2014/main" id="{B36D55FB-3C7C-1EB6-D50D-71EF2759A294}"/>
              </a:ext>
            </a:extLst>
          </p:cNvPr>
          <p:cNvCxnSpPr>
            <a:cxnSpLocks/>
          </p:cNvCxnSpPr>
          <p:nvPr>
            <p:custDataLst>
              <p:tags r:id="rId56"/>
            </p:custDataLst>
          </p:nvPr>
        </p:nvCxnSpPr>
        <p:spPr>
          <a:xfrm>
            <a:off x="554736" y="5705920"/>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7175D51-E35B-813E-E400-03B8FE639ABD}"/>
              </a:ext>
            </a:extLst>
          </p:cNvPr>
          <p:cNvSpPr txBox="1"/>
          <p:nvPr/>
        </p:nvSpPr>
        <p:spPr>
          <a:xfrm>
            <a:off x="571670" y="5370538"/>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PUCT OM </a:t>
            </a:r>
          </a:p>
        </p:txBody>
      </p:sp>
      <p:sp>
        <p:nvSpPr>
          <p:cNvPr id="12" name="TextBox 11">
            <a:extLst>
              <a:ext uri="{FF2B5EF4-FFF2-40B4-BE49-F238E27FC236}">
                <a16:creationId xmlns:a16="http://schemas.microsoft.com/office/drawing/2014/main" id="{72C8A1B9-DD9F-58F7-67F1-03FA98D091E7}"/>
              </a:ext>
            </a:extLst>
          </p:cNvPr>
          <p:cNvSpPr txBox="1">
            <a:spLocks/>
          </p:cNvSpPr>
          <p:nvPr/>
        </p:nvSpPr>
        <p:spPr>
          <a:xfrm>
            <a:off x="2339977" y="5370538"/>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Provide updates to Commission on progress/emerging policy considerations</a:t>
            </a:r>
          </a:p>
        </p:txBody>
      </p:sp>
      <p:cxnSp>
        <p:nvCxnSpPr>
          <p:cNvPr id="41" name="Straight Connector 40">
            <a:extLst>
              <a:ext uri="{FF2B5EF4-FFF2-40B4-BE49-F238E27FC236}">
                <a16:creationId xmlns:a16="http://schemas.microsoft.com/office/drawing/2014/main" id="{BF50F8F0-2813-E726-1825-8ABAFC35701C}"/>
              </a:ext>
            </a:extLst>
          </p:cNvPr>
          <p:cNvCxnSpPr>
            <a:cxnSpLocks/>
          </p:cNvCxnSpPr>
          <p:nvPr/>
        </p:nvCxnSpPr>
        <p:spPr>
          <a:xfrm>
            <a:off x="6042660" y="2005013"/>
            <a:ext cx="829310" cy="4763"/>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F4C597F1-7A5F-0A02-6AD1-388FBB0BDF19}"/>
              </a:ext>
            </a:extLst>
          </p:cNvPr>
          <p:cNvSpPr txBox="1">
            <a:spLocks/>
          </p:cNvSpPr>
          <p:nvPr/>
        </p:nvSpPr>
        <p:spPr>
          <a:xfrm>
            <a:off x="2339977" y="2289175"/>
            <a:ext cx="723262" cy="1131079"/>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Conduct stakeholder workshops on CTP process design and Batch 1+</a:t>
            </a:r>
          </a:p>
        </p:txBody>
      </p:sp>
      <p:cxnSp>
        <p:nvCxnSpPr>
          <p:cNvPr id="59" name="Straight Connector 58">
            <a:extLst>
              <a:ext uri="{FF2B5EF4-FFF2-40B4-BE49-F238E27FC236}">
                <a16:creationId xmlns:a16="http://schemas.microsoft.com/office/drawing/2014/main" id="{3D1F63CD-BDC9-EE16-E8F1-0A17A527C5E3}"/>
              </a:ext>
            </a:extLst>
          </p:cNvPr>
          <p:cNvCxnSpPr>
            <a:cxnSpLocks/>
          </p:cNvCxnSpPr>
          <p:nvPr/>
        </p:nvCxnSpPr>
        <p:spPr>
          <a:xfrm>
            <a:off x="7319565" y="1053772"/>
            <a:ext cx="284455"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E66ECDEF-6C59-3C4C-A95B-A3351435BDFA}"/>
              </a:ext>
            </a:extLst>
          </p:cNvPr>
          <p:cNvSpPr txBox="1"/>
          <p:nvPr/>
        </p:nvSpPr>
        <p:spPr>
          <a:xfrm>
            <a:off x="7678632" y="968334"/>
            <a:ext cx="1690646"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None/>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Stakeholder engagement</a:t>
            </a:r>
          </a:p>
        </p:txBody>
      </p:sp>
      <p:sp>
        <p:nvSpPr>
          <p:cNvPr id="448" name="TextBox 447">
            <a:extLst>
              <a:ext uri="{FF2B5EF4-FFF2-40B4-BE49-F238E27FC236}">
                <a16:creationId xmlns:a16="http://schemas.microsoft.com/office/drawing/2014/main" id="{744506B6-143E-47A3-1165-AA67C9E33A0D}"/>
              </a:ext>
            </a:extLst>
          </p:cNvPr>
          <p:cNvSpPr txBox="1"/>
          <p:nvPr/>
        </p:nvSpPr>
        <p:spPr>
          <a:xfrm>
            <a:off x="9766310" y="964241"/>
            <a:ext cx="560601" cy="17463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Meeting</a:t>
            </a:r>
          </a:p>
        </p:txBody>
      </p:sp>
      <p:sp>
        <p:nvSpPr>
          <p:cNvPr id="449" name="TextBox 448">
            <a:extLst>
              <a:ext uri="{FF2B5EF4-FFF2-40B4-BE49-F238E27FC236}">
                <a16:creationId xmlns:a16="http://schemas.microsoft.com/office/drawing/2014/main" id="{9579AA3D-D16C-9FB4-C28D-3F8952A012D0}"/>
              </a:ext>
            </a:extLst>
          </p:cNvPr>
          <p:cNvSpPr txBox="1"/>
          <p:nvPr/>
        </p:nvSpPr>
        <p:spPr>
          <a:xfrm>
            <a:off x="10783254" y="963942"/>
            <a:ext cx="917963"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Targeted date</a:t>
            </a:r>
          </a:p>
        </p:txBody>
      </p:sp>
      <p:sp>
        <p:nvSpPr>
          <p:cNvPr id="452" name="TextBox 451">
            <a:extLst>
              <a:ext uri="{FF2B5EF4-FFF2-40B4-BE49-F238E27FC236}">
                <a16:creationId xmlns:a16="http://schemas.microsoft.com/office/drawing/2014/main" id="{34643B59-2E53-C4C8-C834-4831C1838F19}"/>
              </a:ext>
            </a:extLst>
          </p:cNvPr>
          <p:cNvSpPr txBox="1">
            <a:spLocks/>
          </p:cNvSpPr>
          <p:nvPr>
            <p:custDataLst>
              <p:tags r:id="rId57"/>
            </p:custDataLst>
          </p:nvPr>
        </p:nvSpPr>
        <p:spPr>
          <a:xfrm>
            <a:off x="6966585" y="1938338"/>
            <a:ext cx="1310320" cy="123111"/>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July 16 – late August</a:t>
            </a:r>
          </a:p>
        </p:txBody>
      </p:sp>
      <p:sp>
        <p:nvSpPr>
          <p:cNvPr id="457" name="TextBox 456">
            <a:extLst>
              <a:ext uri="{FF2B5EF4-FFF2-40B4-BE49-F238E27FC236}">
                <a16:creationId xmlns:a16="http://schemas.microsoft.com/office/drawing/2014/main" id="{1A2B0D83-4B95-FFF7-9227-EF5493629B68}"/>
              </a:ext>
            </a:extLst>
          </p:cNvPr>
          <p:cNvSpPr txBox="1">
            <a:spLocks/>
          </p:cNvSpPr>
          <p:nvPr>
            <p:custDataLst>
              <p:tags r:id="rId58"/>
            </p:custDataLst>
          </p:nvPr>
        </p:nvSpPr>
        <p:spPr>
          <a:xfrm>
            <a:off x="7056979" y="2319049"/>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1 </a:t>
            </a:r>
            <a:r>
              <a:rPr kumimoji="0" lang="en-US" sz="800" b="0" i="0" u="none" strike="noStrike" kern="0" cap="none" spc="0" normalizeH="0" baseline="0" noProof="0">
                <a:ln>
                  <a:noFill/>
                </a:ln>
                <a:solidFill>
                  <a:srgbClr val="171A1C"/>
                </a:solidFill>
                <a:effectLst/>
                <a:uLnTx/>
                <a:uFillTx/>
                <a:latin typeface="Arial"/>
                <a:ea typeface="+mn-ea"/>
                <a:cs typeface="+mn-cs"/>
              </a:rPr>
              <a:t>8/31 </a:t>
            </a:r>
          </a:p>
        </p:txBody>
      </p:sp>
      <p:cxnSp>
        <p:nvCxnSpPr>
          <p:cNvPr id="48" name="GreyLineSeparatorDefault 165">
            <a:extLst>
              <a:ext uri="{FF2B5EF4-FFF2-40B4-BE49-F238E27FC236}">
                <a16:creationId xmlns:a16="http://schemas.microsoft.com/office/drawing/2014/main" id="{549836A1-9590-42A6-C00D-93DF3C22A117}"/>
              </a:ext>
            </a:extLst>
          </p:cNvPr>
          <p:cNvCxnSpPr>
            <a:cxnSpLocks/>
          </p:cNvCxnSpPr>
          <p:nvPr>
            <p:custDataLst>
              <p:tags r:id="rId59"/>
            </p:custDataLst>
          </p:nvPr>
        </p:nvCxnSpPr>
        <p:spPr>
          <a:xfrm>
            <a:off x="3218688" y="2914079"/>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 name="GreyLineSeparatorDefault 165">
            <a:extLst>
              <a:ext uri="{FF2B5EF4-FFF2-40B4-BE49-F238E27FC236}">
                <a16:creationId xmlns:a16="http://schemas.microsoft.com/office/drawing/2014/main" id="{28258FE5-CC3A-DD23-8EFC-E51D3F70538A}"/>
              </a:ext>
            </a:extLst>
          </p:cNvPr>
          <p:cNvCxnSpPr>
            <a:cxnSpLocks/>
          </p:cNvCxnSpPr>
          <p:nvPr>
            <p:custDataLst>
              <p:tags r:id="rId60"/>
            </p:custDataLst>
          </p:nvPr>
        </p:nvCxnSpPr>
        <p:spPr>
          <a:xfrm>
            <a:off x="3218688" y="3267647"/>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0" name="GreyLineSeparatorDefault 165">
            <a:extLst>
              <a:ext uri="{FF2B5EF4-FFF2-40B4-BE49-F238E27FC236}">
                <a16:creationId xmlns:a16="http://schemas.microsoft.com/office/drawing/2014/main" id="{A1BD1323-5F99-18FC-0533-43014BEA810E}"/>
              </a:ext>
            </a:extLst>
          </p:cNvPr>
          <p:cNvCxnSpPr>
            <a:cxnSpLocks/>
          </p:cNvCxnSpPr>
          <p:nvPr>
            <p:custDataLst>
              <p:tags r:id="rId61"/>
            </p:custDataLst>
          </p:nvPr>
        </p:nvCxnSpPr>
        <p:spPr>
          <a:xfrm>
            <a:off x="5751510" y="3612071"/>
            <a:ext cx="598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04430CB-64F8-7C83-EEB4-F31FC79C188A}"/>
              </a:ext>
            </a:extLst>
          </p:cNvPr>
          <p:cNvSpPr txBox="1">
            <a:spLocks/>
          </p:cNvSpPr>
          <p:nvPr>
            <p:custDataLst>
              <p:tags r:id="rId62"/>
            </p:custDataLst>
          </p:nvPr>
        </p:nvSpPr>
        <p:spPr>
          <a:xfrm>
            <a:off x="571670" y="4689144"/>
            <a:ext cx="1696342" cy="161583"/>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1" i="0" u="none" strike="noStrike" kern="0" cap="none" spc="0" normalizeH="0" baseline="0" noProof="0">
                <a:ln>
                  <a:noFill/>
                </a:ln>
                <a:solidFill>
                  <a:srgbClr val="171A1C"/>
                </a:solidFill>
                <a:effectLst/>
                <a:uLnTx/>
                <a:uFillTx/>
                <a:latin typeface="Arial"/>
                <a:ea typeface="+mn-ea"/>
                <a:cs typeface="+mn-cs"/>
              </a:rPr>
              <a:t>LLWG </a:t>
            </a:r>
          </a:p>
        </p:txBody>
      </p:sp>
      <p:sp>
        <p:nvSpPr>
          <p:cNvPr id="56" name="TextBox 55">
            <a:extLst>
              <a:ext uri="{FF2B5EF4-FFF2-40B4-BE49-F238E27FC236}">
                <a16:creationId xmlns:a16="http://schemas.microsoft.com/office/drawing/2014/main" id="{5BFBEEDB-29FC-BC9B-86FB-CA30D9692948}"/>
              </a:ext>
            </a:extLst>
          </p:cNvPr>
          <p:cNvSpPr txBox="1">
            <a:spLocks/>
          </p:cNvSpPr>
          <p:nvPr/>
        </p:nvSpPr>
        <p:spPr>
          <a:xfrm>
            <a:off x="2339977" y="4693960"/>
            <a:ext cx="332658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Large Load Working Group on Batch 1+</a:t>
            </a:r>
          </a:p>
        </p:txBody>
      </p:sp>
      <p:sp>
        <p:nvSpPr>
          <p:cNvPr id="456" name="TextBox 455">
            <a:extLst>
              <a:ext uri="{FF2B5EF4-FFF2-40B4-BE49-F238E27FC236}">
                <a16:creationId xmlns:a16="http://schemas.microsoft.com/office/drawing/2014/main" id="{7914F99D-B950-5B02-1A24-DE43A6534440}"/>
              </a:ext>
            </a:extLst>
          </p:cNvPr>
          <p:cNvSpPr txBox="1">
            <a:spLocks/>
          </p:cNvSpPr>
          <p:nvPr>
            <p:custDataLst>
              <p:tags r:id="rId63"/>
            </p:custDataLst>
          </p:nvPr>
        </p:nvSpPr>
        <p:spPr>
          <a:xfrm>
            <a:off x="6345417" y="4690590"/>
            <a:ext cx="536820"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8/21</a:t>
            </a:r>
          </a:p>
        </p:txBody>
      </p:sp>
      <p:sp>
        <p:nvSpPr>
          <p:cNvPr id="478" name="TextBox 477">
            <a:extLst>
              <a:ext uri="{FF2B5EF4-FFF2-40B4-BE49-F238E27FC236}">
                <a16:creationId xmlns:a16="http://schemas.microsoft.com/office/drawing/2014/main" id="{9CAE6743-4E19-68C2-53DE-26884D4A16B8}"/>
              </a:ext>
            </a:extLst>
          </p:cNvPr>
          <p:cNvSpPr txBox="1">
            <a:spLocks/>
          </p:cNvSpPr>
          <p:nvPr>
            <p:custDataLst>
              <p:tags r:id="rId64"/>
            </p:custDataLst>
          </p:nvPr>
        </p:nvSpPr>
        <p:spPr>
          <a:xfrm>
            <a:off x="6922632" y="4690590"/>
            <a:ext cx="536820"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9/17</a:t>
            </a:r>
          </a:p>
        </p:txBody>
      </p:sp>
      <p:sp>
        <p:nvSpPr>
          <p:cNvPr id="480" name="TextBox 479">
            <a:extLst>
              <a:ext uri="{FF2B5EF4-FFF2-40B4-BE49-F238E27FC236}">
                <a16:creationId xmlns:a16="http://schemas.microsoft.com/office/drawing/2014/main" id="{0B477148-CB6C-A240-CE5D-36B0D655D5A0}"/>
              </a:ext>
            </a:extLst>
          </p:cNvPr>
          <p:cNvSpPr txBox="1">
            <a:spLocks/>
          </p:cNvSpPr>
          <p:nvPr>
            <p:custDataLst>
              <p:tags r:id="rId65"/>
            </p:custDataLst>
          </p:nvPr>
        </p:nvSpPr>
        <p:spPr>
          <a:xfrm>
            <a:off x="8120529"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11/19</a:t>
            </a:r>
          </a:p>
        </p:txBody>
      </p:sp>
      <p:sp>
        <p:nvSpPr>
          <p:cNvPr id="481" name="TextBox 480">
            <a:extLst>
              <a:ext uri="{FF2B5EF4-FFF2-40B4-BE49-F238E27FC236}">
                <a16:creationId xmlns:a16="http://schemas.microsoft.com/office/drawing/2014/main" id="{21E31FD8-C19F-9369-D1C0-A28F844C3AF0}"/>
              </a:ext>
            </a:extLst>
          </p:cNvPr>
          <p:cNvSpPr txBox="1">
            <a:spLocks/>
          </p:cNvSpPr>
          <p:nvPr>
            <p:custDataLst>
              <p:tags r:id="rId66"/>
            </p:custDataLst>
          </p:nvPr>
        </p:nvSpPr>
        <p:spPr>
          <a:xfrm>
            <a:off x="9149715"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12/17</a:t>
            </a:r>
          </a:p>
        </p:txBody>
      </p:sp>
      <p:sp>
        <p:nvSpPr>
          <p:cNvPr id="491" name="TextBox 490">
            <a:extLst>
              <a:ext uri="{FF2B5EF4-FFF2-40B4-BE49-F238E27FC236}">
                <a16:creationId xmlns:a16="http://schemas.microsoft.com/office/drawing/2014/main" id="{C910A6C6-BC1D-263C-3FFE-56C80E7354B0}"/>
              </a:ext>
            </a:extLst>
          </p:cNvPr>
          <p:cNvSpPr txBox="1">
            <a:spLocks/>
          </p:cNvSpPr>
          <p:nvPr>
            <p:custDataLst>
              <p:tags r:id="rId67"/>
            </p:custDataLst>
          </p:nvPr>
        </p:nvSpPr>
        <p:spPr>
          <a:xfrm>
            <a:off x="7562596" y="2668045"/>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2 </a:t>
            </a:r>
            <a:r>
              <a:rPr kumimoji="0" lang="en-US" sz="800" b="0" i="0" u="none" strike="noStrike" kern="0" cap="none" spc="0" normalizeH="0" baseline="0" noProof="0">
                <a:ln>
                  <a:noFill/>
                </a:ln>
                <a:solidFill>
                  <a:srgbClr val="171A1C"/>
                </a:solidFill>
                <a:effectLst/>
                <a:uLnTx/>
                <a:uFillTx/>
                <a:latin typeface="Arial"/>
                <a:ea typeface="+mn-ea"/>
                <a:cs typeface="+mn-cs"/>
              </a:rPr>
              <a:t>9/24 </a:t>
            </a:r>
          </a:p>
        </p:txBody>
      </p:sp>
      <p:sp>
        <p:nvSpPr>
          <p:cNvPr id="496" name="TextBox 495">
            <a:extLst>
              <a:ext uri="{FF2B5EF4-FFF2-40B4-BE49-F238E27FC236}">
                <a16:creationId xmlns:a16="http://schemas.microsoft.com/office/drawing/2014/main" id="{FDAD7145-0AEB-78D3-AAB6-26115062CDF8}"/>
              </a:ext>
            </a:extLst>
          </p:cNvPr>
          <p:cNvSpPr txBox="1">
            <a:spLocks/>
          </p:cNvSpPr>
          <p:nvPr/>
        </p:nvSpPr>
        <p:spPr>
          <a:xfrm>
            <a:off x="3218688" y="2289175"/>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Draft scope from ERCOT</a:t>
            </a:r>
          </a:p>
        </p:txBody>
      </p:sp>
      <p:sp>
        <p:nvSpPr>
          <p:cNvPr id="497" name="TextBox 496">
            <a:extLst>
              <a:ext uri="{FF2B5EF4-FFF2-40B4-BE49-F238E27FC236}">
                <a16:creationId xmlns:a16="http://schemas.microsoft.com/office/drawing/2014/main" id="{3F86BDB0-9BF9-E409-C54D-864331490FB6}"/>
              </a:ext>
            </a:extLst>
          </p:cNvPr>
          <p:cNvSpPr txBox="1">
            <a:spLocks/>
          </p:cNvSpPr>
          <p:nvPr>
            <p:custDataLst>
              <p:tags r:id="rId68"/>
            </p:custDataLst>
          </p:nvPr>
        </p:nvSpPr>
        <p:spPr>
          <a:xfrm>
            <a:off x="8088426" y="2937395"/>
            <a:ext cx="1311047" cy="123111"/>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3 – Batch </a:t>
            </a:r>
            <a:r>
              <a:rPr kumimoji="0" lang="en-US" sz="800" b="0" i="0" u="none" strike="noStrike" kern="0" cap="none" spc="0" normalizeH="0" baseline="0" noProof="0">
                <a:ln>
                  <a:noFill/>
                </a:ln>
                <a:solidFill>
                  <a:srgbClr val="171A1C"/>
                </a:solidFill>
                <a:effectLst/>
                <a:uLnTx/>
                <a:uFillTx/>
                <a:latin typeface="Arial"/>
                <a:ea typeface="+mn-ea"/>
                <a:cs typeface="+mn-cs"/>
              </a:rPr>
              <a:t>10/15</a:t>
            </a:r>
          </a:p>
        </p:txBody>
      </p:sp>
      <p:sp>
        <p:nvSpPr>
          <p:cNvPr id="498" name="TextBox 497">
            <a:extLst>
              <a:ext uri="{FF2B5EF4-FFF2-40B4-BE49-F238E27FC236}">
                <a16:creationId xmlns:a16="http://schemas.microsoft.com/office/drawing/2014/main" id="{6E8A6910-4BF1-7B93-A529-ED05FE2A777B}"/>
              </a:ext>
            </a:extLst>
          </p:cNvPr>
          <p:cNvSpPr txBox="1">
            <a:spLocks/>
          </p:cNvSpPr>
          <p:nvPr>
            <p:custDataLst>
              <p:tags r:id="rId69"/>
            </p:custDataLst>
          </p:nvPr>
        </p:nvSpPr>
        <p:spPr>
          <a:xfrm>
            <a:off x="9002085" y="3724007"/>
            <a:ext cx="1088389" cy="13274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5 </a:t>
            </a:r>
            <a:r>
              <a:rPr kumimoji="0" lang="en-US" sz="800" b="0" i="0" u="none" strike="noStrike" kern="0" cap="none" spc="0" normalizeH="0" baseline="0" noProof="0">
                <a:ln>
                  <a:noFill/>
                </a:ln>
                <a:solidFill>
                  <a:srgbClr val="171A1C"/>
                </a:solidFill>
                <a:effectLst/>
                <a:uLnTx/>
                <a:uFillTx/>
                <a:latin typeface="Arial"/>
                <a:ea typeface="+mn-ea"/>
                <a:cs typeface="+mn-cs"/>
              </a:rPr>
              <a:t>12/2 </a:t>
            </a:r>
          </a:p>
        </p:txBody>
      </p:sp>
      <p:sp>
        <p:nvSpPr>
          <p:cNvPr id="499" name="TextBox 498">
            <a:extLst>
              <a:ext uri="{FF2B5EF4-FFF2-40B4-BE49-F238E27FC236}">
                <a16:creationId xmlns:a16="http://schemas.microsoft.com/office/drawing/2014/main" id="{AFED490E-101F-C079-FA00-7F2EE76737DE}"/>
              </a:ext>
            </a:extLst>
          </p:cNvPr>
          <p:cNvSpPr txBox="1">
            <a:spLocks/>
          </p:cNvSpPr>
          <p:nvPr>
            <p:custDataLst>
              <p:tags r:id="rId70"/>
            </p:custDataLst>
          </p:nvPr>
        </p:nvSpPr>
        <p:spPr>
          <a:xfrm>
            <a:off x="8451850" y="3373485"/>
            <a:ext cx="1037585" cy="13274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4 </a:t>
            </a:r>
            <a:r>
              <a:rPr kumimoji="0" lang="en-US" sz="800" b="0" i="0" u="none" strike="noStrike" kern="0" cap="none" spc="0" normalizeH="0" baseline="0" noProof="0">
                <a:ln>
                  <a:noFill/>
                </a:ln>
                <a:solidFill>
                  <a:srgbClr val="171A1C"/>
                </a:solidFill>
                <a:effectLst/>
                <a:uLnTx/>
                <a:uFillTx/>
                <a:latin typeface="Arial"/>
                <a:ea typeface="+mn-ea"/>
                <a:cs typeface="+mn-cs"/>
              </a:rPr>
              <a:t>11/9</a:t>
            </a:r>
          </a:p>
        </p:txBody>
      </p:sp>
      <p:sp>
        <p:nvSpPr>
          <p:cNvPr id="500" name="TextBox 499">
            <a:extLst>
              <a:ext uri="{FF2B5EF4-FFF2-40B4-BE49-F238E27FC236}">
                <a16:creationId xmlns:a16="http://schemas.microsoft.com/office/drawing/2014/main" id="{B5372DA7-1147-E47E-57BB-B3D5A8EF400A}"/>
              </a:ext>
            </a:extLst>
          </p:cNvPr>
          <p:cNvSpPr txBox="1">
            <a:spLocks/>
          </p:cNvSpPr>
          <p:nvPr/>
        </p:nvSpPr>
        <p:spPr>
          <a:xfrm>
            <a:off x="3218688" y="2656503"/>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Further scoping details discussion</a:t>
            </a:r>
          </a:p>
        </p:txBody>
      </p:sp>
      <p:sp>
        <p:nvSpPr>
          <p:cNvPr id="501" name="TextBox 500">
            <a:extLst>
              <a:ext uri="{FF2B5EF4-FFF2-40B4-BE49-F238E27FC236}">
                <a16:creationId xmlns:a16="http://schemas.microsoft.com/office/drawing/2014/main" id="{1EA58D31-C016-8D8D-2BE5-7ECE0079F837}"/>
              </a:ext>
            </a:extLst>
          </p:cNvPr>
          <p:cNvSpPr txBox="1">
            <a:spLocks/>
          </p:cNvSpPr>
          <p:nvPr/>
        </p:nvSpPr>
        <p:spPr>
          <a:xfrm>
            <a:off x="3218688" y="2983202"/>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 of design elements discussion</a:t>
            </a:r>
          </a:p>
        </p:txBody>
      </p:sp>
      <p:sp>
        <p:nvSpPr>
          <p:cNvPr id="502" name="TextBox 501">
            <a:extLst>
              <a:ext uri="{FF2B5EF4-FFF2-40B4-BE49-F238E27FC236}">
                <a16:creationId xmlns:a16="http://schemas.microsoft.com/office/drawing/2014/main" id="{62481331-A390-D708-6CAF-0D6E2D240240}"/>
              </a:ext>
            </a:extLst>
          </p:cNvPr>
          <p:cNvSpPr txBox="1">
            <a:spLocks/>
          </p:cNvSpPr>
          <p:nvPr/>
        </p:nvSpPr>
        <p:spPr>
          <a:xfrm>
            <a:off x="3218688" y="3456585"/>
            <a:ext cx="239789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Review Revision Requests and market comments</a:t>
            </a:r>
          </a:p>
        </p:txBody>
      </p:sp>
      <p:sp>
        <p:nvSpPr>
          <p:cNvPr id="54" name="Isosceles Triangle 53">
            <a:extLst>
              <a:ext uri="{FF2B5EF4-FFF2-40B4-BE49-F238E27FC236}">
                <a16:creationId xmlns:a16="http://schemas.microsoft.com/office/drawing/2014/main" id="{6EC44B84-AD15-21E6-6FEE-BA8B0A54CA10}"/>
              </a:ext>
            </a:extLst>
          </p:cNvPr>
          <p:cNvSpPr/>
          <p:nvPr/>
        </p:nvSpPr>
        <p:spPr>
          <a:xfrm>
            <a:off x="7355883" y="950884"/>
            <a:ext cx="213614" cy="184150"/>
          </a:xfrm>
          <a:prstGeom prst="triangl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6" name="TextBox 485">
            <a:extLst>
              <a:ext uri="{FF2B5EF4-FFF2-40B4-BE49-F238E27FC236}">
                <a16:creationId xmlns:a16="http://schemas.microsoft.com/office/drawing/2014/main" id="{C5D815D1-6261-9072-12AC-1EE785F37359}"/>
              </a:ext>
            </a:extLst>
          </p:cNvPr>
          <p:cNvSpPr txBox="1">
            <a:spLocks/>
          </p:cNvSpPr>
          <p:nvPr>
            <p:custDataLst>
              <p:tags r:id="rId71"/>
            </p:custDataLst>
          </p:nvPr>
        </p:nvSpPr>
        <p:spPr>
          <a:xfrm>
            <a:off x="11084719" y="6334557"/>
            <a:ext cx="934709" cy="307777"/>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ctr"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00" b="1" i="0" u="none" strike="noStrike" kern="0" cap="none" spc="0" normalizeH="0" baseline="0" noProof="0">
                <a:ln>
                  <a:noFill/>
                </a:ln>
                <a:solidFill>
                  <a:srgbClr val="867ED0">
                    <a:lumMod val="75000"/>
                  </a:srgbClr>
                </a:solidFill>
                <a:effectLst/>
                <a:uLnTx/>
                <a:uFillTx/>
                <a:latin typeface="Arial"/>
                <a:ea typeface="+mn-ea"/>
                <a:cs typeface="+mn-cs"/>
              </a:rPr>
              <a:t>April </a:t>
            </a:r>
            <a:r>
              <a:rPr kumimoji="0" lang="en-US" sz="1000" b="0" i="0" u="none" strike="noStrike" kern="0" cap="none" spc="0" normalizeH="0" baseline="0" noProof="0">
                <a:ln>
                  <a:noFill/>
                </a:ln>
                <a:solidFill>
                  <a:srgbClr val="000000"/>
                </a:solidFill>
                <a:effectLst/>
                <a:uLnTx/>
                <a:uFillTx/>
                <a:latin typeface="Arial"/>
                <a:ea typeface="+mn-ea"/>
                <a:cs typeface="+mn-cs"/>
              </a:rPr>
              <a:t>Board approval</a:t>
            </a:r>
            <a:endParaRPr kumimoji="0" lang="en-US" sz="1000" b="0" i="0" u="none" strike="noStrike" kern="0" cap="none" spc="0" normalizeH="0" baseline="0" noProof="0">
              <a:ln>
                <a:noFill/>
              </a:ln>
              <a:solidFill>
                <a:srgbClr val="171A1C"/>
              </a:solidFill>
              <a:effectLst/>
              <a:uLnTx/>
              <a:uFillTx/>
              <a:latin typeface="Arial"/>
              <a:ea typeface="+mn-ea"/>
              <a:cs typeface="+mn-cs"/>
            </a:endParaRPr>
          </a:p>
        </p:txBody>
      </p:sp>
      <p:sp>
        <p:nvSpPr>
          <p:cNvPr id="47" name="TextBox 46">
            <a:extLst>
              <a:ext uri="{FF2B5EF4-FFF2-40B4-BE49-F238E27FC236}">
                <a16:creationId xmlns:a16="http://schemas.microsoft.com/office/drawing/2014/main" id="{0DFCD668-B41F-D7B2-A2BA-10F961B5D192}"/>
              </a:ext>
            </a:extLst>
          </p:cNvPr>
          <p:cNvSpPr txBox="1">
            <a:spLocks/>
          </p:cNvSpPr>
          <p:nvPr/>
        </p:nvSpPr>
        <p:spPr>
          <a:xfrm>
            <a:off x="7559040" y="6334557"/>
            <a:ext cx="1266826" cy="36988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1" i="0" u="none" strike="noStrike" kern="1200" cap="none" spc="0" normalizeH="0" baseline="0" noProof="0">
                <a:ln>
                  <a:noFill/>
                </a:ln>
                <a:solidFill>
                  <a:srgbClr val="867ED0">
                    <a:lumMod val="75000"/>
                  </a:srgbClr>
                </a:solidFill>
                <a:effectLst/>
                <a:uLnTx/>
                <a:uFillTx/>
                <a:latin typeface="Arial"/>
                <a:ea typeface="+mn-ea"/>
                <a:cs typeface="Arial" panose="020B0604020202020204" pitchFamily="34" charset="0"/>
              </a:rPr>
              <a:t>11/1</a:t>
            </a:r>
            <a:r>
              <a:rPr kumimoji="0" lang="en-US" sz="1000" b="1" i="0" u="none" strike="noStrike" kern="1200" cap="none" spc="0" normalizeH="0" baseline="0" noProof="0">
                <a:ln>
                  <a:noFill/>
                </a:ln>
                <a:solidFill>
                  <a:srgbClr val="C00000"/>
                </a:solidFill>
                <a:effectLst/>
                <a:uLnTx/>
                <a:uFillTx/>
                <a:latin typeface="Arial"/>
                <a:ea typeface="+mn-ea"/>
                <a:cs typeface="Arial" panose="020B0604020202020204" pitchFamily="34" charset="0"/>
              </a:rPr>
              <a:t> </a:t>
            </a:r>
            <a:r>
              <a:rPr kumimoji="0" lang="en-US" sz="1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File initial Revision Requests</a:t>
            </a:r>
          </a:p>
        </p:txBody>
      </p:sp>
      <p:sp>
        <p:nvSpPr>
          <p:cNvPr id="450" name="TextBox 449">
            <a:extLst>
              <a:ext uri="{FF2B5EF4-FFF2-40B4-BE49-F238E27FC236}">
                <a16:creationId xmlns:a16="http://schemas.microsoft.com/office/drawing/2014/main" id="{965FE5C2-DC39-566D-7147-A325D37C176E}"/>
              </a:ext>
            </a:extLst>
          </p:cNvPr>
          <p:cNvSpPr txBox="1">
            <a:spLocks/>
          </p:cNvSpPr>
          <p:nvPr/>
        </p:nvSpPr>
        <p:spPr>
          <a:xfrm>
            <a:off x="5398770" y="6334557"/>
            <a:ext cx="1003672" cy="36988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1" i="0" u="none" strike="noStrike" kern="1200" cap="none" spc="0" normalizeH="0" baseline="0" noProof="0">
                <a:ln>
                  <a:noFill/>
                </a:ln>
                <a:solidFill>
                  <a:srgbClr val="867ED0">
                    <a:lumMod val="75000"/>
                  </a:srgbClr>
                </a:solidFill>
                <a:effectLst/>
                <a:uLnTx/>
                <a:uFillTx/>
                <a:latin typeface="Arial"/>
                <a:ea typeface="+mn-ea"/>
                <a:cs typeface="Arial" panose="020B0604020202020204" pitchFamily="34" charset="0"/>
              </a:rPr>
              <a:t>7/8</a:t>
            </a:r>
            <a:r>
              <a:rPr kumimoji="0" lang="en-US" sz="1000" b="1" i="0" u="none" strike="noStrike" kern="1200" cap="none" spc="0" normalizeH="0" baseline="0" noProof="0">
                <a:ln>
                  <a:noFill/>
                </a:ln>
                <a:solidFill>
                  <a:srgbClr val="C00000"/>
                </a:solidFill>
                <a:effectLst/>
                <a:uLnTx/>
                <a:uFillTx/>
                <a:latin typeface="Arial"/>
                <a:ea typeface="+mn-ea"/>
                <a:cs typeface="Arial" panose="020B0604020202020204" pitchFamily="34" charset="0"/>
              </a:rPr>
              <a:t> </a:t>
            </a:r>
            <a:r>
              <a:rPr kumimoji="0" lang="en-US" sz="1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ERCOT market notice </a:t>
            </a:r>
          </a:p>
        </p:txBody>
      </p:sp>
      <p:sp>
        <p:nvSpPr>
          <p:cNvPr id="53" name="TextBox 52">
            <a:extLst>
              <a:ext uri="{FF2B5EF4-FFF2-40B4-BE49-F238E27FC236}">
                <a16:creationId xmlns:a16="http://schemas.microsoft.com/office/drawing/2014/main" id="{56351CDC-C74C-6377-7F50-7B936F326B7E}"/>
              </a:ext>
            </a:extLst>
          </p:cNvPr>
          <p:cNvSpPr txBox="1">
            <a:spLocks/>
          </p:cNvSpPr>
          <p:nvPr>
            <p:custDataLst>
              <p:tags r:id="rId72"/>
            </p:custDataLst>
          </p:nvPr>
        </p:nvSpPr>
        <p:spPr>
          <a:xfrm>
            <a:off x="10287050" y="6334557"/>
            <a:ext cx="810685" cy="307777"/>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r"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00" b="1" i="0" u="none" strike="noStrike" kern="0" cap="none" spc="0" normalizeH="0" baseline="0" noProof="0">
                <a:ln>
                  <a:noFill/>
                </a:ln>
                <a:solidFill>
                  <a:srgbClr val="867ED0">
                    <a:lumMod val="75000"/>
                  </a:srgbClr>
                </a:solidFill>
                <a:effectLst/>
                <a:uLnTx/>
                <a:uFillTx/>
                <a:latin typeface="Arial"/>
                <a:ea typeface="+mn-ea"/>
                <a:cs typeface="+mn-cs"/>
              </a:rPr>
              <a:t>March</a:t>
            </a:r>
            <a:r>
              <a:rPr kumimoji="0" lang="en-US" sz="1000" b="1" i="0" u="none" strike="noStrike" kern="0" cap="none" spc="0" normalizeH="0" baseline="0" noProof="0">
                <a:ln>
                  <a:noFill/>
                </a:ln>
                <a:solidFill>
                  <a:srgbClr val="000000"/>
                </a:solidFill>
                <a:effectLst/>
                <a:uLnTx/>
                <a:uFillTx/>
                <a:latin typeface="Arial"/>
                <a:ea typeface="+mn-ea"/>
                <a:cs typeface="+mn-cs"/>
              </a:rPr>
              <a:t> </a:t>
            </a:r>
            <a:r>
              <a:rPr kumimoji="0" lang="en-US" sz="1000" b="0" i="0" u="none" strike="noStrike" kern="0" cap="none" spc="0" normalizeH="0" baseline="0" noProof="0">
                <a:ln>
                  <a:noFill/>
                </a:ln>
                <a:solidFill>
                  <a:srgbClr val="000000"/>
                </a:solidFill>
                <a:effectLst/>
                <a:uLnTx/>
                <a:uFillTx/>
                <a:latin typeface="Arial"/>
                <a:ea typeface="+mn-ea"/>
                <a:cs typeface="+mn-cs"/>
              </a:rPr>
              <a:t>TAC approval</a:t>
            </a:r>
            <a:endParaRPr kumimoji="0" lang="en-US" sz="1000" b="0" i="0" u="none" strike="noStrike" kern="0" cap="none" spc="0" normalizeH="0" baseline="0" noProof="0">
              <a:ln>
                <a:noFill/>
              </a:ln>
              <a:solidFill>
                <a:srgbClr val="171A1C"/>
              </a:solidFill>
              <a:effectLst/>
              <a:uLnTx/>
              <a:uFillTx/>
              <a:latin typeface="Arial"/>
              <a:ea typeface="+mn-ea"/>
              <a:cs typeface="+mn-cs"/>
            </a:endParaRPr>
          </a:p>
        </p:txBody>
      </p:sp>
      <p:sp>
        <p:nvSpPr>
          <p:cNvPr id="493" name="Oval 492">
            <a:extLst>
              <a:ext uri="{FF2B5EF4-FFF2-40B4-BE49-F238E27FC236}">
                <a16:creationId xmlns:a16="http://schemas.microsoft.com/office/drawing/2014/main" id="{FD618C5E-8C63-4C71-9535-4144C4A33B0D}"/>
              </a:ext>
            </a:extLst>
          </p:cNvPr>
          <p:cNvSpPr/>
          <p:nvPr/>
        </p:nvSpPr>
        <p:spPr>
          <a:xfrm>
            <a:off x="9531297" y="965841"/>
            <a:ext cx="177800" cy="177800"/>
          </a:xfrm>
          <a:prstGeom prst="ellipse">
            <a:avLst/>
          </a:prstGeom>
          <a:solidFill>
            <a:schemeClr val="bg1">
              <a:lumMod val="8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4" name="Oval 493">
            <a:extLst>
              <a:ext uri="{FF2B5EF4-FFF2-40B4-BE49-F238E27FC236}">
                <a16:creationId xmlns:a16="http://schemas.microsoft.com/office/drawing/2014/main" id="{44902C69-F7E0-EEFD-1DDF-404C160C8989}"/>
              </a:ext>
            </a:extLst>
          </p:cNvPr>
          <p:cNvSpPr/>
          <p:nvPr/>
        </p:nvSpPr>
        <p:spPr>
          <a:xfrm>
            <a:off x="10561570" y="965841"/>
            <a:ext cx="177800" cy="177800"/>
          </a:xfrm>
          <a:prstGeom prst="ellipse">
            <a:avLst/>
          </a:prstGeom>
          <a:solidFill>
            <a:schemeClr val="accent6">
              <a:lumMod val="60000"/>
              <a:lumOff val="4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cxnSp>
        <p:nvCxnSpPr>
          <p:cNvPr id="3" name="Straight Connector 2">
            <a:extLst>
              <a:ext uri="{FF2B5EF4-FFF2-40B4-BE49-F238E27FC236}">
                <a16:creationId xmlns:a16="http://schemas.microsoft.com/office/drawing/2014/main" id="{15213F7D-69B9-FBC0-E086-A1265B984E83}"/>
              </a:ext>
            </a:extLst>
          </p:cNvPr>
          <p:cNvCxnSpPr>
            <a:cxnSpLocks/>
          </p:cNvCxnSpPr>
          <p:nvPr/>
        </p:nvCxnSpPr>
        <p:spPr bwMode="auto">
          <a:xfrm>
            <a:off x="7547610" y="1835573"/>
            <a:ext cx="0" cy="4260796"/>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000" name="Text Placeholder 5000"/>
          <p:cNvSpPr>
            <a:spLocks noGrp="1"/>
          </p:cNvSpPr>
          <p:nvPr/>
        </p:nvSpPr>
        <p:spPr bwMode="auto">
          <a:xfrm>
            <a:off x="994029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Feb</a:t>
            </a:r>
          </a:p>
        </p:txBody>
      </p:sp>
      <p:sp>
        <p:nvSpPr>
          <p:cNvPr id="5001" name="Text Placeholder 5001"/>
          <p:cNvSpPr>
            <a:spLocks noGrp="1"/>
          </p:cNvSpPr>
          <p:nvPr/>
        </p:nvSpPr>
        <p:spPr bwMode="auto">
          <a:xfrm>
            <a:off x="1053846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Mar</a:t>
            </a:r>
          </a:p>
        </p:txBody>
      </p:sp>
      <p:sp>
        <p:nvSpPr>
          <p:cNvPr id="5002" name="Text Placeholder 5002"/>
          <p:cNvSpPr>
            <a:spLocks noGrp="1"/>
          </p:cNvSpPr>
          <p:nvPr/>
        </p:nvSpPr>
        <p:spPr bwMode="auto">
          <a:xfrm>
            <a:off x="1113663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Apr</a:t>
            </a:r>
          </a:p>
        </p:txBody>
      </p:sp>
      <p:sp>
        <p:nvSpPr>
          <p:cNvPr id="5003" name="Text Placeholder 5003"/>
          <p:cNvSpPr>
            <a:spLocks noGrp="1"/>
          </p:cNvSpPr>
          <p:nvPr/>
        </p:nvSpPr>
        <p:spPr bwMode="auto">
          <a:xfrm>
            <a:off x="11136630" y="1365250"/>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Q2</a:t>
            </a:r>
          </a:p>
        </p:txBody>
      </p:sp>
      <p:cxnSp>
        <p:nvCxnSpPr>
          <p:cNvPr id="5004" name="Straight Connector 5004"/>
          <p:cNvCxnSpPr/>
          <p:nvPr/>
        </p:nvCxnSpPr>
        <p:spPr bwMode="auto">
          <a:xfrm>
            <a:off x="1053846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05" name="Straight Connector 5005"/>
          <p:cNvCxnSpPr/>
          <p:nvPr/>
        </p:nvCxnSpPr>
        <p:spPr bwMode="auto">
          <a:xfrm>
            <a:off x="1113663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023" name="TextBox 5023"/>
          <p:cNvSpPr txBox="1"/>
          <p:nvPr/>
        </p:nvSpPr>
        <p:spPr>
          <a:xfrm>
            <a:off x="917829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1/7</a:t>
            </a:r>
          </a:p>
        </p:txBody>
      </p:sp>
      <p:sp>
        <p:nvSpPr>
          <p:cNvPr id="5025" name="TextBox 5025"/>
          <p:cNvSpPr txBox="1"/>
          <p:nvPr/>
        </p:nvSpPr>
        <p:spPr>
          <a:xfrm>
            <a:off x="972439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2/4</a:t>
            </a:r>
          </a:p>
        </p:txBody>
      </p:sp>
      <p:sp>
        <p:nvSpPr>
          <p:cNvPr id="5027" name="TextBox 5027"/>
          <p:cNvSpPr txBox="1"/>
          <p:nvPr/>
        </p:nvSpPr>
        <p:spPr>
          <a:xfrm>
            <a:off x="1031748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3/4</a:t>
            </a:r>
          </a:p>
        </p:txBody>
      </p:sp>
      <p:sp>
        <p:nvSpPr>
          <p:cNvPr id="5029" name="TextBox 5029"/>
          <p:cNvSpPr txBox="1"/>
          <p:nvPr/>
        </p:nvSpPr>
        <p:spPr>
          <a:xfrm>
            <a:off x="1099693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4/8</a:t>
            </a:r>
          </a:p>
        </p:txBody>
      </p:sp>
      <p:sp>
        <p:nvSpPr>
          <p:cNvPr id="5038" name="Oval 5038"/>
          <p:cNvSpPr/>
          <p:nvPr/>
        </p:nvSpPr>
        <p:spPr bwMode="gray">
          <a:xfrm>
            <a:off x="11277600" y="5864432"/>
            <a:ext cx="177800" cy="177800"/>
          </a:xfrm>
          <a:prstGeom prst="ellipse">
            <a:avLst/>
          </a:prstGeom>
          <a:solidFill>
            <a:schemeClr val="accent6">
              <a:lumMod val="60000"/>
              <a:lumOff val="40000"/>
            </a:schemeClr>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396" name="TextBox 395">
            <a:extLst>
              <a:ext uri="{FF2B5EF4-FFF2-40B4-BE49-F238E27FC236}">
                <a16:creationId xmlns:a16="http://schemas.microsoft.com/office/drawing/2014/main" id="{C0F38C95-1CF4-B509-94BB-9E02DF8EE5F3}"/>
              </a:ext>
            </a:extLst>
          </p:cNvPr>
          <p:cNvSpPr txBox="1">
            <a:spLocks/>
          </p:cNvSpPr>
          <p:nvPr>
            <p:custDataLst>
              <p:tags r:id="rId73"/>
            </p:custDataLst>
          </p:nvPr>
        </p:nvSpPr>
        <p:spPr>
          <a:xfrm>
            <a:off x="7205107"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10/1</a:t>
            </a:r>
          </a:p>
        </p:txBody>
      </p:sp>
      <p:sp>
        <p:nvSpPr>
          <p:cNvPr id="10" name="Oval 5038">
            <a:extLst>
              <a:ext uri="{FF2B5EF4-FFF2-40B4-BE49-F238E27FC236}">
                <a16:creationId xmlns:a16="http://schemas.microsoft.com/office/drawing/2014/main" id="{8AE39330-C10F-88AB-7E0F-C850E4D78E3A}"/>
              </a:ext>
            </a:extLst>
          </p:cNvPr>
          <p:cNvSpPr/>
          <p:nvPr/>
        </p:nvSpPr>
        <p:spPr bwMode="gray">
          <a:xfrm>
            <a:off x="9975273" y="5864432"/>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44" name="Oval 5038">
            <a:extLst>
              <a:ext uri="{FF2B5EF4-FFF2-40B4-BE49-F238E27FC236}">
                <a16:creationId xmlns:a16="http://schemas.microsoft.com/office/drawing/2014/main" id="{5EC22E53-419B-35D0-47C1-3B01E2845365}"/>
              </a:ext>
            </a:extLst>
          </p:cNvPr>
          <p:cNvSpPr/>
          <p:nvPr/>
        </p:nvSpPr>
        <p:spPr bwMode="gray">
          <a:xfrm>
            <a:off x="8773886" y="5864432"/>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271" name="TextBox 270">
            <a:extLst>
              <a:ext uri="{FF2B5EF4-FFF2-40B4-BE49-F238E27FC236}">
                <a16:creationId xmlns:a16="http://schemas.microsoft.com/office/drawing/2014/main" id="{835F3F40-EF4E-E93D-C400-29E024DDEBA6}"/>
              </a:ext>
            </a:extLst>
          </p:cNvPr>
          <p:cNvSpPr txBox="1">
            <a:spLocks/>
          </p:cNvSpPr>
          <p:nvPr>
            <p:custDataLst>
              <p:tags r:id="rId74"/>
            </p:custDataLst>
          </p:nvPr>
        </p:nvSpPr>
        <p:spPr>
          <a:xfrm>
            <a:off x="8425180" y="5728647"/>
            <a:ext cx="889000" cy="11994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Board </a:t>
            </a:r>
            <a:r>
              <a:rPr kumimoji="0" lang="en-US" sz="800" b="0" i="0" u="none" strike="noStrike" kern="0" cap="none" spc="0" normalizeH="0" baseline="0" noProof="0">
                <a:ln>
                  <a:noFill/>
                </a:ln>
                <a:solidFill>
                  <a:srgbClr val="171A1C"/>
                </a:solidFill>
                <a:effectLst/>
                <a:uLnTx/>
                <a:uFillTx/>
                <a:latin typeface="Arial"/>
                <a:ea typeface="+mn-ea"/>
                <a:cs typeface="+mn-cs"/>
              </a:rPr>
              <a:t>12/7-8</a:t>
            </a:r>
          </a:p>
        </p:txBody>
      </p:sp>
      <p:sp>
        <p:nvSpPr>
          <p:cNvPr id="272" name="TextBox 271">
            <a:extLst>
              <a:ext uri="{FF2B5EF4-FFF2-40B4-BE49-F238E27FC236}">
                <a16:creationId xmlns:a16="http://schemas.microsoft.com/office/drawing/2014/main" id="{FF72F60F-7052-D0AC-76DA-ABE4D52A9F0F}"/>
              </a:ext>
            </a:extLst>
          </p:cNvPr>
          <p:cNvSpPr txBox="1">
            <a:spLocks/>
          </p:cNvSpPr>
          <p:nvPr>
            <p:custDataLst>
              <p:tags r:id="rId75"/>
            </p:custDataLst>
          </p:nvPr>
        </p:nvSpPr>
        <p:spPr>
          <a:xfrm>
            <a:off x="9656445" y="5728647"/>
            <a:ext cx="889000" cy="125887"/>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Board </a:t>
            </a:r>
            <a:r>
              <a:rPr kumimoji="0" lang="en-US" sz="800" b="0" i="0" u="none" strike="noStrike" kern="0" cap="none" spc="0" normalizeH="0" baseline="0" noProof="0">
                <a:ln>
                  <a:noFill/>
                </a:ln>
                <a:solidFill>
                  <a:srgbClr val="171A1C"/>
                </a:solidFill>
                <a:effectLst/>
                <a:uLnTx/>
                <a:uFillTx/>
                <a:latin typeface="Arial"/>
                <a:ea typeface="+mn-ea"/>
                <a:cs typeface="+mn-cs"/>
              </a:rPr>
              <a:t>2/8-9</a:t>
            </a:r>
          </a:p>
        </p:txBody>
      </p:sp>
      <p:sp>
        <p:nvSpPr>
          <p:cNvPr id="5039" name="TextBox 5039"/>
          <p:cNvSpPr txBox="1"/>
          <p:nvPr/>
        </p:nvSpPr>
        <p:spPr>
          <a:xfrm>
            <a:off x="10922000" y="5728647"/>
            <a:ext cx="8890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Board </a:t>
            </a:r>
            <a:r>
              <a:rPr kumimoji="0" lang="en-US" sz="800" b="0" i="0" u="none" strike="noStrike" kern="1200" cap="none" spc="0" normalizeH="0" baseline="0" noProof="0">
                <a:ln>
                  <a:noFill/>
                </a:ln>
                <a:solidFill>
                  <a:srgbClr val="171A1C"/>
                </a:solidFill>
                <a:effectLst/>
                <a:uLnTx/>
                <a:uFillTx/>
                <a:latin typeface="Arial"/>
                <a:ea typeface="+mn-ea"/>
                <a:cs typeface="+mn-cs"/>
              </a:rPr>
              <a:t>4/12-13</a:t>
            </a:r>
          </a:p>
        </p:txBody>
      </p:sp>
      <p:sp>
        <p:nvSpPr>
          <p:cNvPr id="471" name="TextBox 470">
            <a:extLst>
              <a:ext uri="{FF2B5EF4-FFF2-40B4-BE49-F238E27FC236}">
                <a16:creationId xmlns:a16="http://schemas.microsoft.com/office/drawing/2014/main" id="{75474C14-C49F-0DCA-5FEA-8E62A43404F1}"/>
              </a:ext>
            </a:extLst>
          </p:cNvPr>
          <p:cNvSpPr txBox="1">
            <a:spLocks/>
          </p:cNvSpPr>
          <p:nvPr>
            <p:custDataLst>
              <p:tags r:id="rId76"/>
            </p:custDataLst>
          </p:nvPr>
        </p:nvSpPr>
        <p:spPr>
          <a:xfrm>
            <a:off x="7453027"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10/14</a:t>
            </a:r>
          </a:p>
        </p:txBody>
      </p:sp>
      <p:sp>
        <p:nvSpPr>
          <p:cNvPr id="473" name="TextBox 472">
            <a:extLst>
              <a:ext uri="{FF2B5EF4-FFF2-40B4-BE49-F238E27FC236}">
                <a16:creationId xmlns:a16="http://schemas.microsoft.com/office/drawing/2014/main" id="{9E83B61E-8396-2D79-52D8-91483AE2786D}"/>
              </a:ext>
            </a:extLst>
          </p:cNvPr>
          <p:cNvSpPr txBox="1">
            <a:spLocks/>
          </p:cNvSpPr>
          <p:nvPr>
            <p:custDataLst>
              <p:tags r:id="rId77"/>
            </p:custDataLst>
          </p:nvPr>
        </p:nvSpPr>
        <p:spPr>
          <a:xfrm>
            <a:off x="8036678"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11/11</a:t>
            </a:r>
          </a:p>
        </p:txBody>
      </p:sp>
      <p:sp>
        <p:nvSpPr>
          <p:cNvPr id="475" name="TextBox 474">
            <a:extLst>
              <a:ext uri="{FF2B5EF4-FFF2-40B4-BE49-F238E27FC236}">
                <a16:creationId xmlns:a16="http://schemas.microsoft.com/office/drawing/2014/main" id="{AA91C205-744B-7BEE-612B-E54CEA06B685}"/>
              </a:ext>
            </a:extLst>
          </p:cNvPr>
          <p:cNvSpPr txBox="1">
            <a:spLocks/>
          </p:cNvSpPr>
          <p:nvPr>
            <p:custDataLst>
              <p:tags r:id="rId78"/>
            </p:custDataLst>
          </p:nvPr>
        </p:nvSpPr>
        <p:spPr>
          <a:xfrm>
            <a:off x="8775360"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12/9</a:t>
            </a:r>
          </a:p>
        </p:txBody>
      </p:sp>
      <p:sp>
        <p:nvSpPr>
          <p:cNvPr id="5011" name="TextBox 5011"/>
          <p:cNvSpPr txBox="1"/>
          <p:nvPr/>
        </p:nvSpPr>
        <p:spPr>
          <a:xfrm>
            <a:off x="9411377"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1/12</a:t>
            </a:r>
          </a:p>
        </p:txBody>
      </p:sp>
      <p:sp>
        <p:nvSpPr>
          <p:cNvPr id="5013" name="TextBox 5013"/>
          <p:cNvSpPr txBox="1"/>
          <p:nvPr/>
        </p:nvSpPr>
        <p:spPr>
          <a:xfrm>
            <a:off x="9980930"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2/16</a:t>
            </a:r>
          </a:p>
        </p:txBody>
      </p:sp>
      <p:sp>
        <p:nvSpPr>
          <p:cNvPr id="5015" name="TextBox 5015"/>
          <p:cNvSpPr txBox="1"/>
          <p:nvPr/>
        </p:nvSpPr>
        <p:spPr>
          <a:xfrm>
            <a:off x="10545866"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3/10</a:t>
            </a:r>
          </a:p>
        </p:txBody>
      </p:sp>
      <p:sp>
        <p:nvSpPr>
          <p:cNvPr id="5017" name="TextBox 5017"/>
          <p:cNvSpPr txBox="1"/>
          <p:nvPr/>
        </p:nvSpPr>
        <p:spPr>
          <a:xfrm>
            <a:off x="11170243"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4/14</a:t>
            </a:r>
          </a:p>
        </p:txBody>
      </p:sp>
      <p:sp>
        <p:nvSpPr>
          <p:cNvPr id="470" name="Oval 469">
            <a:extLst>
              <a:ext uri="{FF2B5EF4-FFF2-40B4-BE49-F238E27FC236}">
                <a16:creationId xmlns:a16="http://schemas.microsoft.com/office/drawing/2014/main" id="{DF3FEC9B-6B2F-3B39-A1E3-08058F427157}"/>
              </a:ext>
            </a:extLst>
          </p:cNvPr>
          <p:cNvSpPr/>
          <p:nvPr>
            <p:custDataLst>
              <p:tags r:id="rId79"/>
            </p:custDataLst>
          </p:nvPr>
        </p:nvSpPr>
        <p:spPr bwMode="gray">
          <a:xfrm>
            <a:off x="771017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74" name="Oval 473">
            <a:extLst>
              <a:ext uri="{FF2B5EF4-FFF2-40B4-BE49-F238E27FC236}">
                <a16:creationId xmlns:a16="http://schemas.microsoft.com/office/drawing/2014/main" id="{A5A1AFC0-02AA-2CCC-D602-9F3667E81661}"/>
              </a:ext>
            </a:extLst>
          </p:cNvPr>
          <p:cNvSpPr/>
          <p:nvPr>
            <p:custDataLst>
              <p:tags r:id="rId80"/>
            </p:custDataLst>
          </p:nvPr>
        </p:nvSpPr>
        <p:spPr bwMode="gray">
          <a:xfrm>
            <a:off x="8809355" y="4089148"/>
            <a:ext cx="177800" cy="177800"/>
          </a:xfrm>
          <a:prstGeom prst="ellipse">
            <a:avLst/>
          </a:prstGeom>
          <a:solidFill>
            <a:schemeClr val="bg1">
              <a:lumMod val="85000"/>
            </a:schemeClr>
          </a:solidFill>
          <a:ln w="9525"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72" name="Oval 471">
            <a:extLst>
              <a:ext uri="{FF2B5EF4-FFF2-40B4-BE49-F238E27FC236}">
                <a16:creationId xmlns:a16="http://schemas.microsoft.com/office/drawing/2014/main" id="{7D681BE5-8F99-76B9-BAA6-76FB0763E129}"/>
              </a:ext>
            </a:extLst>
          </p:cNvPr>
          <p:cNvSpPr/>
          <p:nvPr>
            <p:custDataLst>
              <p:tags r:id="rId81"/>
            </p:custDataLst>
          </p:nvPr>
        </p:nvSpPr>
        <p:spPr bwMode="gray">
          <a:xfrm>
            <a:off x="8256270" y="4089148"/>
            <a:ext cx="177800" cy="177800"/>
          </a:xfrm>
          <a:prstGeom prst="ellipse">
            <a:avLst/>
          </a:prstGeom>
          <a:solidFill>
            <a:schemeClr val="bg1">
              <a:lumMod val="85000"/>
            </a:schemeClr>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010" name="Oval 5010"/>
          <p:cNvSpPr/>
          <p:nvPr/>
        </p:nvSpPr>
        <p:spPr bwMode="gray">
          <a:xfrm>
            <a:off x="946531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2" name="Oval 5012"/>
          <p:cNvSpPr/>
          <p:nvPr/>
        </p:nvSpPr>
        <p:spPr bwMode="gray">
          <a:xfrm>
            <a:off x="1017143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4" name="Oval 5014"/>
          <p:cNvSpPr/>
          <p:nvPr/>
        </p:nvSpPr>
        <p:spPr bwMode="gray">
          <a:xfrm>
            <a:off x="1062355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6" name="Oval 5016"/>
          <p:cNvSpPr/>
          <p:nvPr/>
        </p:nvSpPr>
        <p:spPr bwMode="gray">
          <a:xfrm>
            <a:off x="1130681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399" name="Oval 398">
            <a:extLst>
              <a:ext uri="{FF2B5EF4-FFF2-40B4-BE49-F238E27FC236}">
                <a16:creationId xmlns:a16="http://schemas.microsoft.com/office/drawing/2014/main" id="{6AEF4F7A-AFE0-8842-9242-937941138CF8}"/>
              </a:ext>
            </a:extLst>
          </p:cNvPr>
          <p:cNvSpPr/>
          <p:nvPr>
            <p:custDataLst>
              <p:tags r:id="rId82"/>
            </p:custDataLst>
          </p:nvPr>
        </p:nvSpPr>
        <p:spPr bwMode="gray">
          <a:xfrm>
            <a:off x="8740652"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97" name="Oval 396">
            <a:extLst>
              <a:ext uri="{FF2B5EF4-FFF2-40B4-BE49-F238E27FC236}">
                <a16:creationId xmlns:a16="http://schemas.microsoft.com/office/drawing/2014/main" id="{F9B7AAB1-C1B5-9E26-3FB7-C539FD602B0D}"/>
              </a:ext>
            </a:extLst>
          </p:cNvPr>
          <p:cNvSpPr/>
          <p:nvPr>
            <p:custDataLst>
              <p:tags r:id="rId83"/>
            </p:custDataLst>
          </p:nvPr>
        </p:nvSpPr>
        <p:spPr bwMode="gray">
          <a:xfrm>
            <a:off x="8184392" y="4460311"/>
            <a:ext cx="177800" cy="177800"/>
          </a:xfrm>
          <a:prstGeom prst="ellipse">
            <a:avLst/>
          </a:prstGeom>
          <a:solidFill>
            <a:schemeClr val="bg1">
              <a:lumMod val="85000"/>
            </a:schemeClr>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95" name="Oval 394">
            <a:extLst>
              <a:ext uri="{FF2B5EF4-FFF2-40B4-BE49-F238E27FC236}">
                <a16:creationId xmlns:a16="http://schemas.microsoft.com/office/drawing/2014/main" id="{BA0095EB-E824-3C6D-FEA6-B044F369AA56}"/>
              </a:ext>
            </a:extLst>
          </p:cNvPr>
          <p:cNvSpPr/>
          <p:nvPr>
            <p:custDataLst>
              <p:tags r:id="rId84"/>
            </p:custDataLst>
          </p:nvPr>
        </p:nvSpPr>
        <p:spPr bwMode="gray">
          <a:xfrm>
            <a:off x="7524028"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022" name="Oval 5022"/>
          <p:cNvSpPr/>
          <p:nvPr/>
        </p:nvSpPr>
        <p:spPr bwMode="gray">
          <a:xfrm>
            <a:off x="936879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4" name="Oval 5024"/>
          <p:cNvSpPr/>
          <p:nvPr/>
        </p:nvSpPr>
        <p:spPr bwMode="gray">
          <a:xfrm>
            <a:off x="9926766"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6" name="Oval 5026"/>
          <p:cNvSpPr/>
          <p:nvPr/>
        </p:nvSpPr>
        <p:spPr bwMode="gray">
          <a:xfrm>
            <a:off x="1053767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8" name="Oval 5028"/>
          <p:cNvSpPr/>
          <p:nvPr/>
        </p:nvSpPr>
        <p:spPr bwMode="gray">
          <a:xfrm>
            <a:off x="1118743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479" name="TextBox 478">
            <a:extLst>
              <a:ext uri="{FF2B5EF4-FFF2-40B4-BE49-F238E27FC236}">
                <a16:creationId xmlns:a16="http://schemas.microsoft.com/office/drawing/2014/main" id="{56B784C5-9B39-7EC0-54C2-9AB13FE8267C}"/>
              </a:ext>
            </a:extLst>
          </p:cNvPr>
          <p:cNvSpPr txBox="1">
            <a:spLocks/>
          </p:cNvSpPr>
          <p:nvPr>
            <p:custDataLst>
              <p:tags r:id="rId85"/>
            </p:custDataLst>
          </p:nvPr>
        </p:nvSpPr>
        <p:spPr>
          <a:xfrm>
            <a:off x="7516583"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10/15</a:t>
            </a:r>
          </a:p>
        </p:txBody>
      </p:sp>
      <p:sp>
        <p:nvSpPr>
          <p:cNvPr id="467" name="Oval 466">
            <a:extLst>
              <a:ext uri="{FF2B5EF4-FFF2-40B4-BE49-F238E27FC236}">
                <a16:creationId xmlns:a16="http://schemas.microsoft.com/office/drawing/2014/main" id="{CF22632F-C939-6477-D33A-1058C4CEB521}"/>
              </a:ext>
            </a:extLst>
          </p:cNvPr>
          <p:cNvSpPr/>
          <p:nvPr>
            <p:custDataLst>
              <p:tags r:id="rId86"/>
            </p:custDataLst>
          </p:nvPr>
        </p:nvSpPr>
        <p:spPr bwMode="gray">
          <a:xfrm>
            <a:off x="896366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2" name="Oval 461">
            <a:extLst>
              <a:ext uri="{FF2B5EF4-FFF2-40B4-BE49-F238E27FC236}">
                <a16:creationId xmlns:a16="http://schemas.microsoft.com/office/drawing/2014/main" id="{76618F37-2FA2-FAE3-AFB1-ED8DC52FAB8C}"/>
              </a:ext>
            </a:extLst>
          </p:cNvPr>
          <p:cNvSpPr/>
          <p:nvPr>
            <p:custDataLst>
              <p:tags r:id="rId87"/>
            </p:custDataLst>
          </p:nvPr>
        </p:nvSpPr>
        <p:spPr bwMode="gray">
          <a:xfrm>
            <a:off x="841629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1" name="Oval 460">
            <a:extLst>
              <a:ext uri="{FF2B5EF4-FFF2-40B4-BE49-F238E27FC236}">
                <a16:creationId xmlns:a16="http://schemas.microsoft.com/office/drawing/2014/main" id="{C3CE45D6-1D96-938A-26A6-A15DB0FE05A0}"/>
              </a:ext>
            </a:extLst>
          </p:cNvPr>
          <p:cNvSpPr/>
          <p:nvPr>
            <p:custDataLst>
              <p:tags r:id="rId88"/>
            </p:custDataLst>
          </p:nvPr>
        </p:nvSpPr>
        <p:spPr bwMode="gray">
          <a:xfrm>
            <a:off x="772922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0" name="Oval 459">
            <a:extLst>
              <a:ext uri="{FF2B5EF4-FFF2-40B4-BE49-F238E27FC236}">
                <a16:creationId xmlns:a16="http://schemas.microsoft.com/office/drawing/2014/main" id="{0DA376E4-E5E7-2A6A-7ED0-0F47616A2087}"/>
              </a:ext>
            </a:extLst>
          </p:cNvPr>
          <p:cNvSpPr/>
          <p:nvPr>
            <p:custDataLst>
              <p:tags r:id="rId89"/>
            </p:custDataLst>
          </p:nvPr>
        </p:nvSpPr>
        <p:spPr bwMode="gray">
          <a:xfrm>
            <a:off x="717931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55" name="Oval 454">
            <a:extLst>
              <a:ext uri="{FF2B5EF4-FFF2-40B4-BE49-F238E27FC236}">
                <a16:creationId xmlns:a16="http://schemas.microsoft.com/office/drawing/2014/main" id="{1A14658F-25AA-E5BF-0D8F-2F83D327B3BC}"/>
              </a:ext>
            </a:extLst>
          </p:cNvPr>
          <p:cNvSpPr/>
          <p:nvPr>
            <p:custDataLst>
              <p:tags r:id="rId90"/>
            </p:custDataLst>
          </p:nvPr>
        </p:nvSpPr>
        <p:spPr bwMode="gray">
          <a:xfrm>
            <a:off x="664845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6" name="TextBox 275">
            <a:extLst>
              <a:ext uri="{FF2B5EF4-FFF2-40B4-BE49-F238E27FC236}">
                <a16:creationId xmlns:a16="http://schemas.microsoft.com/office/drawing/2014/main" id="{1B26A70E-5F04-8B36-02BC-4573834F5BFC}"/>
              </a:ext>
            </a:extLst>
          </p:cNvPr>
          <p:cNvSpPr txBox="1">
            <a:spLocks/>
          </p:cNvSpPr>
          <p:nvPr>
            <p:custDataLst>
              <p:tags r:id="rId91"/>
            </p:custDataLst>
          </p:nvPr>
        </p:nvSpPr>
        <p:spPr>
          <a:xfrm>
            <a:off x="7767089"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10/28</a:t>
            </a:r>
          </a:p>
        </p:txBody>
      </p:sp>
      <p:sp>
        <p:nvSpPr>
          <p:cNvPr id="278" name="TextBox 277">
            <a:extLst>
              <a:ext uri="{FF2B5EF4-FFF2-40B4-BE49-F238E27FC236}">
                <a16:creationId xmlns:a16="http://schemas.microsoft.com/office/drawing/2014/main" id="{DAFE5ADE-1A18-9689-30FF-A6FB34DBFCFC}"/>
              </a:ext>
            </a:extLst>
          </p:cNvPr>
          <p:cNvSpPr txBox="1">
            <a:spLocks/>
          </p:cNvSpPr>
          <p:nvPr>
            <p:custDataLst>
              <p:tags r:id="rId92"/>
            </p:custDataLst>
          </p:nvPr>
        </p:nvSpPr>
        <p:spPr>
          <a:xfrm>
            <a:off x="8335340"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11/18</a:t>
            </a:r>
          </a:p>
        </p:txBody>
      </p:sp>
      <p:sp>
        <p:nvSpPr>
          <p:cNvPr id="280" name="TextBox 279">
            <a:extLst>
              <a:ext uri="{FF2B5EF4-FFF2-40B4-BE49-F238E27FC236}">
                <a16:creationId xmlns:a16="http://schemas.microsoft.com/office/drawing/2014/main" id="{04E99C1B-BE4A-0F9C-24AA-772D7236BC72}"/>
              </a:ext>
            </a:extLst>
          </p:cNvPr>
          <p:cNvSpPr txBox="1">
            <a:spLocks/>
          </p:cNvSpPr>
          <p:nvPr>
            <p:custDataLst>
              <p:tags r:id="rId93"/>
            </p:custDataLst>
          </p:nvPr>
        </p:nvSpPr>
        <p:spPr>
          <a:xfrm>
            <a:off x="9456601" y="5032375"/>
            <a:ext cx="472124"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1/20</a:t>
            </a:r>
          </a:p>
        </p:txBody>
      </p:sp>
      <p:sp>
        <p:nvSpPr>
          <p:cNvPr id="459" name="TextBox 458">
            <a:extLst>
              <a:ext uri="{FF2B5EF4-FFF2-40B4-BE49-F238E27FC236}">
                <a16:creationId xmlns:a16="http://schemas.microsoft.com/office/drawing/2014/main" id="{5E6170C5-547D-123F-E3E9-5AAD8D3288BB}"/>
              </a:ext>
            </a:extLst>
          </p:cNvPr>
          <p:cNvSpPr txBox="1">
            <a:spLocks/>
          </p:cNvSpPr>
          <p:nvPr>
            <p:custDataLst>
              <p:tags r:id="rId94"/>
            </p:custDataLst>
          </p:nvPr>
        </p:nvSpPr>
        <p:spPr>
          <a:xfrm>
            <a:off x="6677990"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8/28</a:t>
            </a:r>
          </a:p>
        </p:txBody>
      </p:sp>
      <p:sp>
        <p:nvSpPr>
          <p:cNvPr id="504" name="TextBox 503">
            <a:extLst>
              <a:ext uri="{FF2B5EF4-FFF2-40B4-BE49-F238E27FC236}">
                <a16:creationId xmlns:a16="http://schemas.microsoft.com/office/drawing/2014/main" id="{4322B6C1-A46A-5675-9E91-2011B131F0F1}"/>
              </a:ext>
            </a:extLst>
          </p:cNvPr>
          <p:cNvSpPr txBox="1">
            <a:spLocks/>
          </p:cNvSpPr>
          <p:nvPr>
            <p:custDataLst>
              <p:tags r:id="rId95"/>
            </p:custDataLst>
          </p:nvPr>
        </p:nvSpPr>
        <p:spPr>
          <a:xfrm>
            <a:off x="6098836"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7/29</a:t>
            </a:r>
          </a:p>
        </p:txBody>
      </p:sp>
      <p:sp>
        <p:nvSpPr>
          <p:cNvPr id="5031" name="TextBox 5031"/>
          <p:cNvSpPr txBox="1"/>
          <p:nvPr/>
        </p:nvSpPr>
        <p:spPr>
          <a:xfrm>
            <a:off x="10152380"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2/24</a:t>
            </a:r>
          </a:p>
        </p:txBody>
      </p:sp>
      <p:sp>
        <p:nvSpPr>
          <p:cNvPr id="5033" name="TextBox 5033"/>
          <p:cNvSpPr txBox="1"/>
          <p:nvPr/>
        </p:nvSpPr>
        <p:spPr>
          <a:xfrm>
            <a:off x="10702290"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3/24</a:t>
            </a:r>
          </a:p>
        </p:txBody>
      </p:sp>
      <p:sp>
        <p:nvSpPr>
          <p:cNvPr id="5035" name="TextBox 5035"/>
          <p:cNvSpPr txBox="1"/>
          <p:nvPr/>
        </p:nvSpPr>
        <p:spPr>
          <a:xfrm>
            <a:off x="11330395"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4/28</a:t>
            </a:r>
          </a:p>
        </p:txBody>
      </p:sp>
      <p:sp>
        <p:nvSpPr>
          <p:cNvPr id="279" name="Oval 278">
            <a:extLst>
              <a:ext uri="{FF2B5EF4-FFF2-40B4-BE49-F238E27FC236}">
                <a16:creationId xmlns:a16="http://schemas.microsoft.com/office/drawing/2014/main" id="{A8A33D58-DEB4-14B1-E9FF-E387A6237965}"/>
              </a:ext>
            </a:extLst>
          </p:cNvPr>
          <p:cNvSpPr/>
          <p:nvPr>
            <p:custDataLst>
              <p:tags r:id="rId96"/>
            </p:custDataLst>
          </p:nvPr>
        </p:nvSpPr>
        <p:spPr bwMode="gray">
          <a:xfrm>
            <a:off x="9620250" y="5147730"/>
            <a:ext cx="177800" cy="177800"/>
          </a:xfrm>
          <a:prstGeom prst="ellipse">
            <a:avLst/>
          </a:prstGeom>
          <a:solidFill>
            <a:schemeClr val="bg1">
              <a:lumMod val="85000"/>
            </a:schemeClr>
          </a:solidFill>
          <a:ln w="9525"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7" name="Oval 276">
            <a:extLst>
              <a:ext uri="{FF2B5EF4-FFF2-40B4-BE49-F238E27FC236}">
                <a16:creationId xmlns:a16="http://schemas.microsoft.com/office/drawing/2014/main" id="{A9FC15AB-0E24-6A29-1191-3BD24202958B}"/>
              </a:ext>
            </a:extLst>
          </p:cNvPr>
          <p:cNvSpPr/>
          <p:nvPr>
            <p:custDataLst>
              <p:tags r:id="rId97"/>
            </p:custDataLst>
          </p:nvPr>
        </p:nvSpPr>
        <p:spPr bwMode="gray">
          <a:xfrm>
            <a:off x="839597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5" name="Oval 274">
            <a:extLst>
              <a:ext uri="{FF2B5EF4-FFF2-40B4-BE49-F238E27FC236}">
                <a16:creationId xmlns:a16="http://schemas.microsoft.com/office/drawing/2014/main" id="{81B22BCB-AFCF-03AE-06AD-E7A0F6CD6187}"/>
              </a:ext>
            </a:extLst>
          </p:cNvPr>
          <p:cNvSpPr/>
          <p:nvPr>
            <p:custDataLst>
              <p:tags r:id="rId98"/>
            </p:custDataLst>
          </p:nvPr>
        </p:nvSpPr>
        <p:spPr bwMode="gray">
          <a:xfrm>
            <a:off x="797941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58" name="Oval 457">
            <a:extLst>
              <a:ext uri="{FF2B5EF4-FFF2-40B4-BE49-F238E27FC236}">
                <a16:creationId xmlns:a16="http://schemas.microsoft.com/office/drawing/2014/main" id="{734A4F06-5A5B-79C4-8AC8-16B55194B5AD}"/>
              </a:ext>
            </a:extLst>
          </p:cNvPr>
          <p:cNvSpPr/>
          <p:nvPr>
            <p:custDataLst>
              <p:tags r:id="rId99"/>
            </p:custDataLst>
          </p:nvPr>
        </p:nvSpPr>
        <p:spPr bwMode="gray">
          <a:xfrm>
            <a:off x="6744970" y="5147730"/>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03" name="Oval 502">
            <a:extLst>
              <a:ext uri="{FF2B5EF4-FFF2-40B4-BE49-F238E27FC236}">
                <a16:creationId xmlns:a16="http://schemas.microsoft.com/office/drawing/2014/main" id="{099C1C60-B690-F92A-8D4B-4E5C92E71A75}"/>
              </a:ext>
            </a:extLst>
          </p:cNvPr>
          <p:cNvSpPr/>
          <p:nvPr>
            <p:custDataLst>
              <p:tags r:id="rId100"/>
            </p:custDataLst>
          </p:nvPr>
        </p:nvSpPr>
        <p:spPr bwMode="gray">
          <a:xfrm>
            <a:off x="6205220" y="5147730"/>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030" name="Oval 5030"/>
          <p:cNvSpPr/>
          <p:nvPr/>
        </p:nvSpPr>
        <p:spPr bwMode="gray">
          <a:xfrm>
            <a:off x="1034288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32" name="Oval 5032"/>
          <p:cNvSpPr/>
          <p:nvPr/>
        </p:nvSpPr>
        <p:spPr bwMode="gray">
          <a:xfrm>
            <a:off x="10892790" y="5147730"/>
            <a:ext cx="177800" cy="177800"/>
          </a:xfrm>
          <a:prstGeom prst="ellipse">
            <a:avLst/>
          </a:prstGeom>
          <a:solidFill>
            <a:schemeClr val="accent6">
              <a:lumMod val="60000"/>
              <a:lumOff val="40000"/>
            </a:schemeClr>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34" name="Oval 5034"/>
          <p:cNvSpPr/>
          <p:nvPr/>
        </p:nvSpPr>
        <p:spPr bwMode="gray">
          <a:xfrm>
            <a:off x="11520895"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61" name="Rectangle 60">
            <a:extLst>
              <a:ext uri="{FF2B5EF4-FFF2-40B4-BE49-F238E27FC236}">
                <a16:creationId xmlns:a16="http://schemas.microsoft.com/office/drawing/2014/main" id="{51D8D232-C4DA-1E38-7398-DFC3F5887216}"/>
              </a:ext>
            </a:extLst>
          </p:cNvPr>
          <p:cNvSpPr/>
          <p:nvPr/>
        </p:nvSpPr>
        <p:spPr>
          <a:xfrm>
            <a:off x="5866327" y="5406653"/>
            <a:ext cx="5631177" cy="257149"/>
          </a:xfrm>
          <a:prstGeom prst="rect">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100" b="0" i="1" u="none" strike="noStrike" kern="1200" cap="none" spc="0" normalizeH="0" baseline="0" noProof="0">
                <a:ln>
                  <a:noFill/>
                </a:ln>
                <a:solidFill>
                  <a:srgbClr val="171A1C"/>
                </a:solidFill>
                <a:effectLst/>
                <a:uLnTx/>
                <a:uFillTx/>
                <a:latin typeface="Arial"/>
                <a:ea typeface="+mn-ea"/>
                <a:cs typeface="+mn-cs"/>
              </a:rPr>
              <a:t>As needed</a:t>
            </a:r>
          </a:p>
        </p:txBody>
      </p:sp>
      <p:sp>
        <p:nvSpPr>
          <p:cNvPr id="4" name="Rectangle 3">
            <a:extLst>
              <a:ext uri="{FF2B5EF4-FFF2-40B4-BE49-F238E27FC236}">
                <a16:creationId xmlns:a16="http://schemas.microsoft.com/office/drawing/2014/main" id="{50064EF8-5CC1-265E-12C0-662E0AA8B65D}"/>
              </a:ext>
            </a:extLst>
          </p:cNvPr>
          <p:cNvSpPr/>
          <p:nvPr/>
        </p:nvSpPr>
        <p:spPr>
          <a:xfrm>
            <a:off x="1566336" y="3998441"/>
            <a:ext cx="682515" cy="1680373"/>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000" b="0" i="0" u="none" strike="noStrike" kern="1200" cap="none" spc="0" normalizeH="0" baseline="0" noProof="0">
                <a:ln>
                  <a:noFill/>
                </a:ln>
                <a:solidFill>
                  <a:srgbClr val="171A1C"/>
                </a:solidFill>
                <a:effectLst/>
                <a:uLnTx/>
                <a:uFillTx/>
                <a:latin typeface="Arial"/>
                <a:ea typeface="+mn-ea"/>
                <a:cs typeface="+mn-cs"/>
              </a:rPr>
              <a:t>Specific sessions to be selected for updates</a:t>
            </a:r>
          </a:p>
        </p:txBody>
      </p:sp>
      <p:grpSp>
        <p:nvGrpSpPr>
          <p:cNvPr id="13" name="Group 12">
            <a:extLst>
              <a:ext uri="{FF2B5EF4-FFF2-40B4-BE49-F238E27FC236}">
                <a16:creationId xmlns:a16="http://schemas.microsoft.com/office/drawing/2014/main" id="{EAF2CD66-127A-3246-BFEB-83B968B67A4E}"/>
              </a:ext>
            </a:extLst>
          </p:cNvPr>
          <p:cNvGrpSpPr/>
          <p:nvPr/>
        </p:nvGrpSpPr>
        <p:grpSpPr>
          <a:xfrm>
            <a:off x="1207924" y="948330"/>
            <a:ext cx="817005" cy="201003"/>
            <a:chOff x="1245529" y="795925"/>
            <a:chExt cx="817005" cy="201003"/>
          </a:xfrm>
        </p:grpSpPr>
        <p:sp>
          <p:nvSpPr>
            <p:cNvPr id="15" name="TextBox 14">
              <a:extLst>
                <a:ext uri="{FF2B5EF4-FFF2-40B4-BE49-F238E27FC236}">
                  <a16:creationId xmlns:a16="http://schemas.microsoft.com/office/drawing/2014/main" id="{5FE8C44E-0D5F-771E-6BC1-F1E6B8FA6AEC}"/>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16" name="Straight Connector 15">
              <a:extLst>
                <a:ext uri="{FF2B5EF4-FFF2-40B4-BE49-F238E27FC236}">
                  <a16:creationId xmlns:a16="http://schemas.microsoft.com/office/drawing/2014/main" id="{CAC54859-2835-73E8-2086-9F014414D4C6}"/>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8" name="Isosceles Triangle 17">
            <a:extLst>
              <a:ext uri="{FF2B5EF4-FFF2-40B4-BE49-F238E27FC236}">
                <a16:creationId xmlns:a16="http://schemas.microsoft.com/office/drawing/2014/main" id="{429F47D7-8D9E-174A-1EBF-9464C233B8C8}"/>
              </a:ext>
            </a:extLst>
          </p:cNvPr>
          <p:cNvSpPr/>
          <p:nvPr>
            <p:custDataLst>
              <p:tags r:id="rId101"/>
            </p:custDataLst>
          </p:nvPr>
        </p:nvSpPr>
        <p:spPr bwMode="gray">
          <a:xfrm>
            <a:off x="7823512" y="29987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0" name="TextBox 19">
            <a:extLst>
              <a:ext uri="{FF2B5EF4-FFF2-40B4-BE49-F238E27FC236}">
                <a16:creationId xmlns:a16="http://schemas.microsoft.com/office/drawing/2014/main" id="{76DB38FF-5435-6305-F85B-018B2561FAAB}"/>
              </a:ext>
            </a:extLst>
          </p:cNvPr>
          <p:cNvSpPr txBox="1">
            <a:spLocks/>
          </p:cNvSpPr>
          <p:nvPr>
            <p:custDataLst>
              <p:tags r:id="rId102"/>
            </p:custDataLst>
          </p:nvPr>
        </p:nvSpPr>
        <p:spPr>
          <a:xfrm>
            <a:off x="8088426" y="3080623"/>
            <a:ext cx="1311047" cy="123111"/>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3 – CTP </a:t>
            </a:r>
            <a:r>
              <a:rPr kumimoji="0" lang="en-US" sz="800" b="0" i="0" u="none" strike="noStrike" kern="0" cap="none" spc="0" normalizeH="0" baseline="0" noProof="0">
                <a:ln>
                  <a:noFill/>
                </a:ln>
                <a:solidFill>
                  <a:srgbClr val="171A1C"/>
                </a:solidFill>
                <a:effectLst/>
                <a:uLnTx/>
                <a:uFillTx/>
                <a:latin typeface="Arial"/>
                <a:ea typeface="+mn-ea"/>
                <a:cs typeface="+mn-cs"/>
              </a:rPr>
              <a:t>10/20</a:t>
            </a:r>
          </a:p>
        </p:txBody>
      </p:sp>
      <p:sp>
        <p:nvSpPr>
          <p:cNvPr id="23" name="Rectangle 22">
            <a:extLst>
              <a:ext uri="{FF2B5EF4-FFF2-40B4-BE49-F238E27FC236}">
                <a16:creationId xmlns:a16="http://schemas.microsoft.com/office/drawing/2014/main" id="{09619F0D-C9C5-77C5-C6B7-F486D3C90864}"/>
              </a:ext>
            </a:extLst>
          </p:cNvPr>
          <p:cNvSpPr/>
          <p:nvPr/>
        </p:nvSpPr>
        <p:spPr>
          <a:xfrm>
            <a:off x="8223867" y="3318646"/>
            <a:ext cx="1609336" cy="588959"/>
          </a:xfrm>
          <a:prstGeom prst="rect">
            <a:avLst/>
          </a:prstGeom>
          <a:solidFill>
            <a:srgbClr val="FFFFFF">
              <a:alpha val="69804"/>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000" b="1" i="1" u="none" strike="noStrike" kern="1200" cap="none" spc="0" normalizeH="0" baseline="0" noProof="0">
                <a:ln>
                  <a:noFill/>
                </a:ln>
                <a:solidFill>
                  <a:srgbClr val="171A1C"/>
                </a:solidFill>
                <a:effectLst/>
                <a:uLnTx/>
                <a:uFillTx/>
                <a:latin typeface="Arial"/>
                <a:ea typeface="+mn-ea"/>
                <a:cs typeface="+mn-cs"/>
              </a:rPr>
              <a:t>To be discussed</a:t>
            </a:r>
          </a:p>
        </p:txBody>
      </p:sp>
    </p:spTree>
    <p:extLst>
      <p:ext uri="{BB962C8B-B14F-4D97-AF65-F5344CB8AC3E}">
        <p14:creationId xmlns:p14="http://schemas.microsoft.com/office/powerpoint/2010/main" val="1400837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67829-FF49-2352-F8D2-3AAAA8A9D816}"/>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A851A947-B5F9-F71D-2FC4-29DC3E7398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A851A947-B5F9-F71D-2FC4-29DC3E739810}"/>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3EBD199-C0E6-8912-D51B-AA602D40E38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DFF7BE08-4888-BCD8-B137-16CC3204706E}"/>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1191673C-DCCC-20C3-ABA9-E23FDBCB69F1}"/>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 action="ppaction://noaction"/>
            <a:extLst>
              <a:ext uri="{FF2B5EF4-FFF2-40B4-BE49-F238E27FC236}">
                <a16:creationId xmlns:a16="http://schemas.microsoft.com/office/drawing/2014/main" id="{B2BC411A-6545-3ED4-51D5-28E978A4DAD3}"/>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3" name="Text Placeholder 2">
            <a:hlinkClick r:id="" action="ppaction://noaction"/>
            <a:extLst>
              <a:ext uri="{FF2B5EF4-FFF2-40B4-BE49-F238E27FC236}">
                <a16:creationId xmlns:a16="http://schemas.microsoft.com/office/drawing/2014/main" id="{2B03382C-B088-51C5-D442-CE578134B8A8}"/>
              </a:ext>
            </a:extLst>
          </p:cNvPr>
          <p:cNvSpPr>
            <a:spLocks noGrp="1"/>
          </p:cNvSpPr>
          <p:nvPr>
            <p:custDataLst>
              <p:tags r:id="rId3"/>
            </p:custDataLst>
          </p:nvPr>
        </p:nvSpPr>
        <p:spPr bwMode="auto">
          <a:xfrm>
            <a:off x="5595939"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4" name="Text Placeholder 2">
            <a:extLst>
              <a:ext uri="{FF2B5EF4-FFF2-40B4-BE49-F238E27FC236}">
                <a16:creationId xmlns:a16="http://schemas.microsoft.com/office/drawing/2014/main" id="{BBAB39E4-33BF-848C-ADB5-AD6D28AEFD67}"/>
              </a:ext>
            </a:extLst>
          </p:cNvPr>
          <p:cNvSpPr>
            <a:spLocks noGrp="1"/>
          </p:cNvSpPr>
          <p:nvPr>
            <p:custDataLst>
              <p:tags r:id="rId4"/>
            </p:custDataLst>
          </p:nvPr>
        </p:nvSpPr>
        <p:spPr bwMode="auto">
          <a:xfrm>
            <a:off x="5595939" y="2625725"/>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3. CTP process design: latest high-level process sequencing</a:t>
            </a:r>
            <a:endParaRPr kumimoji="0" lang="en-US" altLang="en-US" b="1" i="0" u="none" strike="noStrike" kern="1200" cap="none" spc="0" normalizeH="0" noProof="0">
              <a:ln>
                <a:noFill/>
              </a:ln>
              <a:solidFill>
                <a:schemeClr val="bg1"/>
              </a:solidFill>
              <a:effectLst/>
              <a:uLnTx/>
              <a:uFillTx/>
              <a:latin typeface="Arial"/>
            </a:endParaRPr>
          </a:p>
        </p:txBody>
      </p:sp>
      <p:sp>
        <p:nvSpPr>
          <p:cNvPr id="37" name="Text Placeholder 2">
            <a:hlinkClick r:id="" action="ppaction://noaction"/>
            <a:extLst>
              <a:ext uri="{FF2B5EF4-FFF2-40B4-BE49-F238E27FC236}">
                <a16:creationId xmlns:a16="http://schemas.microsoft.com/office/drawing/2014/main" id="{1FBC02B1-B2E7-E5EF-DB11-3F02C9474724}"/>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49" name="Text Placeholder 2">
            <a:hlinkClick r:id="" action="ppaction://noaction"/>
            <a:extLst>
              <a:ext uri="{FF2B5EF4-FFF2-40B4-BE49-F238E27FC236}">
                <a16:creationId xmlns:a16="http://schemas.microsoft.com/office/drawing/2014/main" id="{F0EAEBC3-B7BB-3E27-2711-A8C2A784AB0B}"/>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40" name="Text Placeholder 2">
            <a:hlinkClick r:id="" action="ppaction://noaction"/>
            <a:extLst>
              <a:ext uri="{FF2B5EF4-FFF2-40B4-BE49-F238E27FC236}">
                <a16:creationId xmlns:a16="http://schemas.microsoft.com/office/drawing/2014/main" id="{A13E8EB0-A240-A445-0F01-959F77638F7A}"/>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41" name="Text Placeholder 2">
            <a:hlinkClick r:id="" action="ppaction://noaction"/>
            <a:extLst>
              <a:ext uri="{FF2B5EF4-FFF2-40B4-BE49-F238E27FC236}">
                <a16:creationId xmlns:a16="http://schemas.microsoft.com/office/drawing/2014/main" id="{4F416720-96AF-094F-90E0-369D4CBCA20D}"/>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33" name="Text Placeholder 2">
            <a:hlinkClick r:id="" action="ppaction://noaction"/>
            <a:extLst>
              <a:ext uri="{FF2B5EF4-FFF2-40B4-BE49-F238E27FC236}">
                <a16:creationId xmlns:a16="http://schemas.microsoft.com/office/drawing/2014/main" id="{CA7B4594-F9C4-076D-C6D5-3C03157A5141}"/>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62" name="Text Placeholder 2">
            <a:hlinkClick r:id="" action="ppaction://noaction"/>
            <a:extLst>
              <a:ext uri="{FF2B5EF4-FFF2-40B4-BE49-F238E27FC236}">
                <a16:creationId xmlns:a16="http://schemas.microsoft.com/office/drawing/2014/main" id="{02B11F4A-96AA-3C53-CB79-D2457F3F706A}"/>
              </a:ext>
            </a:extLst>
          </p:cNvPr>
          <p:cNvSpPr>
            <a:spLocks noGrp="1"/>
          </p:cNvSpPr>
          <p:nvPr>
            <p:custDataLst>
              <p:tags r:id="rId10"/>
            </p:custDataLst>
          </p:nvPr>
        </p:nvSpPr>
        <p:spPr bwMode="auto">
          <a:xfrm>
            <a:off x="5595939" y="53133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1" name="Text Placeholder 2">
            <a:hlinkClick r:id="" action="ppaction://noaction"/>
            <a:extLst>
              <a:ext uri="{FF2B5EF4-FFF2-40B4-BE49-F238E27FC236}">
                <a16:creationId xmlns:a16="http://schemas.microsoft.com/office/drawing/2014/main" id="{4FCDC2D0-2BA9-D2B1-BF8E-7C383ECABA7A}"/>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A93AF133-D560-A3EA-9B40-6168F283F50C}"/>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8</a:t>
            </a:fld>
            <a:endParaRPr lang="en-US"/>
          </a:p>
        </p:txBody>
      </p:sp>
      <p:sp>
        <p:nvSpPr>
          <p:cNvPr id="8" name="1. On-page tracker">
            <a:extLst>
              <a:ext uri="{FF2B5EF4-FFF2-40B4-BE49-F238E27FC236}">
                <a16:creationId xmlns:a16="http://schemas.microsoft.com/office/drawing/2014/main" id="{B48FF8B2-3CA1-3D36-ADA1-DB7678CAA11E}"/>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1FDC1412-0767-DFF8-4E2A-807CBEB088DD}"/>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F6E284EA-4672-4826-3C16-9BF9EF56398A}"/>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8CCB642D-2E04-3B69-359C-3F663FA8A1D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E278442D-1A04-D901-A830-3BBCE97687B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E1558C46-3F9C-D11F-2397-87ADBAF1684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483882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FA3ED5A4-18A4-F7B5-D14C-947B2EBA918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3" progId="TCLayout.ActiveDocument.1">
                  <p:embed/>
                </p:oleObj>
              </mc:Choice>
              <mc:Fallback>
                <p:oleObj name="think-cell Slide" r:id="rId4" imgW="404" imgH="403" progId="TCLayout.ActiveDocument.1">
                  <p:embed/>
                  <p:pic>
                    <p:nvPicPr>
                      <p:cNvPr id="5" name="Object 6" hidden="1">
                        <a:extLst>
                          <a:ext uri="{FF2B5EF4-FFF2-40B4-BE49-F238E27FC236}">
                            <a16:creationId xmlns:a16="http://schemas.microsoft.com/office/drawing/2014/main" id="{FA3ED5A4-18A4-F7B5-D14C-947B2EBA918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3CD0B17F-6338-8734-A60C-2E1100784789}"/>
              </a:ext>
            </a:extLst>
          </p:cNvPr>
          <p:cNvSpPr>
            <a:spLocks noGrp="1"/>
          </p:cNvSpPr>
          <p:nvPr>
            <p:ph type="title"/>
            <p:custDataLst>
              <p:tags r:id="rId2"/>
            </p:custDataLst>
          </p:nvPr>
        </p:nvSpPr>
        <p:spPr>
          <a:xfrm>
            <a:off x="1257300" y="419100"/>
            <a:ext cx="10401300" cy="384721"/>
          </a:xfrm>
        </p:spPr>
        <p:txBody>
          <a:bodyPr vert="horz">
            <a:noAutofit/>
          </a:bodyPr>
          <a:lstStyle/>
          <a:p>
            <a:r>
              <a:rPr lang="en-US"/>
              <a:t>A Combined Batch + Reliability process may be impractical under current requirements</a:t>
            </a:r>
          </a:p>
        </p:txBody>
      </p:sp>
      <p:sp>
        <p:nvSpPr>
          <p:cNvPr id="11" name="TextBox 10">
            <a:extLst>
              <a:ext uri="{FF2B5EF4-FFF2-40B4-BE49-F238E27FC236}">
                <a16:creationId xmlns:a16="http://schemas.microsoft.com/office/drawing/2014/main" id="{A79614BF-0559-0731-4F72-2C4DD8C84AA9}"/>
              </a:ext>
            </a:extLst>
          </p:cNvPr>
          <p:cNvSpPr txBox="1">
            <a:spLocks/>
          </p:cNvSpPr>
          <p:nvPr/>
        </p:nvSpPr>
        <p:spPr>
          <a:xfrm>
            <a:off x="1257300" y="1500503"/>
            <a:ext cx="10401300" cy="4732065"/>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1800"/>
              </a:spcBef>
            </a:pPr>
            <a:r>
              <a:rPr lang="en-US" sz="2000" b="1"/>
              <a:t>Over the past several weeks, we have evaluated two approaches </a:t>
            </a:r>
            <a:r>
              <a:rPr lang="en-US" sz="2000"/>
              <a:t>to a Comprehensive Transmission Planning process (both of which have been shared in prior workshops):</a:t>
            </a:r>
          </a:p>
          <a:p>
            <a:pPr lvl="2">
              <a:spcBef>
                <a:spcPts val="600"/>
              </a:spcBef>
            </a:pPr>
            <a:r>
              <a:rPr lang="en-US" sz="2000" b="1"/>
              <a:t>A standalone Batch process </a:t>
            </a:r>
            <a:r>
              <a:rPr lang="en-US" sz="2000"/>
              <a:t>with planning studies (e.g., steady state reliability studies, short circuit) completed after the Batch and commitment window; </a:t>
            </a:r>
          </a:p>
          <a:p>
            <a:pPr lvl="2">
              <a:spcBef>
                <a:spcPts val="600"/>
              </a:spcBef>
            </a:pPr>
            <a:r>
              <a:rPr lang="en-US" sz="2000" b="1"/>
              <a:t>A combined Batch + Reliability process </a:t>
            </a:r>
            <a:r>
              <a:rPr lang="en-US" sz="2000"/>
              <a:t>that completes both scopes in tight coordination, followed by a commitment window and a refinement study</a:t>
            </a:r>
          </a:p>
          <a:p>
            <a:pPr lvl="1">
              <a:spcBef>
                <a:spcPts val="1800"/>
              </a:spcBef>
            </a:pPr>
            <a:r>
              <a:rPr lang="en-US" sz="2000" b="1"/>
              <a:t>The combined approach minimizes restudies, but is hard to execute </a:t>
            </a:r>
            <a:r>
              <a:rPr lang="en-US" sz="2000"/>
              <a:t>due to the large pre-commitment scope, a challenging path to an annual cadence, and rework risk</a:t>
            </a:r>
          </a:p>
          <a:p>
            <a:pPr lvl="1">
              <a:spcBef>
                <a:spcPts val="1800"/>
              </a:spcBef>
            </a:pPr>
            <a:r>
              <a:rPr lang="en-US" sz="2000"/>
              <a:t>Based on our analysis, stakeholder interviews, and survey feedback, </a:t>
            </a:r>
            <a:r>
              <a:rPr lang="en-US" sz="2000" b="1"/>
              <a:t>we are proposing a standalone Batch process as the most effective path forward</a:t>
            </a:r>
          </a:p>
          <a:p>
            <a:pPr lvl="1">
              <a:spcBef>
                <a:spcPts val="1800"/>
              </a:spcBef>
            </a:pPr>
            <a:r>
              <a:rPr lang="en-US" sz="2000" b="1"/>
              <a:t>The following slides outline how the standalone Batch process works</a:t>
            </a:r>
            <a:r>
              <a:rPr lang="en-US" sz="2000"/>
              <a:t> and what it means for stakeholders</a:t>
            </a:r>
          </a:p>
        </p:txBody>
      </p:sp>
    </p:spTree>
    <p:extLst>
      <p:ext uri="{BB962C8B-B14F-4D97-AF65-F5344CB8AC3E}">
        <p14:creationId xmlns:p14="http://schemas.microsoft.com/office/powerpoint/2010/main" val="229251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29D163A-DFDD-9C49-B61D-4C80AD81DF6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04" imgH="403" progId="TCLayout.ActiveDocument.1">
                  <p:embed/>
                </p:oleObj>
              </mc:Choice>
              <mc:Fallback>
                <p:oleObj name="think-cell Slide" r:id="rId7" imgW="404" imgH="403" progId="TCLayout.ActiveDocument.1">
                  <p:embed/>
                  <p:pic>
                    <p:nvPicPr>
                      <p:cNvPr id="5" name="think-cell data - do not delete" hidden="1">
                        <a:extLst>
                          <a:ext uri="{FF2B5EF4-FFF2-40B4-BE49-F238E27FC236}">
                            <a16:creationId xmlns:a16="http://schemas.microsoft.com/office/drawing/2014/main" id="{129D163A-DFDD-9C49-B61D-4C80AD81DF6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9E83ADE-99E4-50AA-EFB8-6363E580BA6C}"/>
              </a:ext>
            </a:extLst>
          </p:cNvPr>
          <p:cNvSpPr>
            <a:spLocks noGrp="1"/>
          </p:cNvSpPr>
          <p:nvPr>
            <p:ph type="title"/>
            <p:custDataLst>
              <p:tags r:id="rId2"/>
            </p:custDataLst>
          </p:nvPr>
        </p:nvSpPr>
        <p:spPr>
          <a:xfrm>
            <a:off x="1257300" y="419100"/>
            <a:ext cx="10401300" cy="738664"/>
          </a:xfrm>
        </p:spPr>
        <p:txBody>
          <a:bodyPr vert="horz">
            <a:spAutoFit/>
          </a:bodyPr>
          <a:lstStyle/>
          <a:p>
            <a:r>
              <a:rPr lang="en-US"/>
              <a:t>A standalone Batch process can be implemented in the near term; a combined Batch may offer greater efficiency as capabilities mature</a:t>
            </a:r>
          </a:p>
        </p:txBody>
      </p:sp>
      <p:sp>
        <p:nvSpPr>
          <p:cNvPr id="41" name="TextBox 40">
            <a:extLst>
              <a:ext uri="{FF2B5EF4-FFF2-40B4-BE49-F238E27FC236}">
                <a16:creationId xmlns:a16="http://schemas.microsoft.com/office/drawing/2014/main" id="{A90765B4-49D6-E98A-FE47-95AEE9383E12}"/>
              </a:ext>
            </a:extLst>
          </p:cNvPr>
          <p:cNvSpPr txBox="1">
            <a:spLocks/>
          </p:cNvSpPr>
          <p:nvPr/>
        </p:nvSpPr>
        <p:spPr>
          <a:xfrm>
            <a:off x="1257300" y="1642042"/>
            <a:ext cx="132678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How it works</a:t>
            </a:r>
          </a:p>
        </p:txBody>
      </p:sp>
      <p:grpSp>
        <p:nvGrpSpPr>
          <p:cNvPr id="52" name="CustomIcon">
            <a:extLst>
              <a:ext uri="{FF2B5EF4-FFF2-40B4-BE49-F238E27FC236}">
                <a16:creationId xmlns:a16="http://schemas.microsoft.com/office/drawing/2014/main" id="{2D4D0BE2-1CED-A948-20A4-79B502595D73}"/>
              </a:ext>
            </a:extLst>
          </p:cNvPr>
          <p:cNvGrpSpPr>
            <a:grpSpLocks/>
          </p:cNvGrpSpPr>
          <p:nvPr>
            <p:custDataLst>
              <p:tags r:id="rId3"/>
            </p:custDataLst>
          </p:nvPr>
        </p:nvGrpSpPr>
        <p:grpSpPr>
          <a:xfrm>
            <a:off x="1307641" y="2060936"/>
            <a:ext cx="479436" cy="479436"/>
            <a:chOff x="-205105" y="-205105"/>
            <a:chExt cx="1019810" cy="1019810"/>
          </a:xfrm>
        </p:grpSpPr>
        <p:sp>
          <p:nvSpPr>
            <p:cNvPr id="49" name="Oval 48">
              <a:extLst>
                <a:ext uri="{FF2B5EF4-FFF2-40B4-BE49-F238E27FC236}">
                  <a16:creationId xmlns:a16="http://schemas.microsoft.com/office/drawing/2014/main" id="{B70040AE-92AF-4C65-C2C0-E174D21994A5}"/>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1" name="Graphic 50">
              <a:extLst>
                <a:ext uri="{FF2B5EF4-FFF2-40B4-BE49-F238E27FC236}">
                  <a16:creationId xmlns:a16="http://schemas.microsoft.com/office/drawing/2014/main" id="{AF65F711-10C3-FD1D-7A00-DB73BB5099C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0" y="0"/>
              <a:ext cx="609600" cy="609600"/>
            </a:xfrm>
            <a:prstGeom prst="rect">
              <a:avLst/>
            </a:prstGeom>
          </p:spPr>
        </p:pic>
      </p:grpSp>
      <p:grpSp>
        <p:nvGrpSpPr>
          <p:cNvPr id="61" name="XBlue 61">
            <a:extLst>
              <a:ext uri="{FF2B5EF4-FFF2-40B4-BE49-F238E27FC236}">
                <a16:creationId xmlns:a16="http://schemas.microsoft.com/office/drawing/2014/main" id="{E70BCE75-4733-4592-9D4B-B65AEFE5D76A}"/>
              </a:ext>
            </a:extLst>
          </p:cNvPr>
          <p:cNvGrpSpPr>
            <a:grpSpLocks/>
          </p:cNvGrpSpPr>
          <p:nvPr>
            <p:custDataLst>
              <p:tags r:id="rId4"/>
            </p:custDataLst>
          </p:nvPr>
        </p:nvGrpSpPr>
        <p:grpSpPr>
          <a:xfrm>
            <a:off x="1257300" y="4723813"/>
            <a:ext cx="479436" cy="479436"/>
            <a:chOff x="1016000" y="1016000"/>
            <a:chExt cx="396228" cy="396228"/>
          </a:xfrm>
        </p:grpSpPr>
        <p:sp>
          <p:nvSpPr>
            <p:cNvPr id="58" name="Oval 57">
              <a:extLst>
                <a:ext uri="{FF2B5EF4-FFF2-40B4-BE49-F238E27FC236}">
                  <a16:creationId xmlns:a16="http://schemas.microsoft.com/office/drawing/2014/main" id="{B6BF7250-DEE6-3053-97F5-8925E69C7EFC}"/>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0" name="Graphic 59">
              <a:extLst>
                <a:ext uri="{FF2B5EF4-FFF2-40B4-BE49-F238E27FC236}">
                  <a16:creationId xmlns:a16="http://schemas.microsoft.com/office/drawing/2014/main" id="{3525117C-3429-5AB2-F05A-80BDC7E20D1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23614" y="1023614"/>
              <a:ext cx="381000" cy="381000"/>
            </a:xfrm>
            <a:prstGeom prst="rect">
              <a:avLst/>
            </a:prstGeom>
          </p:spPr>
        </p:pic>
      </p:grpSp>
      <p:grpSp>
        <p:nvGrpSpPr>
          <p:cNvPr id="66" name="CheckmarkBlue 66">
            <a:extLst>
              <a:ext uri="{FF2B5EF4-FFF2-40B4-BE49-F238E27FC236}">
                <a16:creationId xmlns:a16="http://schemas.microsoft.com/office/drawing/2014/main" id="{E8C08920-2527-B8DB-7DDD-7A17960D4E72}"/>
              </a:ext>
            </a:extLst>
          </p:cNvPr>
          <p:cNvGrpSpPr>
            <a:grpSpLocks/>
          </p:cNvGrpSpPr>
          <p:nvPr>
            <p:custDataLst>
              <p:tags r:id="rId5"/>
            </p:custDataLst>
          </p:nvPr>
        </p:nvGrpSpPr>
        <p:grpSpPr>
          <a:xfrm>
            <a:off x="1257300" y="3560474"/>
            <a:ext cx="479436" cy="479436"/>
            <a:chOff x="1016000" y="1016000"/>
            <a:chExt cx="396228" cy="396228"/>
          </a:xfrm>
        </p:grpSpPr>
        <p:sp>
          <p:nvSpPr>
            <p:cNvPr id="63" name="Oval 62">
              <a:extLst>
                <a:ext uri="{FF2B5EF4-FFF2-40B4-BE49-F238E27FC236}">
                  <a16:creationId xmlns:a16="http://schemas.microsoft.com/office/drawing/2014/main" id="{73191619-0B6B-AD9F-4EE0-0D059836553E}"/>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5" name="Graphic 64">
              <a:extLst>
                <a:ext uri="{FF2B5EF4-FFF2-40B4-BE49-F238E27FC236}">
                  <a16:creationId xmlns:a16="http://schemas.microsoft.com/office/drawing/2014/main" id="{9CE32517-972D-D395-D941-05D4881E224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23614" y="1023614"/>
              <a:ext cx="381000" cy="381000"/>
            </a:xfrm>
            <a:prstGeom prst="rect">
              <a:avLst/>
            </a:prstGeom>
          </p:spPr>
        </p:pic>
      </p:grpSp>
      <p:cxnSp>
        <p:nvCxnSpPr>
          <p:cNvPr id="70" name="Straight Connector 69">
            <a:extLst>
              <a:ext uri="{FF2B5EF4-FFF2-40B4-BE49-F238E27FC236}">
                <a16:creationId xmlns:a16="http://schemas.microsoft.com/office/drawing/2014/main" id="{A743A93B-1902-EB66-99B8-F04DE2CA2544}"/>
              </a:ext>
            </a:extLst>
          </p:cNvPr>
          <p:cNvCxnSpPr>
            <a:cxnSpLocks/>
          </p:cNvCxnSpPr>
          <p:nvPr/>
        </p:nvCxnSpPr>
        <p:spPr>
          <a:xfrm>
            <a:off x="1293359" y="3058945"/>
            <a:ext cx="10365241" cy="0"/>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F7933235-34EA-6E7A-2DF0-4A4764CD0390}"/>
              </a:ext>
            </a:extLst>
          </p:cNvPr>
          <p:cNvSpPr txBox="1">
            <a:spLocks/>
          </p:cNvSpPr>
          <p:nvPr/>
        </p:nvSpPr>
        <p:spPr>
          <a:xfrm>
            <a:off x="1257300" y="3139949"/>
            <a:ext cx="132678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Advantages</a:t>
            </a:r>
          </a:p>
        </p:txBody>
      </p:sp>
      <p:cxnSp>
        <p:nvCxnSpPr>
          <p:cNvPr id="88" name="Straight Connector 87">
            <a:extLst>
              <a:ext uri="{FF2B5EF4-FFF2-40B4-BE49-F238E27FC236}">
                <a16:creationId xmlns:a16="http://schemas.microsoft.com/office/drawing/2014/main" id="{C1F22A0A-DB70-5F48-CCD9-3170C1CAC250}"/>
              </a:ext>
            </a:extLst>
          </p:cNvPr>
          <p:cNvCxnSpPr>
            <a:cxnSpLocks/>
          </p:cNvCxnSpPr>
          <p:nvPr/>
        </p:nvCxnSpPr>
        <p:spPr>
          <a:xfrm>
            <a:off x="1293359" y="4349427"/>
            <a:ext cx="10365241" cy="0"/>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8672D1CC-C328-7459-9EA3-27B666EB8EBA}"/>
              </a:ext>
            </a:extLst>
          </p:cNvPr>
          <p:cNvSpPr txBox="1">
            <a:spLocks/>
          </p:cNvSpPr>
          <p:nvPr/>
        </p:nvSpPr>
        <p:spPr>
          <a:xfrm>
            <a:off x="1257300" y="4422236"/>
            <a:ext cx="132678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Disadvantages</a:t>
            </a:r>
          </a:p>
        </p:txBody>
      </p:sp>
      <p:sp>
        <p:nvSpPr>
          <p:cNvPr id="42" name="TextBox 41">
            <a:extLst>
              <a:ext uri="{FF2B5EF4-FFF2-40B4-BE49-F238E27FC236}">
                <a16:creationId xmlns:a16="http://schemas.microsoft.com/office/drawing/2014/main" id="{7E482D1B-04B5-950E-9849-8EB570EDC6F5}"/>
              </a:ext>
            </a:extLst>
          </p:cNvPr>
          <p:cNvSpPr txBox="1">
            <a:spLocks/>
          </p:cNvSpPr>
          <p:nvPr/>
        </p:nvSpPr>
        <p:spPr>
          <a:xfrm>
            <a:off x="2590519" y="1642042"/>
            <a:ext cx="4339549" cy="115416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The Batch acts as a screening of large loads</a:t>
            </a:r>
            <a:r>
              <a:rPr lang="en-US" sz="1400"/>
              <a:t>, allocating capacity so loads can commit</a:t>
            </a:r>
          </a:p>
          <a:p>
            <a:r>
              <a:rPr lang="en-US" sz="1400" b="1"/>
              <a:t>Reliability studies (addressing TPL and ERCOT reliability criteria) then run on committed loads only</a:t>
            </a:r>
            <a:r>
              <a:rPr lang="en-US" sz="1400"/>
              <a:t> to produce the actionable transmission plan</a:t>
            </a:r>
            <a:endParaRPr lang="en-US" sz="1400" b="1"/>
          </a:p>
        </p:txBody>
      </p:sp>
      <p:sp>
        <p:nvSpPr>
          <p:cNvPr id="74" name="TextBox 73">
            <a:extLst>
              <a:ext uri="{FF2B5EF4-FFF2-40B4-BE49-F238E27FC236}">
                <a16:creationId xmlns:a16="http://schemas.microsoft.com/office/drawing/2014/main" id="{BBD9462D-3299-117A-95F8-E2FEEAA90B43}"/>
              </a:ext>
            </a:extLst>
          </p:cNvPr>
          <p:cNvSpPr txBox="1">
            <a:spLocks/>
          </p:cNvSpPr>
          <p:nvPr/>
        </p:nvSpPr>
        <p:spPr>
          <a:xfrm>
            <a:off x="2590519" y="3139949"/>
            <a:ext cx="4339549"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174625" indent="-174625">
              <a:buFont typeface="Arial" panose="020B0604020202020204" pitchFamily="34" charset="0"/>
              <a:buChar char="•"/>
            </a:pPr>
            <a:r>
              <a:rPr lang="en-US" sz="1400" b="1"/>
              <a:t>Batch study scope can be completed sooner as standalone study</a:t>
            </a:r>
            <a:endParaRPr lang="en-US" sz="1400"/>
          </a:p>
        </p:txBody>
      </p:sp>
      <p:cxnSp>
        <p:nvCxnSpPr>
          <p:cNvPr id="31" name="Straight Connector 30">
            <a:extLst>
              <a:ext uri="{FF2B5EF4-FFF2-40B4-BE49-F238E27FC236}">
                <a16:creationId xmlns:a16="http://schemas.microsoft.com/office/drawing/2014/main" id="{2E93B746-497B-447E-E3A1-F924C8616E61}"/>
              </a:ext>
            </a:extLst>
          </p:cNvPr>
          <p:cNvCxnSpPr>
            <a:cxnSpLocks/>
          </p:cNvCxnSpPr>
          <p:nvPr/>
        </p:nvCxnSpPr>
        <p:spPr>
          <a:xfrm>
            <a:off x="2590519" y="1562154"/>
            <a:ext cx="433954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486BCE2-C8FC-297B-65F2-88B9EB60FB80}"/>
              </a:ext>
            </a:extLst>
          </p:cNvPr>
          <p:cNvSpPr txBox="1">
            <a:spLocks/>
          </p:cNvSpPr>
          <p:nvPr/>
        </p:nvSpPr>
        <p:spPr>
          <a:xfrm>
            <a:off x="2590519" y="1307213"/>
            <a:ext cx="4339549"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Standalone Batch (Batch then Reliability)</a:t>
            </a:r>
          </a:p>
        </p:txBody>
      </p:sp>
      <p:cxnSp>
        <p:nvCxnSpPr>
          <p:cNvPr id="34" name="Straight Connector 33">
            <a:extLst>
              <a:ext uri="{FF2B5EF4-FFF2-40B4-BE49-F238E27FC236}">
                <a16:creationId xmlns:a16="http://schemas.microsoft.com/office/drawing/2014/main" id="{AA1786C7-3EF0-BC36-BC24-A1AED870D3E8}"/>
              </a:ext>
            </a:extLst>
          </p:cNvPr>
          <p:cNvCxnSpPr>
            <a:cxnSpLocks/>
          </p:cNvCxnSpPr>
          <p:nvPr/>
        </p:nvCxnSpPr>
        <p:spPr>
          <a:xfrm>
            <a:off x="7319050" y="1562154"/>
            <a:ext cx="433954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527C63E-8F24-AC46-91F8-07A4384E2ADD}"/>
              </a:ext>
            </a:extLst>
          </p:cNvPr>
          <p:cNvSpPr txBox="1">
            <a:spLocks/>
          </p:cNvSpPr>
          <p:nvPr/>
        </p:nvSpPr>
        <p:spPr>
          <a:xfrm>
            <a:off x="7319050" y="1307213"/>
            <a:ext cx="4339549"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Combined Batch (Batch + Reliability)</a:t>
            </a:r>
          </a:p>
        </p:txBody>
      </p:sp>
      <p:sp>
        <p:nvSpPr>
          <p:cNvPr id="43" name="TextBox 42">
            <a:extLst>
              <a:ext uri="{FF2B5EF4-FFF2-40B4-BE49-F238E27FC236}">
                <a16:creationId xmlns:a16="http://schemas.microsoft.com/office/drawing/2014/main" id="{33A80402-D42B-7C55-3E9A-21E6B87B1B74}"/>
              </a:ext>
            </a:extLst>
          </p:cNvPr>
          <p:cNvSpPr txBox="1">
            <a:spLocks/>
          </p:cNvSpPr>
          <p:nvPr/>
        </p:nvSpPr>
        <p:spPr>
          <a:xfrm>
            <a:off x="7319050" y="1642042"/>
            <a:ext cx="4339549" cy="136960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Batch and reliability studies run in parallel before commitment</a:t>
            </a:r>
            <a:r>
              <a:rPr lang="en-US" sz="1400"/>
              <a:t>, addressing allocation TPL/ERCOT reliability criteria</a:t>
            </a:r>
          </a:p>
          <a:p>
            <a:r>
              <a:rPr lang="en-US" sz="1400" b="1"/>
              <a:t>A refinement study afterwards produces the actionable transmission plan </a:t>
            </a:r>
            <a:r>
              <a:rPr lang="en-US" sz="1400"/>
              <a:t>based only on committed load</a:t>
            </a:r>
            <a:endParaRPr lang="en-US" sz="1400" b="1"/>
          </a:p>
        </p:txBody>
      </p:sp>
      <p:sp>
        <p:nvSpPr>
          <p:cNvPr id="75" name="TextBox 74">
            <a:extLst>
              <a:ext uri="{FF2B5EF4-FFF2-40B4-BE49-F238E27FC236}">
                <a16:creationId xmlns:a16="http://schemas.microsoft.com/office/drawing/2014/main" id="{4B5FC57F-A480-5FFF-984A-DAE0097B8CC9}"/>
              </a:ext>
            </a:extLst>
          </p:cNvPr>
          <p:cNvSpPr txBox="1">
            <a:spLocks/>
          </p:cNvSpPr>
          <p:nvPr/>
        </p:nvSpPr>
        <p:spPr>
          <a:xfrm>
            <a:off x="7319050" y="3139949"/>
            <a:ext cx="4339549" cy="115416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174625" indent="-174625">
              <a:buFont typeface="Arial" panose="020B0604020202020204" pitchFamily="34" charset="0"/>
              <a:buChar char="•"/>
            </a:pPr>
            <a:r>
              <a:rPr lang="en-US" sz="1400" b="1"/>
              <a:t>Most efficient:</a:t>
            </a:r>
            <a:r>
              <a:rPr lang="en-US" sz="1400"/>
              <a:t> the system is studied once for both allocation and TPL, which avoids restudies</a:t>
            </a:r>
          </a:p>
          <a:p>
            <a:pPr marL="174625" indent="-174625">
              <a:buFont typeface="Arial" panose="020B0604020202020204" pitchFamily="34" charset="0"/>
              <a:buChar char="•"/>
            </a:pPr>
            <a:r>
              <a:rPr lang="en-US" sz="1400" b="1"/>
              <a:t>Shorter end-to-end timeline:</a:t>
            </a:r>
            <a:r>
              <a:rPr lang="en-US" sz="1400"/>
              <a:t> ~18 months, with potential to accelerate further with an integrated study and limited load attrition at commitment</a:t>
            </a:r>
            <a:endParaRPr lang="en-US" sz="1400" b="1"/>
          </a:p>
        </p:txBody>
      </p:sp>
      <p:sp>
        <p:nvSpPr>
          <p:cNvPr id="90" name="TextBox 89">
            <a:extLst>
              <a:ext uri="{FF2B5EF4-FFF2-40B4-BE49-F238E27FC236}">
                <a16:creationId xmlns:a16="http://schemas.microsoft.com/office/drawing/2014/main" id="{35B0E681-34E1-0F95-1666-8BCDA4B71754}"/>
              </a:ext>
            </a:extLst>
          </p:cNvPr>
          <p:cNvSpPr txBox="1">
            <a:spLocks/>
          </p:cNvSpPr>
          <p:nvPr/>
        </p:nvSpPr>
        <p:spPr>
          <a:xfrm>
            <a:off x="2584081" y="4422236"/>
            <a:ext cx="4339549" cy="93871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174625" indent="-174625">
              <a:buFont typeface="Arial" panose="020B0604020202020204" pitchFamily="34" charset="0"/>
              <a:buChar char="•"/>
            </a:pPr>
            <a:r>
              <a:rPr lang="en-US" sz="1400" b="1"/>
              <a:t>The system is studied twice:</a:t>
            </a:r>
            <a:r>
              <a:rPr lang="en-US" sz="1400"/>
              <a:t> once in the Batch and again in the reliability study</a:t>
            </a:r>
          </a:p>
          <a:p>
            <a:pPr marL="174625" indent="-174625">
              <a:buFont typeface="Arial" panose="020B0604020202020204" pitchFamily="34" charset="0"/>
              <a:buChar char="•"/>
            </a:pPr>
            <a:r>
              <a:rPr lang="en-US" sz="1400" b="1"/>
              <a:t>Longer end-to-end cycle:</a:t>
            </a:r>
            <a:r>
              <a:rPr lang="en-US" sz="1400"/>
              <a:t> 20 months+, with overlapping annual cycles</a:t>
            </a:r>
          </a:p>
        </p:txBody>
      </p:sp>
      <p:sp>
        <p:nvSpPr>
          <p:cNvPr id="91" name="TextBox 90">
            <a:extLst>
              <a:ext uri="{FF2B5EF4-FFF2-40B4-BE49-F238E27FC236}">
                <a16:creationId xmlns:a16="http://schemas.microsoft.com/office/drawing/2014/main" id="{CA398520-D57F-2AF1-0029-7DF54627AF6D}"/>
              </a:ext>
            </a:extLst>
          </p:cNvPr>
          <p:cNvSpPr txBox="1">
            <a:spLocks/>
          </p:cNvSpPr>
          <p:nvPr/>
        </p:nvSpPr>
        <p:spPr>
          <a:xfrm>
            <a:off x="7312612" y="4422236"/>
            <a:ext cx="4339549" cy="115416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174625" indent="-174625">
              <a:buFont typeface="Arial" panose="020B0604020202020204" pitchFamily="34" charset="0"/>
              <a:buChar char="•"/>
            </a:pPr>
            <a:r>
              <a:rPr lang="en-US" sz="1400" b="1"/>
              <a:t>Large pre-commitment scope:</a:t>
            </a:r>
            <a:r>
              <a:rPr lang="en-US" sz="1400"/>
              <a:t> analyses on all cases with higher load volume</a:t>
            </a:r>
          </a:p>
          <a:p>
            <a:pPr marL="174625" indent="-174625">
              <a:buFont typeface="Arial" panose="020B0604020202020204" pitchFamily="34" charset="0"/>
              <a:buChar char="•"/>
            </a:pPr>
            <a:r>
              <a:rPr lang="en-US" sz="1400" b="1"/>
              <a:t>Does not fully remove rework risk:</a:t>
            </a:r>
            <a:r>
              <a:rPr lang="en-US" sz="1400"/>
              <a:t> early handoffs of cases for Batch and reliability studies requiring potential rework in every iteration</a:t>
            </a:r>
            <a:endParaRPr lang="en-US" sz="1400" b="1"/>
          </a:p>
        </p:txBody>
      </p:sp>
      <p:sp>
        <p:nvSpPr>
          <p:cNvPr id="92" name="Isosceles Triangle 91">
            <a:extLst>
              <a:ext uri="{FF2B5EF4-FFF2-40B4-BE49-F238E27FC236}">
                <a16:creationId xmlns:a16="http://schemas.microsoft.com/office/drawing/2014/main" id="{F8621A74-25DB-0157-9E7A-3F2F308FCA20}"/>
              </a:ext>
            </a:extLst>
          </p:cNvPr>
          <p:cNvSpPr/>
          <p:nvPr/>
        </p:nvSpPr>
        <p:spPr>
          <a:xfrm flipV="1">
            <a:off x="2794213" y="5730238"/>
            <a:ext cx="3932162" cy="172759"/>
          </a:xfrm>
          <a:prstGeom prst="triangl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3" name="Isosceles Triangle 92">
            <a:extLst>
              <a:ext uri="{FF2B5EF4-FFF2-40B4-BE49-F238E27FC236}">
                <a16:creationId xmlns:a16="http://schemas.microsoft.com/office/drawing/2014/main" id="{769FC549-D0C6-43C4-E458-46BC3ECB2C2C}"/>
              </a:ext>
            </a:extLst>
          </p:cNvPr>
          <p:cNvSpPr/>
          <p:nvPr/>
        </p:nvSpPr>
        <p:spPr>
          <a:xfrm flipV="1">
            <a:off x="7522743" y="5730238"/>
            <a:ext cx="3932162" cy="172759"/>
          </a:xfrm>
          <a:prstGeom prst="triangl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4" name="TextBox 93">
            <a:extLst>
              <a:ext uri="{FF2B5EF4-FFF2-40B4-BE49-F238E27FC236}">
                <a16:creationId xmlns:a16="http://schemas.microsoft.com/office/drawing/2014/main" id="{3B5DE9EE-69B6-A750-90DA-FCC6B1F14413}"/>
              </a:ext>
            </a:extLst>
          </p:cNvPr>
          <p:cNvSpPr txBox="1">
            <a:spLocks/>
          </p:cNvSpPr>
          <p:nvPr/>
        </p:nvSpPr>
        <p:spPr>
          <a:xfrm>
            <a:off x="2590519" y="6006093"/>
            <a:ext cx="4339549"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en-US" sz="1400" b="1"/>
              <a:t>Simpler for near-term implementation:</a:t>
            </a:r>
            <a:r>
              <a:rPr lang="en-US" sz="1400"/>
              <a:t> builds on Batch Zero and works with today’s tools and staffing</a:t>
            </a:r>
            <a:endParaRPr lang="en-US" sz="1400" b="1"/>
          </a:p>
        </p:txBody>
      </p:sp>
      <p:sp>
        <p:nvSpPr>
          <p:cNvPr id="95" name="TextBox 94">
            <a:extLst>
              <a:ext uri="{FF2B5EF4-FFF2-40B4-BE49-F238E27FC236}">
                <a16:creationId xmlns:a16="http://schemas.microsoft.com/office/drawing/2014/main" id="{3B177C21-99BD-54FC-67A4-14B4A3B9854A}"/>
              </a:ext>
            </a:extLst>
          </p:cNvPr>
          <p:cNvSpPr txBox="1">
            <a:spLocks/>
          </p:cNvSpPr>
          <p:nvPr/>
        </p:nvSpPr>
        <p:spPr>
          <a:xfrm>
            <a:off x="7319050" y="6006093"/>
            <a:ext cx="4339549" cy="64633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400" b="1"/>
              <a:t>Longer-term option:</a:t>
            </a:r>
            <a:r>
              <a:rPr lang="en-US" sz="1400"/>
              <a:t> may be viable in future years depending on size of Batch study, process improvements or automation</a:t>
            </a:r>
            <a:endParaRPr lang="en-US" sz="1400" b="1"/>
          </a:p>
        </p:txBody>
      </p:sp>
    </p:spTree>
    <p:extLst>
      <p:ext uri="{BB962C8B-B14F-4D97-AF65-F5344CB8AC3E}">
        <p14:creationId xmlns:p14="http://schemas.microsoft.com/office/powerpoint/2010/main" val="799771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29255-C17E-A1BE-0287-01664ADBE0C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A73D428F-224F-5352-FC54-028A6EFFBE0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3" progId="TCLayout.ActiveDocument.1">
                  <p:embed/>
                </p:oleObj>
              </mc:Choice>
              <mc:Fallback>
                <p:oleObj name="think-cell Slide" r:id="rId5" imgW="404" imgH="403" progId="TCLayout.ActiveDocument.1">
                  <p:embed/>
                  <p:pic>
                    <p:nvPicPr>
                      <p:cNvPr id="5" name="Object 6" hidden="1">
                        <a:extLst>
                          <a:ext uri="{FF2B5EF4-FFF2-40B4-BE49-F238E27FC236}">
                            <a16:creationId xmlns:a16="http://schemas.microsoft.com/office/drawing/2014/main" id="{A73D428F-224F-5352-FC54-028A6EFFBE0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315510D5-9637-FD68-CD6D-8E69B0776720}"/>
              </a:ext>
            </a:extLst>
          </p:cNvPr>
          <p:cNvSpPr>
            <a:spLocks noGrp="1"/>
          </p:cNvSpPr>
          <p:nvPr>
            <p:ph type="title"/>
            <p:custDataLst>
              <p:tags r:id="rId2"/>
            </p:custDataLst>
          </p:nvPr>
        </p:nvSpPr>
        <p:spPr/>
        <p:txBody>
          <a:bodyPr vert="horz"/>
          <a:lstStyle/>
          <a:p>
            <a:r>
              <a:rPr lang="en-US"/>
              <a:t>CTP process: Key design elements of the standalone Batch process</a:t>
            </a:r>
          </a:p>
        </p:txBody>
      </p:sp>
      <p:cxnSp>
        <p:nvCxnSpPr>
          <p:cNvPr id="24" name="Line6">
            <a:extLst>
              <a:ext uri="{FF2B5EF4-FFF2-40B4-BE49-F238E27FC236}">
                <a16:creationId xmlns:a16="http://schemas.microsoft.com/office/drawing/2014/main" id="{2BB5CF60-4446-BE73-7AC8-9D2569551D62}"/>
              </a:ext>
            </a:extLst>
          </p:cNvPr>
          <p:cNvCxnSpPr>
            <a:cxnSpLocks/>
          </p:cNvCxnSpPr>
          <p:nvPr/>
        </p:nvCxnSpPr>
        <p:spPr>
          <a:xfrm>
            <a:off x="1257299" y="2382468"/>
            <a:ext cx="1040130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Line6">
            <a:extLst>
              <a:ext uri="{FF2B5EF4-FFF2-40B4-BE49-F238E27FC236}">
                <a16:creationId xmlns:a16="http://schemas.microsoft.com/office/drawing/2014/main" id="{BA5ABE0A-F67B-8DA7-B13A-E0695F681856}"/>
              </a:ext>
            </a:extLst>
          </p:cNvPr>
          <p:cNvCxnSpPr>
            <a:cxnSpLocks/>
          </p:cNvCxnSpPr>
          <p:nvPr/>
        </p:nvCxnSpPr>
        <p:spPr>
          <a:xfrm>
            <a:off x="1257299" y="3363830"/>
            <a:ext cx="1040130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8" name="Line6">
            <a:extLst>
              <a:ext uri="{FF2B5EF4-FFF2-40B4-BE49-F238E27FC236}">
                <a16:creationId xmlns:a16="http://schemas.microsoft.com/office/drawing/2014/main" id="{86047EC5-1328-BB53-4CEE-C7A6183D147F}"/>
              </a:ext>
            </a:extLst>
          </p:cNvPr>
          <p:cNvCxnSpPr>
            <a:cxnSpLocks/>
          </p:cNvCxnSpPr>
          <p:nvPr/>
        </p:nvCxnSpPr>
        <p:spPr>
          <a:xfrm>
            <a:off x="1257299" y="4345192"/>
            <a:ext cx="1040130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0" name="Line6">
            <a:extLst>
              <a:ext uri="{FF2B5EF4-FFF2-40B4-BE49-F238E27FC236}">
                <a16:creationId xmlns:a16="http://schemas.microsoft.com/office/drawing/2014/main" id="{4BCA119A-3BC5-3F73-63B8-4437C2054B3A}"/>
              </a:ext>
            </a:extLst>
          </p:cNvPr>
          <p:cNvCxnSpPr>
            <a:cxnSpLocks/>
          </p:cNvCxnSpPr>
          <p:nvPr/>
        </p:nvCxnSpPr>
        <p:spPr>
          <a:xfrm>
            <a:off x="1257299" y="5326554"/>
            <a:ext cx="1040130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BA12540-D63E-B451-9F25-D94AFED56E86}"/>
              </a:ext>
            </a:extLst>
          </p:cNvPr>
          <p:cNvSpPr>
            <a:spLocks/>
          </p:cNvSpPr>
          <p:nvPr/>
        </p:nvSpPr>
        <p:spPr>
          <a:xfrm>
            <a:off x="1257299" y="1632269"/>
            <a:ext cx="2730500" cy="51903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Annual cadence</a:t>
            </a:r>
          </a:p>
        </p:txBody>
      </p:sp>
      <p:sp>
        <p:nvSpPr>
          <p:cNvPr id="23" name="Text Placeholder 9">
            <a:extLst>
              <a:ext uri="{FF2B5EF4-FFF2-40B4-BE49-F238E27FC236}">
                <a16:creationId xmlns:a16="http://schemas.microsoft.com/office/drawing/2014/main" id="{7586BE86-2AA0-4A95-7BC4-FC6F06CA6162}"/>
              </a:ext>
            </a:extLst>
          </p:cNvPr>
          <p:cNvSpPr txBox="1">
            <a:spLocks/>
          </p:cNvSpPr>
          <p:nvPr/>
        </p:nvSpPr>
        <p:spPr>
          <a:xfrm>
            <a:off x="4165600" y="1757820"/>
            <a:ext cx="7492999" cy="26793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Wingdings" panose="05000000000000000000" pitchFamily="2" charset="2"/>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Batch study </a:t>
            </a:r>
            <a:r>
              <a:rPr lang="en-US"/>
              <a:t>(allocation and commitment) </a:t>
            </a:r>
            <a:r>
              <a:rPr lang="en-US" b="1"/>
              <a:t>runs every year</a:t>
            </a:r>
          </a:p>
        </p:txBody>
      </p:sp>
      <p:grpSp>
        <p:nvGrpSpPr>
          <p:cNvPr id="34" name="Group 33">
            <a:extLst>
              <a:ext uri="{FF2B5EF4-FFF2-40B4-BE49-F238E27FC236}">
                <a16:creationId xmlns:a16="http://schemas.microsoft.com/office/drawing/2014/main" id="{40F5542B-FAA1-FB8C-85F5-379E4B798C98}"/>
              </a:ext>
            </a:extLst>
          </p:cNvPr>
          <p:cNvGrpSpPr/>
          <p:nvPr/>
        </p:nvGrpSpPr>
        <p:grpSpPr>
          <a:xfrm>
            <a:off x="1257299" y="2613631"/>
            <a:ext cx="10401300" cy="519036"/>
            <a:chOff x="1257299" y="2508828"/>
            <a:chExt cx="10401300" cy="519036"/>
          </a:xfrm>
        </p:grpSpPr>
        <p:sp>
          <p:nvSpPr>
            <p:cNvPr id="15" name="Rectangle 14">
              <a:extLst>
                <a:ext uri="{FF2B5EF4-FFF2-40B4-BE49-F238E27FC236}">
                  <a16:creationId xmlns:a16="http://schemas.microsoft.com/office/drawing/2014/main" id="{D0B210A0-2ADC-8D9F-5F95-643774728F06}"/>
                </a:ext>
              </a:extLst>
            </p:cNvPr>
            <p:cNvSpPr>
              <a:spLocks/>
            </p:cNvSpPr>
            <p:nvPr/>
          </p:nvSpPr>
          <p:spPr>
            <a:xfrm>
              <a:off x="1257299" y="2508828"/>
              <a:ext cx="2730500" cy="51903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Allocate all 5 years</a:t>
              </a:r>
            </a:p>
          </p:txBody>
        </p:sp>
        <p:sp>
          <p:nvSpPr>
            <p:cNvPr id="25" name="Text Placeholder 9">
              <a:extLst>
                <a:ext uri="{FF2B5EF4-FFF2-40B4-BE49-F238E27FC236}">
                  <a16:creationId xmlns:a16="http://schemas.microsoft.com/office/drawing/2014/main" id="{CD775ECB-EBDA-16D4-EF5C-5518075BD1B4}"/>
                </a:ext>
              </a:extLst>
            </p:cNvPr>
            <p:cNvSpPr txBox="1">
              <a:spLocks/>
            </p:cNvSpPr>
            <p:nvPr/>
          </p:nvSpPr>
          <p:spPr>
            <a:xfrm>
              <a:off x="4165600" y="2656173"/>
              <a:ext cx="7492999" cy="22434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Wingdings" panose="05000000000000000000" pitchFamily="2" charset="2"/>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Batch study allocates capacity for all 5 years</a:t>
              </a:r>
              <a:r>
                <a:rPr lang="en-US"/>
                <a:t> (Y2-Y6)</a:t>
              </a:r>
            </a:p>
          </p:txBody>
        </p:sp>
      </p:grpSp>
      <p:grpSp>
        <p:nvGrpSpPr>
          <p:cNvPr id="35" name="Group 34">
            <a:extLst>
              <a:ext uri="{FF2B5EF4-FFF2-40B4-BE49-F238E27FC236}">
                <a16:creationId xmlns:a16="http://schemas.microsoft.com/office/drawing/2014/main" id="{23D5D14C-6C74-29FA-2791-48EB2802C5D5}"/>
              </a:ext>
            </a:extLst>
          </p:cNvPr>
          <p:cNvGrpSpPr/>
          <p:nvPr/>
        </p:nvGrpSpPr>
        <p:grpSpPr>
          <a:xfrm>
            <a:off x="1257300" y="3594993"/>
            <a:ext cx="10609577" cy="519036"/>
            <a:chOff x="1257300" y="3376973"/>
            <a:chExt cx="10609577" cy="519036"/>
          </a:xfrm>
        </p:grpSpPr>
        <p:sp>
          <p:nvSpPr>
            <p:cNvPr id="16" name="Rectangle 15">
              <a:extLst>
                <a:ext uri="{FF2B5EF4-FFF2-40B4-BE49-F238E27FC236}">
                  <a16:creationId xmlns:a16="http://schemas.microsoft.com/office/drawing/2014/main" id="{5D9B3139-0365-7D89-AEB3-6D61B97630CB}"/>
                </a:ext>
              </a:extLst>
            </p:cNvPr>
            <p:cNvSpPr>
              <a:spLocks/>
            </p:cNvSpPr>
            <p:nvPr/>
          </p:nvSpPr>
          <p:spPr>
            <a:xfrm>
              <a:off x="1257300" y="3376973"/>
              <a:ext cx="2730500" cy="51903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Reliability study on committed loads</a:t>
              </a:r>
            </a:p>
          </p:txBody>
        </p:sp>
        <p:sp>
          <p:nvSpPr>
            <p:cNvPr id="27" name="Text Placeholder 9">
              <a:extLst>
                <a:ext uri="{FF2B5EF4-FFF2-40B4-BE49-F238E27FC236}">
                  <a16:creationId xmlns:a16="http://schemas.microsoft.com/office/drawing/2014/main" id="{FA7885C5-469E-69B5-C62D-BC278BB50B66}"/>
                </a:ext>
              </a:extLst>
            </p:cNvPr>
            <p:cNvSpPr txBox="1">
              <a:spLocks/>
            </p:cNvSpPr>
            <p:nvPr/>
          </p:nvSpPr>
          <p:spPr>
            <a:xfrm>
              <a:off x="4145277" y="3376973"/>
              <a:ext cx="7721600" cy="51903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Wingdings" panose="05000000000000000000" pitchFamily="2" charset="2"/>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Full reliability </a:t>
              </a:r>
              <a:r>
                <a:rPr lang="en-US"/>
                <a:t>(e.g., steady state, short circuit, dynamics, NERC TPL and ERCOT-specific criteria</a:t>
              </a:r>
              <a:r>
                <a:rPr lang="en-US" baseline="30000"/>
                <a:t>1</a:t>
              </a:r>
              <a:r>
                <a:rPr lang="en-US"/>
                <a:t>) </a:t>
              </a:r>
              <a:r>
                <a:rPr lang="en-US" b="1"/>
                <a:t>studies are performed on committed loads only</a:t>
              </a:r>
              <a:r>
                <a:rPr lang="en-US"/>
                <a:t> (i.e., post-Batch)</a:t>
              </a:r>
            </a:p>
          </p:txBody>
        </p:sp>
      </p:grpSp>
      <p:grpSp>
        <p:nvGrpSpPr>
          <p:cNvPr id="38" name="Group 37">
            <a:extLst>
              <a:ext uri="{FF2B5EF4-FFF2-40B4-BE49-F238E27FC236}">
                <a16:creationId xmlns:a16="http://schemas.microsoft.com/office/drawing/2014/main" id="{6BEDF3C8-56FA-4AA6-8873-E58ADDBF3A2D}"/>
              </a:ext>
            </a:extLst>
          </p:cNvPr>
          <p:cNvGrpSpPr/>
          <p:nvPr/>
        </p:nvGrpSpPr>
        <p:grpSpPr>
          <a:xfrm>
            <a:off x="1257299" y="4576355"/>
            <a:ext cx="10401300" cy="519036"/>
            <a:chOff x="1257299" y="4137494"/>
            <a:chExt cx="10401300" cy="519036"/>
          </a:xfrm>
        </p:grpSpPr>
        <p:sp>
          <p:nvSpPr>
            <p:cNvPr id="6" name="Rectangle 5">
              <a:extLst>
                <a:ext uri="{FF2B5EF4-FFF2-40B4-BE49-F238E27FC236}">
                  <a16:creationId xmlns:a16="http://schemas.microsoft.com/office/drawing/2014/main" id="{C0014FB1-0291-4726-00DC-FB74DE0FE04A}"/>
                </a:ext>
              </a:extLst>
            </p:cNvPr>
            <p:cNvSpPr>
              <a:spLocks/>
            </p:cNvSpPr>
            <p:nvPr/>
          </p:nvSpPr>
          <p:spPr>
            <a:xfrm>
              <a:off x="1257299" y="4137494"/>
              <a:ext cx="2730500" cy="51903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Transparency for all projects</a:t>
              </a:r>
            </a:p>
          </p:txBody>
        </p:sp>
        <p:sp>
          <p:nvSpPr>
            <p:cNvPr id="10" name="Text Placeholder 9">
              <a:extLst>
                <a:ext uri="{FF2B5EF4-FFF2-40B4-BE49-F238E27FC236}">
                  <a16:creationId xmlns:a16="http://schemas.microsoft.com/office/drawing/2014/main" id="{C4B3C9DB-82C7-74A0-D65C-79316FF75EB5}"/>
                </a:ext>
              </a:extLst>
            </p:cNvPr>
            <p:cNvSpPr txBox="1">
              <a:spLocks/>
            </p:cNvSpPr>
            <p:nvPr/>
          </p:nvSpPr>
          <p:spPr>
            <a:xfrm>
              <a:off x="4165600" y="4137494"/>
              <a:ext cx="7492999" cy="51903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Wingdings" panose="05000000000000000000" pitchFamily="2" charset="2"/>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ERCOT and TSPs provide visibility into reliability projects </a:t>
              </a:r>
              <a:r>
                <a:rPr lang="en-US"/>
                <a:t>prior to finalizing the actionable transmission plan</a:t>
              </a:r>
            </a:p>
          </p:txBody>
        </p:sp>
      </p:grpSp>
      <p:grpSp>
        <p:nvGrpSpPr>
          <p:cNvPr id="40" name="Group 39">
            <a:extLst>
              <a:ext uri="{FF2B5EF4-FFF2-40B4-BE49-F238E27FC236}">
                <a16:creationId xmlns:a16="http://schemas.microsoft.com/office/drawing/2014/main" id="{D26E8C7C-DCC4-5361-31E6-81534B038D81}"/>
              </a:ext>
            </a:extLst>
          </p:cNvPr>
          <p:cNvGrpSpPr/>
          <p:nvPr/>
        </p:nvGrpSpPr>
        <p:grpSpPr>
          <a:xfrm>
            <a:off x="1257299" y="5557717"/>
            <a:ext cx="10401300" cy="519036"/>
            <a:chOff x="1257299" y="4931217"/>
            <a:chExt cx="10401300" cy="519036"/>
          </a:xfrm>
        </p:grpSpPr>
        <p:sp>
          <p:nvSpPr>
            <p:cNvPr id="11" name="Rectangle 10">
              <a:extLst>
                <a:ext uri="{FF2B5EF4-FFF2-40B4-BE49-F238E27FC236}">
                  <a16:creationId xmlns:a16="http://schemas.microsoft.com/office/drawing/2014/main" id="{95131E37-C08A-3ADF-F796-454DD6BD4D63}"/>
                </a:ext>
              </a:extLst>
            </p:cNvPr>
            <p:cNvSpPr>
              <a:spLocks/>
            </p:cNvSpPr>
            <p:nvPr/>
          </p:nvSpPr>
          <p:spPr>
            <a:xfrm>
              <a:off x="1257299" y="4931217"/>
              <a:ext cx="2730500" cy="51903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Targeted project alternatives</a:t>
              </a:r>
            </a:p>
          </p:txBody>
        </p:sp>
        <p:sp>
          <p:nvSpPr>
            <p:cNvPr id="12" name="Text Placeholder 9">
              <a:extLst>
                <a:ext uri="{FF2B5EF4-FFF2-40B4-BE49-F238E27FC236}">
                  <a16:creationId xmlns:a16="http://schemas.microsoft.com/office/drawing/2014/main" id="{93876441-31B9-55A9-8724-8C34D01B42D5}"/>
                </a:ext>
              </a:extLst>
            </p:cNvPr>
            <p:cNvSpPr txBox="1">
              <a:spLocks/>
            </p:cNvSpPr>
            <p:nvPr/>
          </p:nvSpPr>
          <p:spPr>
            <a:xfrm>
              <a:off x="4165600" y="5048607"/>
              <a:ext cx="7492999" cy="29320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Wingdings" panose="05000000000000000000" pitchFamily="2" charset="2"/>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Run alternatives analysis on specific projects</a:t>
              </a:r>
              <a:r>
                <a:rPr lang="en-US"/>
                <a:t> (e.g., high-cost, CCN required)</a:t>
              </a:r>
            </a:p>
          </p:txBody>
        </p:sp>
      </p:grpSp>
      <p:sp>
        <p:nvSpPr>
          <p:cNvPr id="7" name="5. Source">
            <a:extLst>
              <a:ext uri="{FF2B5EF4-FFF2-40B4-BE49-F238E27FC236}">
                <a16:creationId xmlns:a16="http://schemas.microsoft.com/office/drawing/2014/main" id="{46C5E6DE-AE34-DC3F-B76E-DE4418491C84}"/>
              </a:ext>
            </a:extLst>
          </p:cNvPr>
          <p:cNvSpPr txBox="1"/>
          <p:nvPr>
            <p:custDataLst>
              <p:tags r:id="rId3"/>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1. ERCOT reliability criteria include P7 treatment, X‑1+N‑1, Large Load contingencies, minimum deliverability and maintenance outage criteria</a:t>
            </a:r>
          </a:p>
        </p:txBody>
      </p:sp>
    </p:spTree>
    <p:extLst>
      <p:ext uri="{BB962C8B-B14F-4D97-AF65-F5344CB8AC3E}">
        <p14:creationId xmlns:p14="http://schemas.microsoft.com/office/powerpoint/2010/main" val="2337383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DCCD3-CB53-A259-AFB7-582D4FBC6FD2}"/>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55467A66-D699-0DAE-60FD-B879B0CDA88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04" imgH="403" progId="TCLayout.ActiveDocument.1">
                  <p:embed/>
                </p:oleObj>
              </mc:Choice>
              <mc:Fallback>
                <p:oleObj name="think-cell Slide" r:id="rId13" imgW="404" imgH="403" progId="TCLayout.ActiveDocument.1">
                  <p:embed/>
                  <p:pic>
                    <p:nvPicPr>
                      <p:cNvPr id="4" name="Object 6" hidden="1">
                        <a:extLst>
                          <a:ext uri="{FF2B5EF4-FFF2-40B4-BE49-F238E27FC236}">
                            <a16:creationId xmlns:a16="http://schemas.microsoft.com/office/drawing/2014/main" id="{55467A66-D699-0DAE-60FD-B879B0CDA885}"/>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887B71EB-D968-1E01-D78D-7D6E92151636}"/>
              </a:ext>
            </a:extLst>
          </p:cNvPr>
          <p:cNvSpPr txBox="1"/>
          <p:nvPr/>
        </p:nvSpPr>
        <p:spPr>
          <a:xfrm rot="20700000">
            <a:off x="876381" y="3460182"/>
            <a:ext cx="9765469" cy="101566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6600">
                <a:solidFill>
                  <a:schemeClr val="bg1">
                    <a:lumMod val="85000"/>
                  </a:schemeClr>
                </a:solidFill>
              </a:rPr>
              <a:t>PRELIMINARY</a:t>
            </a:r>
          </a:p>
        </p:txBody>
      </p:sp>
      <p:sp>
        <p:nvSpPr>
          <p:cNvPr id="17" name="Subtitle 16">
            <a:extLst>
              <a:ext uri="{FF2B5EF4-FFF2-40B4-BE49-F238E27FC236}">
                <a16:creationId xmlns:a16="http://schemas.microsoft.com/office/drawing/2014/main" id="{24CAFD6E-8B9A-0CF6-7DA1-496929D8F9CB}"/>
              </a:ext>
            </a:extLst>
          </p:cNvPr>
          <p:cNvSpPr>
            <a:spLocks noGrp="1"/>
          </p:cNvSpPr>
          <p:nvPr>
            <p:ph type="subTitle" idx="1"/>
          </p:nvPr>
        </p:nvSpPr>
        <p:spPr>
          <a:xfrm>
            <a:off x="1257300" y="1152633"/>
            <a:ext cx="10401300" cy="492443"/>
          </a:xfrm>
        </p:spPr>
        <p:txBody>
          <a:bodyPr>
            <a:spAutoFit/>
          </a:bodyPr>
          <a:lstStyle/>
          <a:p>
            <a:r>
              <a:rPr lang="en-US"/>
              <a:t>Batch identifies preliminary transmission solutions and allocates capacity; the subsequent reliability study completes the required TPL and ERCOT reliability analyses</a:t>
            </a:r>
          </a:p>
        </p:txBody>
      </p:sp>
      <p:sp>
        <p:nvSpPr>
          <p:cNvPr id="2" name="2. Slide Title">
            <a:extLst>
              <a:ext uri="{FF2B5EF4-FFF2-40B4-BE49-F238E27FC236}">
                <a16:creationId xmlns:a16="http://schemas.microsoft.com/office/drawing/2014/main" id="{485BC650-B75F-2D3F-B3BC-00655065DF16}"/>
              </a:ext>
            </a:extLst>
          </p:cNvPr>
          <p:cNvSpPr>
            <a:spLocks noGrp="1"/>
          </p:cNvSpPr>
          <p:nvPr>
            <p:ph type="title"/>
            <p:custDataLst>
              <p:tags r:id="rId2"/>
            </p:custDataLst>
          </p:nvPr>
        </p:nvSpPr>
        <p:spPr>
          <a:xfrm>
            <a:off x="1257299" y="419100"/>
            <a:ext cx="10610649"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t>Standalone Batch process: A</a:t>
            </a:r>
            <a:r>
              <a:rPr lang="en-US"/>
              <a:t> ~20-month end-to-end cycle preserves pre-commitment allocation while shifting detailed reliability work after that</a:t>
            </a:r>
            <a:endParaRPr lang="en-US" spc="-30"/>
          </a:p>
        </p:txBody>
      </p:sp>
      <p:sp>
        <p:nvSpPr>
          <p:cNvPr id="172" name="5. Source">
            <a:extLst>
              <a:ext uri="{FF2B5EF4-FFF2-40B4-BE49-F238E27FC236}">
                <a16:creationId xmlns:a16="http://schemas.microsoft.com/office/drawing/2014/main" id="{642B7CA7-6421-1171-B170-7640AA05B96D}"/>
              </a:ext>
            </a:extLst>
          </p:cNvPr>
          <p:cNvSpPr txBox="1"/>
          <p:nvPr>
            <p:custDataLst>
              <p:tags r:id="rId3"/>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ERCOT Extended Work Sessions for Comprehensive Transmission Planning </a:t>
            </a:r>
          </a:p>
        </p:txBody>
      </p:sp>
      <p:sp>
        <p:nvSpPr>
          <p:cNvPr id="616" name="Rectangle 615">
            <a:extLst>
              <a:ext uri="{FF2B5EF4-FFF2-40B4-BE49-F238E27FC236}">
                <a16:creationId xmlns:a16="http://schemas.microsoft.com/office/drawing/2014/main" id="{2BED0519-9223-A837-B5C7-6072AE1A376D}"/>
              </a:ext>
            </a:extLst>
          </p:cNvPr>
          <p:cNvSpPr>
            <a:spLocks/>
          </p:cNvSpPr>
          <p:nvPr/>
        </p:nvSpPr>
        <p:spPr>
          <a:xfrm>
            <a:off x="8791100" y="1816746"/>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a:solidFill>
                <a:schemeClr val="bg1"/>
              </a:solidFill>
            </a:endParaRPr>
          </a:p>
        </p:txBody>
      </p:sp>
      <p:sp>
        <p:nvSpPr>
          <p:cNvPr id="618" name="TextBox 617">
            <a:extLst>
              <a:ext uri="{FF2B5EF4-FFF2-40B4-BE49-F238E27FC236}">
                <a16:creationId xmlns:a16="http://schemas.microsoft.com/office/drawing/2014/main" id="{45F69777-050E-91E2-9880-2E09C6B7D685}"/>
              </a:ext>
            </a:extLst>
          </p:cNvPr>
          <p:cNvSpPr txBox="1"/>
          <p:nvPr/>
        </p:nvSpPr>
        <p:spPr>
          <a:xfrm>
            <a:off x="9023080" y="1829866"/>
            <a:ext cx="654025" cy="123111"/>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Batch process</a:t>
            </a:r>
          </a:p>
        </p:txBody>
      </p:sp>
      <p:sp>
        <p:nvSpPr>
          <p:cNvPr id="620" name="Rectangle 619">
            <a:extLst>
              <a:ext uri="{FF2B5EF4-FFF2-40B4-BE49-F238E27FC236}">
                <a16:creationId xmlns:a16="http://schemas.microsoft.com/office/drawing/2014/main" id="{E19F9C93-F176-17E7-8D82-ADE55A88CBC0}"/>
              </a:ext>
            </a:extLst>
          </p:cNvPr>
          <p:cNvSpPr>
            <a:spLocks/>
          </p:cNvSpPr>
          <p:nvPr/>
        </p:nvSpPr>
        <p:spPr>
          <a:xfrm>
            <a:off x="9985203" y="1816746"/>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a:solidFill>
                <a:schemeClr val="bg1"/>
              </a:solidFill>
            </a:endParaRPr>
          </a:p>
        </p:txBody>
      </p:sp>
      <p:sp>
        <p:nvSpPr>
          <p:cNvPr id="622" name="TextBox 621">
            <a:extLst>
              <a:ext uri="{FF2B5EF4-FFF2-40B4-BE49-F238E27FC236}">
                <a16:creationId xmlns:a16="http://schemas.microsoft.com/office/drawing/2014/main" id="{0EFA7A86-4C37-1D30-97CA-2CED193C36B6}"/>
              </a:ext>
            </a:extLst>
          </p:cNvPr>
          <p:cNvSpPr txBox="1"/>
          <p:nvPr/>
        </p:nvSpPr>
        <p:spPr>
          <a:xfrm>
            <a:off x="10217183" y="1829866"/>
            <a:ext cx="418384" cy="123111"/>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Modeling</a:t>
            </a:r>
          </a:p>
        </p:txBody>
      </p:sp>
      <p:sp>
        <p:nvSpPr>
          <p:cNvPr id="624" name="Rectangle 623">
            <a:extLst>
              <a:ext uri="{FF2B5EF4-FFF2-40B4-BE49-F238E27FC236}">
                <a16:creationId xmlns:a16="http://schemas.microsoft.com/office/drawing/2014/main" id="{B1481F51-D1F7-54A4-83FC-6D7B289F678A}"/>
              </a:ext>
            </a:extLst>
          </p:cNvPr>
          <p:cNvSpPr>
            <a:spLocks/>
          </p:cNvSpPr>
          <p:nvPr/>
        </p:nvSpPr>
        <p:spPr>
          <a:xfrm>
            <a:off x="9753223" y="1816746"/>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a:solidFill>
                <a:schemeClr val="bg1"/>
              </a:solidFill>
            </a:endParaRPr>
          </a:p>
        </p:txBody>
      </p:sp>
      <p:sp>
        <p:nvSpPr>
          <p:cNvPr id="626" name="Rectangle 625">
            <a:extLst>
              <a:ext uri="{FF2B5EF4-FFF2-40B4-BE49-F238E27FC236}">
                <a16:creationId xmlns:a16="http://schemas.microsoft.com/office/drawing/2014/main" id="{97D7B3D1-7392-195F-BC97-B30F4A2DBDD3}"/>
              </a:ext>
            </a:extLst>
          </p:cNvPr>
          <p:cNvSpPr>
            <a:spLocks/>
          </p:cNvSpPr>
          <p:nvPr/>
        </p:nvSpPr>
        <p:spPr>
          <a:xfrm>
            <a:off x="10711685" y="1816746"/>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a:solidFill>
                <a:schemeClr val="bg1"/>
              </a:solidFill>
            </a:endParaRPr>
          </a:p>
        </p:txBody>
      </p:sp>
      <p:sp>
        <p:nvSpPr>
          <p:cNvPr id="628" name="TextBox 627">
            <a:extLst>
              <a:ext uri="{FF2B5EF4-FFF2-40B4-BE49-F238E27FC236}">
                <a16:creationId xmlns:a16="http://schemas.microsoft.com/office/drawing/2014/main" id="{2631ED65-4C28-7581-4CAD-BC8B0CF0E1F3}"/>
              </a:ext>
            </a:extLst>
          </p:cNvPr>
          <p:cNvSpPr txBox="1"/>
          <p:nvPr/>
        </p:nvSpPr>
        <p:spPr>
          <a:xfrm>
            <a:off x="10943661" y="1829866"/>
            <a:ext cx="714939" cy="123111"/>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Reliability study</a:t>
            </a:r>
          </a:p>
        </p:txBody>
      </p:sp>
      <p:sp>
        <p:nvSpPr>
          <p:cNvPr id="630" name="TextBox 629">
            <a:extLst>
              <a:ext uri="{FF2B5EF4-FFF2-40B4-BE49-F238E27FC236}">
                <a16:creationId xmlns:a16="http://schemas.microsoft.com/office/drawing/2014/main" id="{5E362129-B005-7281-F2A6-2776A8B84BC9}"/>
              </a:ext>
            </a:extLst>
          </p:cNvPr>
          <p:cNvSpPr txBox="1"/>
          <p:nvPr/>
        </p:nvSpPr>
        <p:spPr>
          <a:xfrm>
            <a:off x="7167506" y="1829866"/>
            <a:ext cx="249870" cy="123111"/>
          </a:xfrm>
          <a:prstGeom prst="rect">
            <a:avLst/>
          </a:prstGeom>
          <a:ln>
            <a:no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rgbClr val="C00000"/>
                </a:solidFill>
              </a:rPr>
              <a:t>XX</a:t>
            </a:r>
          </a:p>
        </p:txBody>
      </p:sp>
      <p:sp>
        <p:nvSpPr>
          <p:cNvPr id="632" name="TextBox 631">
            <a:extLst>
              <a:ext uri="{FF2B5EF4-FFF2-40B4-BE49-F238E27FC236}">
                <a16:creationId xmlns:a16="http://schemas.microsoft.com/office/drawing/2014/main" id="{13E41C7D-1099-ECC8-C07F-6A52A455C55A}"/>
              </a:ext>
            </a:extLst>
          </p:cNvPr>
          <p:cNvSpPr txBox="1"/>
          <p:nvPr/>
        </p:nvSpPr>
        <p:spPr>
          <a:xfrm>
            <a:off x="7493494" y="1829866"/>
            <a:ext cx="1221488" cy="123111"/>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Areas for further alignment</a:t>
            </a:r>
          </a:p>
        </p:txBody>
      </p:sp>
      <p:sp>
        <p:nvSpPr>
          <p:cNvPr id="7" name="Rectangle 6">
            <a:extLst>
              <a:ext uri="{FF2B5EF4-FFF2-40B4-BE49-F238E27FC236}">
                <a16:creationId xmlns:a16="http://schemas.microsoft.com/office/drawing/2014/main" id="{4B0C8048-34BB-16D5-C260-A2AD2BF72B48}"/>
              </a:ext>
            </a:extLst>
          </p:cNvPr>
          <p:cNvSpPr>
            <a:spLocks/>
          </p:cNvSpPr>
          <p:nvPr/>
        </p:nvSpPr>
        <p:spPr>
          <a:xfrm>
            <a:off x="0" y="2087673"/>
            <a:ext cx="12192000"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657" name="TextBox 656">
            <a:extLst>
              <a:ext uri="{FF2B5EF4-FFF2-40B4-BE49-F238E27FC236}">
                <a16:creationId xmlns:a16="http://schemas.microsoft.com/office/drawing/2014/main" id="{16621532-36EA-CE02-F5F0-067F16FAD874}"/>
              </a:ext>
            </a:extLst>
          </p:cNvPr>
          <p:cNvSpPr txBox="1">
            <a:spLocks/>
          </p:cNvSpPr>
          <p:nvPr/>
        </p:nvSpPr>
        <p:spPr>
          <a:xfrm>
            <a:off x="4781140" y="6347614"/>
            <a:ext cx="987500" cy="246221"/>
          </a:xfrm>
          <a:prstGeom prst="rect">
            <a:avLst/>
          </a:prstGeom>
          <a:noFill/>
          <a:ln w="6350">
            <a:noFill/>
            <a:miter lim="800000"/>
          </a:ln>
        </p:spPr>
        <p:txBody>
          <a:bodyPr wrap="square" lIns="0" tIns="0" rIns="0" bIns="0">
            <a:spAutoFit/>
          </a:bodyPr>
          <a:lstStyle/>
          <a:p>
            <a:pPr algn="ctr">
              <a:spcBef>
                <a:spcPts val="300"/>
              </a:spcBef>
              <a:spcAft>
                <a:spcPts val="300"/>
              </a:spcAft>
            </a:pPr>
            <a:r>
              <a:rPr lang="en-US" sz="800" b="1"/>
              <a:t>Beginning of next Batch + CTP cycle</a:t>
            </a:r>
          </a:p>
        </p:txBody>
      </p:sp>
      <p:grpSp>
        <p:nvGrpSpPr>
          <p:cNvPr id="20" name="Group 19">
            <a:extLst>
              <a:ext uri="{FF2B5EF4-FFF2-40B4-BE49-F238E27FC236}">
                <a16:creationId xmlns:a16="http://schemas.microsoft.com/office/drawing/2014/main" id="{09E24C1F-F57D-03B2-D4A2-4357A069DCF7}"/>
              </a:ext>
            </a:extLst>
          </p:cNvPr>
          <p:cNvGrpSpPr/>
          <p:nvPr/>
        </p:nvGrpSpPr>
        <p:grpSpPr>
          <a:xfrm>
            <a:off x="1462297" y="2142317"/>
            <a:ext cx="0" cy="4048245"/>
            <a:chOff x="1125218" y="1449690"/>
            <a:chExt cx="0" cy="5046526"/>
          </a:xfrm>
        </p:grpSpPr>
        <p:cxnSp>
          <p:nvCxnSpPr>
            <p:cNvPr id="156" name="Straight Connector 155">
              <a:extLst>
                <a:ext uri="{FF2B5EF4-FFF2-40B4-BE49-F238E27FC236}">
                  <a16:creationId xmlns:a16="http://schemas.microsoft.com/office/drawing/2014/main" id="{F434FAD5-21A4-A1B6-3ABB-D83D74C347FE}"/>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9F87E34-8046-3966-320E-3F33B0AAFAE9}"/>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C778CC47-DEA5-7B17-E62E-5555CA35A12C}"/>
              </a:ext>
            </a:extLst>
          </p:cNvPr>
          <p:cNvGrpSpPr/>
          <p:nvPr/>
        </p:nvGrpSpPr>
        <p:grpSpPr>
          <a:xfrm>
            <a:off x="2005846" y="2142317"/>
            <a:ext cx="0" cy="4048245"/>
            <a:chOff x="1600957" y="1449690"/>
            <a:chExt cx="0" cy="5046526"/>
          </a:xfrm>
        </p:grpSpPr>
        <p:cxnSp>
          <p:nvCxnSpPr>
            <p:cNvPr id="157" name="Straight Connector 156">
              <a:extLst>
                <a:ext uri="{FF2B5EF4-FFF2-40B4-BE49-F238E27FC236}">
                  <a16:creationId xmlns:a16="http://schemas.microsoft.com/office/drawing/2014/main" id="{6E6CBAF2-8083-513B-2BAE-54B337411CEF}"/>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E469DB9-02A7-91DA-6B90-4A66C1124459}"/>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14249AC5-35AB-8F6A-561D-AE1253BBB2F8}"/>
              </a:ext>
            </a:extLst>
          </p:cNvPr>
          <p:cNvGrpSpPr/>
          <p:nvPr/>
        </p:nvGrpSpPr>
        <p:grpSpPr>
          <a:xfrm>
            <a:off x="3092947" y="2142317"/>
            <a:ext cx="0" cy="4048245"/>
            <a:chOff x="2552435" y="1449690"/>
            <a:chExt cx="0" cy="5046526"/>
          </a:xfrm>
        </p:grpSpPr>
        <p:cxnSp>
          <p:nvCxnSpPr>
            <p:cNvPr id="159" name="Straight Connector 158">
              <a:extLst>
                <a:ext uri="{FF2B5EF4-FFF2-40B4-BE49-F238E27FC236}">
                  <a16:creationId xmlns:a16="http://schemas.microsoft.com/office/drawing/2014/main" id="{8A4994F4-12E0-A4F2-D54B-871766E5792E}"/>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AA3032-6454-B868-D500-7F677C9620E8}"/>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A15F12D6-1953-7270-54AF-BAE0246D9B2E}"/>
              </a:ext>
            </a:extLst>
          </p:cNvPr>
          <p:cNvGrpSpPr/>
          <p:nvPr/>
        </p:nvGrpSpPr>
        <p:grpSpPr>
          <a:xfrm>
            <a:off x="3636496" y="2142317"/>
            <a:ext cx="0" cy="4048245"/>
            <a:chOff x="3028174" y="1449690"/>
            <a:chExt cx="0" cy="5046526"/>
          </a:xfrm>
        </p:grpSpPr>
        <p:cxnSp>
          <p:nvCxnSpPr>
            <p:cNvPr id="160" name="Straight Connector 159">
              <a:extLst>
                <a:ext uri="{FF2B5EF4-FFF2-40B4-BE49-F238E27FC236}">
                  <a16:creationId xmlns:a16="http://schemas.microsoft.com/office/drawing/2014/main" id="{B1DBA003-2309-F7CF-8A37-45A5E031F2C2}"/>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8F3C6CC-3BB0-F2C2-4DC0-5590A1C5EA08}"/>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04A0AEEA-93BB-F9DF-6DF0-113726AE038D}"/>
              </a:ext>
            </a:extLst>
          </p:cNvPr>
          <p:cNvGrpSpPr/>
          <p:nvPr/>
        </p:nvGrpSpPr>
        <p:grpSpPr>
          <a:xfrm>
            <a:off x="4180046" y="2142317"/>
            <a:ext cx="0" cy="4048245"/>
            <a:chOff x="3503913" y="1449690"/>
            <a:chExt cx="0" cy="5046526"/>
          </a:xfrm>
        </p:grpSpPr>
        <p:cxnSp>
          <p:nvCxnSpPr>
            <p:cNvPr id="161" name="Straight Connector 160">
              <a:extLst>
                <a:ext uri="{FF2B5EF4-FFF2-40B4-BE49-F238E27FC236}">
                  <a16:creationId xmlns:a16="http://schemas.microsoft.com/office/drawing/2014/main" id="{A7C392E8-A808-87B9-DF03-878F9CA6666E}"/>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2FBF102-E088-4EE6-FB66-8C9E07C5758B}"/>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540970AF-9102-B044-9340-DE19A6E94948}"/>
              </a:ext>
            </a:extLst>
          </p:cNvPr>
          <p:cNvGrpSpPr/>
          <p:nvPr/>
        </p:nvGrpSpPr>
        <p:grpSpPr>
          <a:xfrm>
            <a:off x="4723597" y="2142317"/>
            <a:ext cx="0" cy="4048245"/>
            <a:chOff x="3979652" y="1449690"/>
            <a:chExt cx="0" cy="5046526"/>
          </a:xfrm>
        </p:grpSpPr>
        <p:cxnSp>
          <p:nvCxnSpPr>
            <p:cNvPr id="162" name="Straight Connector 161">
              <a:extLst>
                <a:ext uri="{FF2B5EF4-FFF2-40B4-BE49-F238E27FC236}">
                  <a16:creationId xmlns:a16="http://schemas.microsoft.com/office/drawing/2014/main" id="{4A1397FA-4704-E7E6-5B8F-6E51ED489B38}"/>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CADC582-6DB0-2C8F-2870-3DA7F7298926}"/>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076DA05B-4422-FD6F-72DC-2681E70D6D3A}"/>
              </a:ext>
            </a:extLst>
          </p:cNvPr>
          <p:cNvGrpSpPr/>
          <p:nvPr/>
        </p:nvGrpSpPr>
        <p:grpSpPr>
          <a:xfrm>
            <a:off x="5267146" y="2142317"/>
            <a:ext cx="0" cy="4048245"/>
            <a:chOff x="4455391" y="1449690"/>
            <a:chExt cx="0" cy="5046526"/>
          </a:xfrm>
        </p:grpSpPr>
        <p:cxnSp>
          <p:nvCxnSpPr>
            <p:cNvPr id="163" name="Straight Connector 162">
              <a:extLst>
                <a:ext uri="{FF2B5EF4-FFF2-40B4-BE49-F238E27FC236}">
                  <a16:creationId xmlns:a16="http://schemas.microsoft.com/office/drawing/2014/main" id="{CDC29AF0-D051-D160-9875-A9B3D17DEFE3}"/>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B3D8986-A2C7-CDCC-534E-59968A61DB3A}"/>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92705824-BB2C-221D-AA78-AB510658B67A}"/>
              </a:ext>
            </a:extLst>
          </p:cNvPr>
          <p:cNvGrpSpPr/>
          <p:nvPr/>
        </p:nvGrpSpPr>
        <p:grpSpPr>
          <a:xfrm>
            <a:off x="5810696" y="2142317"/>
            <a:ext cx="0" cy="4048245"/>
            <a:chOff x="4931130" y="1449690"/>
            <a:chExt cx="0" cy="5046526"/>
          </a:xfrm>
        </p:grpSpPr>
        <p:cxnSp>
          <p:nvCxnSpPr>
            <p:cNvPr id="164" name="Straight Connector 163">
              <a:extLst>
                <a:ext uri="{FF2B5EF4-FFF2-40B4-BE49-F238E27FC236}">
                  <a16:creationId xmlns:a16="http://schemas.microsoft.com/office/drawing/2014/main" id="{84AFCE89-A5C1-0809-6A53-DB885032679C}"/>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2C63233-254D-7910-DB2E-629A68022A44}"/>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1" name="Group 450">
            <a:extLst>
              <a:ext uri="{FF2B5EF4-FFF2-40B4-BE49-F238E27FC236}">
                <a16:creationId xmlns:a16="http://schemas.microsoft.com/office/drawing/2014/main" id="{898FBAD1-A829-6D08-02ED-74D57F575D88}"/>
              </a:ext>
            </a:extLst>
          </p:cNvPr>
          <p:cNvGrpSpPr/>
          <p:nvPr/>
        </p:nvGrpSpPr>
        <p:grpSpPr>
          <a:xfrm>
            <a:off x="6354246" y="2142317"/>
            <a:ext cx="0" cy="4048245"/>
            <a:chOff x="5406869" y="1449690"/>
            <a:chExt cx="0" cy="5046526"/>
          </a:xfrm>
        </p:grpSpPr>
        <p:cxnSp>
          <p:nvCxnSpPr>
            <p:cNvPr id="165" name="Straight Connector 164">
              <a:extLst>
                <a:ext uri="{FF2B5EF4-FFF2-40B4-BE49-F238E27FC236}">
                  <a16:creationId xmlns:a16="http://schemas.microsoft.com/office/drawing/2014/main" id="{FA307DC3-6F85-0BDB-AC23-2CC43E1227F8}"/>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4B840E2-D37D-CDE5-38B1-563D8A2EE8CC}"/>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6" name="Group 455">
            <a:extLst>
              <a:ext uri="{FF2B5EF4-FFF2-40B4-BE49-F238E27FC236}">
                <a16:creationId xmlns:a16="http://schemas.microsoft.com/office/drawing/2014/main" id="{C8802A99-4E5C-039F-FAE1-5819B1A7A8EF}"/>
              </a:ext>
            </a:extLst>
          </p:cNvPr>
          <p:cNvGrpSpPr/>
          <p:nvPr/>
        </p:nvGrpSpPr>
        <p:grpSpPr>
          <a:xfrm>
            <a:off x="6897796" y="2142317"/>
            <a:ext cx="0" cy="4048245"/>
            <a:chOff x="5882607" y="1449690"/>
            <a:chExt cx="0" cy="5046526"/>
          </a:xfrm>
        </p:grpSpPr>
        <p:cxnSp>
          <p:nvCxnSpPr>
            <p:cNvPr id="166" name="Straight Connector 165">
              <a:extLst>
                <a:ext uri="{FF2B5EF4-FFF2-40B4-BE49-F238E27FC236}">
                  <a16:creationId xmlns:a16="http://schemas.microsoft.com/office/drawing/2014/main" id="{3F91964F-266B-009F-41C0-78AE034B503D}"/>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264BFAD-9ED9-614A-0D53-3EE8B4BD4703}"/>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9" name="Group 458">
            <a:extLst>
              <a:ext uri="{FF2B5EF4-FFF2-40B4-BE49-F238E27FC236}">
                <a16:creationId xmlns:a16="http://schemas.microsoft.com/office/drawing/2014/main" id="{C3A0A041-8A10-C00A-7EFD-62BF9D4F4847}"/>
              </a:ext>
            </a:extLst>
          </p:cNvPr>
          <p:cNvGrpSpPr/>
          <p:nvPr/>
        </p:nvGrpSpPr>
        <p:grpSpPr>
          <a:xfrm>
            <a:off x="7441347" y="2142317"/>
            <a:ext cx="0" cy="4048245"/>
            <a:chOff x="6358346" y="1449690"/>
            <a:chExt cx="0" cy="5046526"/>
          </a:xfrm>
        </p:grpSpPr>
        <p:cxnSp>
          <p:nvCxnSpPr>
            <p:cNvPr id="167" name="Straight Connector 166">
              <a:extLst>
                <a:ext uri="{FF2B5EF4-FFF2-40B4-BE49-F238E27FC236}">
                  <a16:creationId xmlns:a16="http://schemas.microsoft.com/office/drawing/2014/main" id="{60D20461-3FE3-F70A-8361-40FAABA9E362}"/>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8AE0E05-A94D-20EB-6DE6-546E37B49E5E}"/>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F61844D1-6375-AD9A-5416-C1783F2EC0D2}"/>
              </a:ext>
            </a:extLst>
          </p:cNvPr>
          <p:cNvGrpSpPr/>
          <p:nvPr/>
        </p:nvGrpSpPr>
        <p:grpSpPr>
          <a:xfrm>
            <a:off x="7984897" y="2142317"/>
            <a:ext cx="0" cy="4048245"/>
            <a:chOff x="6834085" y="1449690"/>
            <a:chExt cx="0" cy="5046526"/>
          </a:xfrm>
        </p:grpSpPr>
        <p:cxnSp>
          <p:nvCxnSpPr>
            <p:cNvPr id="168" name="Straight Connector 167">
              <a:extLst>
                <a:ext uri="{FF2B5EF4-FFF2-40B4-BE49-F238E27FC236}">
                  <a16:creationId xmlns:a16="http://schemas.microsoft.com/office/drawing/2014/main" id="{B2099A3D-CEA0-9812-7A54-A9D3D0DF1A28}"/>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B0D98F0-BB35-65D3-9D85-DCAFCB5C79D1}"/>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4" name="Group 473">
            <a:extLst>
              <a:ext uri="{FF2B5EF4-FFF2-40B4-BE49-F238E27FC236}">
                <a16:creationId xmlns:a16="http://schemas.microsoft.com/office/drawing/2014/main" id="{16D6546C-3E58-DF70-A0FF-5F4EFF640A2C}"/>
              </a:ext>
            </a:extLst>
          </p:cNvPr>
          <p:cNvGrpSpPr/>
          <p:nvPr/>
        </p:nvGrpSpPr>
        <p:grpSpPr>
          <a:xfrm>
            <a:off x="8528447" y="2142317"/>
            <a:ext cx="0" cy="4048245"/>
            <a:chOff x="7309824" y="1449690"/>
            <a:chExt cx="0" cy="5046526"/>
          </a:xfrm>
        </p:grpSpPr>
        <p:cxnSp>
          <p:nvCxnSpPr>
            <p:cNvPr id="169" name="Straight Connector 168">
              <a:extLst>
                <a:ext uri="{FF2B5EF4-FFF2-40B4-BE49-F238E27FC236}">
                  <a16:creationId xmlns:a16="http://schemas.microsoft.com/office/drawing/2014/main" id="{1C5234AC-F7D6-35D7-AFEA-4FF155DBB516}"/>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0AB30212-EFAD-7D8F-D0F6-54690575A46D}"/>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5" name="Group 474">
            <a:extLst>
              <a:ext uri="{FF2B5EF4-FFF2-40B4-BE49-F238E27FC236}">
                <a16:creationId xmlns:a16="http://schemas.microsoft.com/office/drawing/2014/main" id="{F3655DBC-8441-5360-35B0-1DAC379A30AE}"/>
              </a:ext>
            </a:extLst>
          </p:cNvPr>
          <p:cNvGrpSpPr/>
          <p:nvPr/>
        </p:nvGrpSpPr>
        <p:grpSpPr>
          <a:xfrm>
            <a:off x="9071997" y="2142317"/>
            <a:ext cx="0" cy="4048245"/>
            <a:chOff x="7785563" y="1449690"/>
            <a:chExt cx="0" cy="5046526"/>
          </a:xfrm>
        </p:grpSpPr>
        <p:cxnSp>
          <p:nvCxnSpPr>
            <p:cNvPr id="170" name="Straight Connector 169">
              <a:extLst>
                <a:ext uri="{FF2B5EF4-FFF2-40B4-BE49-F238E27FC236}">
                  <a16:creationId xmlns:a16="http://schemas.microsoft.com/office/drawing/2014/main" id="{14A1922F-5CCD-37A8-9C21-0EDB18829A86}"/>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69D7C312-2D26-9D5E-542C-0864186BC00F}"/>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74CD5BA2-2174-A664-CE0C-F529DDCCAC2D}"/>
              </a:ext>
            </a:extLst>
          </p:cNvPr>
          <p:cNvGrpSpPr/>
          <p:nvPr/>
        </p:nvGrpSpPr>
        <p:grpSpPr>
          <a:xfrm>
            <a:off x="9615547" y="2142317"/>
            <a:ext cx="0" cy="4048245"/>
            <a:chOff x="8737041" y="1449690"/>
            <a:chExt cx="0" cy="5046526"/>
          </a:xfrm>
        </p:grpSpPr>
        <p:cxnSp>
          <p:nvCxnSpPr>
            <p:cNvPr id="173" name="Straight Connector 172">
              <a:extLst>
                <a:ext uri="{FF2B5EF4-FFF2-40B4-BE49-F238E27FC236}">
                  <a16:creationId xmlns:a16="http://schemas.microsoft.com/office/drawing/2014/main" id="{84C3250B-273B-7659-FD62-E227A481D07D}"/>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E81F8252-8B2B-043D-12BB-547144FD4217}"/>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80" name="Group 479">
            <a:extLst>
              <a:ext uri="{FF2B5EF4-FFF2-40B4-BE49-F238E27FC236}">
                <a16:creationId xmlns:a16="http://schemas.microsoft.com/office/drawing/2014/main" id="{013ED61F-D5AA-E7A3-F5F8-B265734A03F4}"/>
              </a:ext>
            </a:extLst>
          </p:cNvPr>
          <p:cNvGrpSpPr/>
          <p:nvPr/>
        </p:nvGrpSpPr>
        <p:grpSpPr>
          <a:xfrm>
            <a:off x="10159097" y="2142317"/>
            <a:ext cx="0" cy="4048245"/>
            <a:chOff x="9212780" y="1449690"/>
            <a:chExt cx="0" cy="5046526"/>
          </a:xfrm>
        </p:grpSpPr>
        <p:cxnSp>
          <p:nvCxnSpPr>
            <p:cNvPr id="174" name="Straight Connector 173">
              <a:extLst>
                <a:ext uri="{FF2B5EF4-FFF2-40B4-BE49-F238E27FC236}">
                  <a16:creationId xmlns:a16="http://schemas.microsoft.com/office/drawing/2014/main" id="{CE1656D8-2CF8-7354-DA0E-D8CCCF21359C}"/>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AAECB2B-30F8-1136-6437-3C334A4B7D8C}"/>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82" name="Group 481">
            <a:extLst>
              <a:ext uri="{FF2B5EF4-FFF2-40B4-BE49-F238E27FC236}">
                <a16:creationId xmlns:a16="http://schemas.microsoft.com/office/drawing/2014/main" id="{CDD3E8C4-27C1-7EE3-1305-FE4F16803C5E}"/>
              </a:ext>
            </a:extLst>
          </p:cNvPr>
          <p:cNvGrpSpPr/>
          <p:nvPr/>
        </p:nvGrpSpPr>
        <p:grpSpPr>
          <a:xfrm>
            <a:off x="10702647" y="2142317"/>
            <a:ext cx="0" cy="4048245"/>
            <a:chOff x="9688519" y="1449690"/>
            <a:chExt cx="0" cy="5046526"/>
          </a:xfrm>
        </p:grpSpPr>
        <p:cxnSp>
          <p:nvCxnSpPr>
            <p:cNvPr id="175" name="Straight Connector 174">
              <a:extLst>
                <a:ext uri="{FF2B5EF4-FFF2-40B4-BE49-F238E27FC236}">
                  <a16:creationId xmlns:a16="http://schemas.microsoft.com/office/drawing/2014/main" id="{BE75DA14-6E43-9CCC-04B9-E3132EE868F2}"/>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AE2276B-D108-3298-F47F-D2C0ECFD7DA6}"/>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84" name="Group 483">
            <a:extLst>
              <a:ext uri="{FF2B5EF4-FFF2-40B4-BE49-F238E27FC236}">
                <a16:creationId xmlns:a16="http://schemas.microsoft.com/office/drawing/2014/main" id="{6C592D0E-2D40-B8BC-BF03-3C8F40671AF4}"/>
              </a:ext>
            </a:extLst>
          </p:cNvPr>
          <p:cNvGrpSpPr/>
          <p:nvPr/>
        </p:nvGrpSpPr>
        <p:grpSpPr>
          <a:xfrm>
            <a:off x="11246199" y="2142317"/>
            <a:ext cx="0" cy="4048245"/>
            <a:chOff x="10164258" y="1449690"/>
            <a:chExt cx="0" cy="5046526"/>
          </a:xfrm>
        </p:grpSpPr>
        <p:cxnSp>
          <p:nvCxnSpPr>
            <p:cNvPr id="176" name="Straight Connector 175">
              <a:extLst>
                <a:ext uri="{FF2B5EF4-FFF2-40B4-BE49-F238E27FC236}">
                  <a16:creationId xmlns:a16="http://schemas.microsoft.com/office/drawing/2014/main" id="{ABFA8012-EC6D-82AD-91D9-F5F87B5D0A3F}"/>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5EB5FFEB-F5DF-B7A6-9340-2C5D8306C655}"/>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430B639A-6869-7C21-B637-D8ED45674D31}"/>
              </a:ext>
            </a:extLst>
          </p:cNvPr>
          <p:cNvGrpSpPr/>
          <p:nvPr/>
        </p:nvGrpSpPr>
        <p:grpSpPr>
          <a:xfrm>
            <a:off x="2549396" y="2142317"/>
            <a:ext cx="0" cy="4048245"/>
            <a:chOff x="2076696" y="1449690"/>
            <a:chExt cx="0" cy="5046526"/>
          </a:xfrm>
        </p:grpSpPr>
        <p:cxnSp>
          <p:nvCxnSpPr>
            <p:cNvPr id="158" name="Straight Connector 157">
              <a:extLst>
                <a:ext uri="{FF2B5EF4-FFF2-40B4-BE49-F238E27FC236}">
                  <a16:creationId xmlns:a16="http://schemas.microsoft.com/office/drawing/2014/main" id="{507E2AA1-9BE2-1370-738C-6FE39E96D771}"/>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9654BF9-CEC5-93DB-71F0-F63BA92C5335}"/>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EE8F7E0E-0E93-563E-4699-4D9B8884AB63}"/>
              </a:ext>
            </a:extLst>
          </p:cNvPr>
          <p:cNvGrpSpPr>
            <a:grpSpLocks/>
          </p:cNvGrpSpPr>
          <p:nvPr/>
        </p:nvGrpSpPr>
        <p:grpSpPr>
          <a:xfrm>
            <a:off x="918747" y="2142317"/>
            <a:ext cx="0" cy="4048245"/>
            <a:chOff x="1125218" y="1449690"/>
            <a:chExt cx="0" cy="5046526"/>
          </a:xfrm>
        </p:grpSpPr>
        <p:cxnSp>
          <p:nvCxnSpPr>
            <p:cNvPr id="57" name="Straight Connector 56">
              <a:extLst>
                <a:ext uri="{FF2B5EF4-FFF2-40B4-BE49-F238E27FC236}">
                  <a16:creationId xmlns:a16="http://schemas.microsoft.com/office/drawing/2014/main" id="{04DC27B1-4D0F-FAE1-17A6-70BB6D0EB60E}"/>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F7D4E1B-BFBC-09B0-9402-0889D71E2E37}"/>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59C789FC-3D88-E630-9A27-F013564D252F}"/>
              </a:ext>
            </a:extLst>
          </p:cNvPr>
          <p:cNvGrpSpPr/>
          <p:nvPr/>
        </p:nvGrpSpPr>
        <p:grpSpPr>
          <a:xfrm>
            <a:off x="11238020" y="2392407"/>
            <a:ext cx="0" cy="3817884"/>
            <a:chOff x="649479" y="1449690"/>
            <a:chExt cx="0" cy="5046526"/>
          </a:xfrm>
        </p:grpSpPr>
        <p:cxnSp>
          <p:nvCxnSpPr>
            <p:cNvPr id="66" name="Straight Connector 65">
              <a:extLst>
                <a:ext uri="{FF2B5EF4-FFF2-40B4-BE49-F238E27FC236}">
                  <a16:creationId xmlns:a16="http://schemas.microsoft.com/office/drawing/2014/main" id="{345110DC-282F-6E51-C78D-207F1E52E3E0}"/>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D8C55D5-0779-9A2E-E2B5-BD2A743764D8}"/>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581" name="Isosceles Triangle 580">
            <a:extLst>
              <a:ext uri="{FF2B5EF4-FFF2-40B4-BE49-F238E27FC236}">
                <a16:creationId xmlns:a16="http://schemas.microsoft.com/office/drawing/2014/main" id="{3ED3EDB6-C339-AFD0-432B-87D5E7F7BF4E}"/>
              </a:ext>
            </a:extLst>
          </p:cNvPr>
          <p:cNvSpPr/>
          <p:nvPr/>
        </p:nvSpPr>
        <p:spPr>
          <a:xfrm>
            <a:off x="11184209" y="3812195"/>
            <a:ext cx="130179"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2000" err="1">
              <a:solidFill>
                <a:schemeClr val="bg1"/>
              </a:solidFill>
            </a:endParaRPr>
          </a:p>
        </p:txBody>
      </p:sp>
      <p:sp>
        <p:nvSpPr>
          <p:cNvPr id="583" name="TextBox 582">
            <a:extLst>
              <a:ext uri="{FF2B5EF4-FFF2-40B4-BE49-F238E27FC236}">
                <a16:creationId xmlns:a16="http://schemas.microsoft.com/office/drawing/2014/main" id="{3C87B530-B752-840C-724E-9F1B1DAA862C}"/>
              </a:ext>
            </a:extLst>
          </p:cNvPr>
          <p:cNvSpPr txBox="1"/>
          <p:nvPr/>
        </p:nvSpPr>
        <p:spPr>
          <a:xfrm>
            <a:off x="10819910" y="3210677"/>
            <a:ext cx="858777" cy="584775"/>
          </a:xfrm>
          <a:prstGeom prst="rect">
            <a:avLst/>
          </a:prstGeom>
          <a:solidFill>
            <a:schemeClr val="bg1"/>
          </a:solidFill>
          <a:ln w="6350">
            <a:noFill/>
            <a:miter lim="800000"/>
          </a:ln>
        </p:spPr>
        <p:txBody>
          <a:bodyPr wrap="square">
            <a:spAutoFit/>
          </a:bodyPr>
          <a:lstStyle>
            <a:defPPr>
              <a:defRPr lang="en-US"/>
            </a:defPPr>
            <a:lvl1pPr algn="ctr">
              <a:spcBef>
                <a:spcPts val="300"/>
              </a:spcBef>
              <a:spcAft>
                <a:spcPts val="300"/>
              </a:spcAft>
              <a:defRPr sz="800" b="1"/>
            </a:lvl1pPr>
          </a:lstStyle>
          <a:p>
            <a:r>
              <a:rPr lang="en-US"/>
              <a:t>Meet TPL and ERCOT reliability requirements</a:t>
            </a:r>
          </a:p>
        </p:txBody>
      </p:sp>
      <p:sp>
        <p:nvSpPr>
          <p:cNvPr id="584" name="Isosceles Triangle 583">
            <a:extLst>
              <a:ext uri="{FF2B5EF4-FFF2-40B4-BE49-F238E27FC236}">
                <a16:creationId xmlns:a16="http://schemas.microsoft.com/office/drawing/2014/main" id="{C1212FD9-5E33-E0D6-4749-0D2492FF8038}"/>
              </a:ext>
            </a:extLst>
          </p:cNvPr>
          <p:cNvSpPr/>
          <p:nvPr/>
        </p:nvSpPr>
        <p:spPr>
          <a:xfrm>
            <a:off x="11174852" y="3010957"/>
            <a:ext cx="130179"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2000" err="1">
              <a:solidFill>
                <a:schemeClr val="bg1"/>
              </a:solidFill>
            </a:endParaRPr>
          </a:p>
        </p:txBody>
      </p:sp>
      <p:sp>
        <p:nvSpPr>
          <p:cNvPr id="585" name="TextBox 584">
            <a:extLst>
              <a:ext uri="{FF2B5EF4-FFF2-40B4-BE49-F238E27FC236}">
                <a16:creationId xmlns:a16="http://schemas.microsoft.com/office/drawing/2014/main" id="{6829D666-2CBE-E7E7-FBEC-0D89E338A234}"/>
              </a:ext>
            </a:extLst>
          </p:cNvPr>
          <p:cNvSpPr txBox="1"/>
          <p:nvPr/>
        </p:nvSpPr>
        <p:spPr>
          <a:xfrm>
            <a:off x="10853523" y="2538905"/>
            <a:ext cx="772836" cy="461665"/>
          </a:xfrm>
          <a:prstGeom prst="rect">
            <a:avLst/>
          </a:prstGeom>
          <a:solidFill>
            <a:schemeClr val="bg1"/>
          </a:solidFill>
          <a:ln w="6350">
            <a:noFill/>
            <a:miter lim="800000"/>
          </a:ln>
        </p:spPr>
        <p:txBody>
          <a:bodyPr wrap="square">
            <a:spAutoFit/>
          </a:bodyPr>
          <a:lstStyle>
            <a:defPPr>
              <a:defRPr lang="en-US"/>
            </a:defPPr>
            <a:lvl1pPr algn="ctr">
              <a:spcBef>
                <a:spcPts val="300"/>
              </a:spcBef>
              <a:spcAft>
                <a:spcPts val="300"/>
              </a:spcAft>
              <a:defRPr sz="800" b="1"/>
            </a:lvl1pPr>
          </a:lstStyle>
          <a:p>
            <a:r>
              <a:rPr lang="en-US"/>
              <a:t>Finalize actionable </a:t>
            </a:r>
            <a:r>
              <a:rPr lang="en-US" err="1"/>
              <a:t>Txn</a:t>
            </a:r>
            <a:r>
              <a:rPr lang="en-US"/>
              <a:t> plan</a:t>
            </a:r>
          </a:p>
        </p:txBody>
      </p:sp>
      <p:sp>
        <p:nvSpPr>
          <p:cNvPr id="15" name="TextBox 14">
            <a:extLst>
              <a:ext uri="{FF2B5EF4-FFF2-40B4-BE49-F238E27FC236}">
                <a16:creationId xmlns:a16="http://schemas.microsoft.com/office/drawing/2014/main" id="{78C7BA7F-C23E-C4F5-0F4E-6BC346F27559}"/>
              </a:ext>
            </a:extLst>
          </p:cNvPr>
          <p:cNvSpPr txBox="1">
            <a:spLocks/>
          </p:cNvSpPr>
          <p:nvPr/>
        </p:nvSpPr>
        <p:spPr>
          <a:xfrm>
            <a:off x="15775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M2</a:t>
            </a:r>
          </a:p>
        </p:txBody>
      </p:sp>
      <p:sp>
        <p:nvSpPr>
          <p:cNvPr id="18" name="TextBox 17">
            <a:extLst>
              <a:ext uri="{FF2B5EF4-FFF2-40B4-BE49-F238E27FC236}">
                <a16:creationId xmlns:a16="http://schemas.microsoft.com/office/drawing/2014/main" id="{1A3322D2-3239-3B5E-F40A-B886297D60CC}"/>
              </a:ext>
            </a:extLst>
          </p:cNvPr>
          <p:cNvSpPr txBox="1">
            <a:spLocks/>
          </p:cNvSpPr>
          <p:nvPr/>
        </p:nvSpPr>
        <p:spPr>
          <a:xfrm>
            <a:off x="10340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a:t>
            </a:r>
          </a:p>
        </p:txBody>
      </p:sp>
      <p:sp>
        <p:nvSpPr>
          <p:cNvPr id="19" name="TextBox 18">
            <a:extLst>
              <a:ext uri="{FF2B5EF4-FFF2-40B4-BE49-F238E27FC236}">
                <a16:creationId xmlns:a16="http://schemas.microsoft.com/office/drawing/2014/main" id="{D2927BFD-2805-A106-65A8-F945E5CEB1A5}"/>
              </a:ext>
            </a:extLst>
          </p:cNvPr>
          <p:cNvSpPr txBox="1">
            <a:spLocks/>
          </p:cNvSpPr>
          <p:nvPr/>
        </p:nvSpPr>
        <p:spPr>
          <a:xfrm>
            <a:off x="21211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M3</a:t>
            </a:r>
          </a:p>
        </p:txBody>
      </p:sp>
      <p:sp>
        <p:nvSpPr>
          <p:cNvPr id="23" name="TextBox 22">
            <a:extLst>
              <a:ext uri="{FF2B5EF4-FFF2-40B4-BE49-F238E27FC236}">
                <a16:creationId xmlns:a16="http://schemas.microsoft.com/office/drawing/2014/main" id="{674E9652-76A3-417D-5451-A453F1C52143}"/>
              </a:ext>
            </a:extLst>
          </p:cNvPr>
          <p:cNvSpPr txBox="1">
            <a:spLocks/>
          </p:cNvSpPr>
          <p:nvPr/>
        </p:nvSpPr>
        <p:spPr>
          <a:xfrm>
            <a:off x="32082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M5</a:t>
            </a:r>
          </a:p>
        </p:txBody>
      </p:sp>
      <p:sp>
        <p:nvSpPr>
          <p:cNvPr id="26" name="TextBox 25">
            <a:extLst>
              <a:ext uri="{FF2B5EF4-FFF2-40B4-BE49-F238E27FC236}">
                <a16:creationId xmlns:a16="http://schemas.microsoft.com/office/drawing/2014/main" id="{4968D4CC-F8A7-B8BB-24AA-7965DB10F132}"/>
              </a:ext>
            </a:extLst>
          </p:cNvPr>
          <p:cNvSpPr txBox="1">
            <a:spLocks/>
          </p:cNvSpPr>
          <p:nvPr/>
        </p:nvSpPr>
        <p:spPr>
          <a:xfrm>
            <a:off x="42953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M7</a:t>
            </a:r>
          </a:p>
        </p:txBody>
      </p:sp>
      <p:sp>
        <p:nvSpPr>
          <p:cNvPr id="29" name="TextBox 28">
            <a:extLst>
              <a:ext uri="{FF2B5EF4-FFF2-40B4-BE49-F238E27FC236}">
                <a16:creationId xmlns:a16="http://schemas.microsoft.com/office/drawing/2014/main" id="{C97F852E-0C66-77D7-F2C9-7DEF8EDCFA9E}"/>
              </a:ext>
            </a:extLst>
          </p:cNvPr>
          <p:cNvSpPr txBox="1">
            <a:spLocks/>
          </p:cNvSpPr>
          <p:nvPr/>
        </p:nvSpPr>
        <p:spPr>
          <a:xfrm>
            <a:off x="53824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M9</a:t>
            </a:r>
          </a:p>
        </p:txBody>
      </p:sp>
      <p:sp>
        <p:nvSpPr>
          <p:cNvPr id="30" name="TextBox 29">
            <a:extLst>
              <a:ext uri="{FF2B5EF4-FFF2-40B4-BE49-F238E27FC236}">
                <a16:creationId xmlns:a16="http://schemas.microsoft.com/office/drawing/2014/main" id="{388C1A1C-E11B-21F1-317C-61F6A9AF1B20}"/>
              </a:ext>
            </a:extLst>
          </p:cNvPr>
          <p:cNvSpPr txBox="1">
            <a:spLocks/>
          </p:cNvSpPr>
          <p:nvPr/>
        </p:nvSpPr>
        <p:spPr>
          <a:xfrm>
            <a:off x="70130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M12</a:t>
            </a:r>
          </a:p>
        </p:txBody>
      </p:sp>
      <p:sp>
        <p:nvSpPr>
          <p:cNvPr id="31" name="TextBox 30">
            <a:extLst>
              <a:ext uri="{FF2B5EF4-FFF2-40B4-BE49-F238E27FC236}">
                <a16:creationId xmlns:a16="http://schemas.microsoft.com/office/drawing/2014/main" id="{5BAE3D12-14B2-56B4-2AF9-3EBBB0FFB79C}"/>
              </a:ext>
            </a:extLst>
          </p:cNvPr>
          <p:cNvSpPr txBox="1">
            <a:spLocks/>
          </p:cNvSpPr>
          <p:nvPr/>
        </p:nvSpPr>
        <p:spPr>
          <a:xfrm>
            <a:off x="59259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M10</a:t>
            </a:r>
          </a:p>
        </p:txBody>
      </p:sp>
      <p:sp>
        <p:nvSpPr>
          <p:cNvPr id="32" name="TextBox 31">
            <a:extLst>
              <a:ext uri="{FF2B5EF4-FFF2-40B4-BE49-F238E27FC236}">
                <a16:creationId xmlns:a16="http://schemas.microsoft.com/office/drawing/2014/main" id="{9143C631-C363-881F-12FA-F76F9107B4D6}"/>
              </a:ext>
            </a:extLst>
          </p:cNvPr>
          <p:cNvSpPr txBox="1">
            <a:spLocks/>
          </p:cNvSpPr>
          <p:nvPr/>
        </p:nvSpPr>
        <p:spPr>
          <a:xfrm>
            <a:off x="64695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M11</a:t>
            </a:r>
          </a:p>
        </p:txBody>
      </p:sp>
      <p:sp>
        <p:nvSpPr>
          <p:cNvPr id="33" name="TextBox 32">
            <a:extLst>
              <a:ext uri="{FF2B5EF4-FFF2-40B4-BE49-F238E27FC236}">
                <a16:creationId xmlns:a16="http://schemas.microsoft.com/office/drawing/2014/main" id="{0DCC2A54-3539-F560-F77B-8198105EBD7B}"/>
              </a:ext>
            </a:extLst>
          </p:cNvPr>
          <p:cNvSpPr txBox="1">
            <a:spLocks/>
          </p:cNvSpPr>
          <p:nvPr/>
        </p:nvSpPr>
        <p:spPr>
          <a:xfrm>
            <a:off x="81001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M14</a:t>
            </a:r>
          </a:p>
        </p:txBody>
      </p:sp>
      <p:sp>
        <p:nvSpPr>
          <p:cNvPr id="34" name="TextBox 33">
            <a:extLst>
              <a:ext uri="{FF2B5EF4-FFF2-40B4-BE49-F238E27FC236}">
                <a16:creationId xmlns:a16="http://schemas.microsoft.com/office/drawing/2014/main" id="{3CB0B8D5-9CED-874F-BB14-095E2F0BE38D}"/>
              </a:ext>
            </a:extLst>
          </p:cNvPr>
          <p:cNvSpPr txBox="1">
            <a:spLocks/>
          </p:cNvSpPr>
          <p:nvPr/>
        </p:nvSpPr>
        <p:spPr>
          <a:xfrm>
            <a:off x="75566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M13</a:t>
            </a:r>
          </a:p>
        </p:txBody>
      </p:sp>
      <p:sp>
        <p:nvSpPr>
          <p:cNvPr id="35" name="TextBox 34">
            <a:extLst>
              <a:ext uri="{FF2B5EF4-FFF2-40B4-BE49-F238E27FC236}">
                <a16:creationId xmlns:a16="http://schemas.microsoft.com/office/drawing/2014/main" id="{C513BB71-7A0A-54CF-BF87-BC91387610A2}"/>
              </a:ext>
            </a:extLst>
          </p:cNvPr>
          <p:cNvSpPr txBox="1">
            <a:spLocks/>
          </p:cNvSpPr>
          <p:nvPr/>
        </p:nvSpPr>
        <p:spPr>
          <a:xfrm>
            <a:off x="91872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M16</a:t>
            </a:r>
          </a:p>
        </p:txBody>
      </p:sp>
      <p:sp>
        <p:nvSpPr>
          <p:cNvPr id="36" name="TextBox 35">
            <a:extLst>
              <a:ext uri="{FF2B5EF4-FFF2-40B4-BE49-F238E27FC236}">
                <a16:creationId xmlns:a16="http://schemas.microsoft.com/office/drawing/2014/main" id="{90C5EDDE-DAAB-B233-25F4-07749C4109C7}"/>
              </a:ext>
            </a:extLst>
          </p:cNvPr>
          <p:cNvSpPr txBox="1">
            <a:spLocks/>
          </p:cNvSpPr>
          <p:nvPr/>
        </p:nvSpPr>
        <p:spPr>
          <a:xfrm>
            <a:off x="102743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M18</a:t>
            </a:r>
          </a:p>
        </p:txBody>
      </p:sp>
      <p:sp>
        <p:nvSpPr>
          <p:cNvPr id="37" name="TextBox 36">
            <a:extLst>
              <a:ext uri="{FF2B5EF4-FFF2-40B4-BE49-F238E27FC236}">
                <a16:creationId xmlns:a16="http://schemas.microsoft.com/office/drawing/2014/main" id="{6A25FA5D-B3F2-EE35-97BB-46C79732FD8A}"/>
              </a:ext>
            </a:extLst>
          </p:cNvPr>
          <p:cNvSpPr txBox="1">
            <a:spLocks/>
          </p:cNvSpPr>
          <p:nvPr/>
        </p:nvSpPr>
        <p:spPr>
          <a:xfrm>
            <a:off x="108179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M19</a:t>
            </a:r>
          </a:p>
        </p:txBody>
      </p:sp>
      <p:sp>
        <p:nvSpPr>
          <p:cNvPr id="38" name="TextBox 37">
            <a:extLst>
              <a:ext uri="{FF2B5EF4-FFF2-40B4-BE49-F238E27FC236}">
                <a16:creationId xmlns:a16="http://schemas.microsoft.com/office/drawing/2014/main" id="{E003B37C-D334-CE59-1478-1C6B1002DBAD}"/>
              </a:ext>
            </a:extLst>
          </p:cNvPr>
          <p:cNvSpPr txBox="1">
            <a:spLocks/>
          </p:cNvSpPr>
          <p:nvPr/>
        </p:nvSpPr>
        <p:spPr>
          <a:xfrm>
            <a:off x="86437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M15</a:t>
            </a:r>
          </a:p>
        </p:txBody>
      </p:sp>
      <p:sp>
        <p:nvSpPr>
          <p:cNvPr id="41" name="TextBox 40">
            <a:extLst>
              <a:ext uri="{FF2B5EF4-FFF2-40B4-BE49-F238E27FC236}">
                <a16:creationId xmlns:a16="http://schemas.microsoft.com/office/drawing/2014/main" id="{00150BFE-9712-C2E8-7F48-ABE969D5AD17}"/>
              </a:ext>
            </a:extLst>
          </p:cNvPr>
          <p:cNvSpPr txBox="1">
            <a:spLocks/>
          </p:cNvSpPr>
          <p:nvPr/>
        </p:nvSpPr>
        <p:spPr>
          <a:xfrm>
            <a:off x="973081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M17</a:t>
            </a:r>
          </a:p>
        </p:txBody>
      </p:sp>
      <p:sp>
        <p:nvSpPr>
          <p:cNvPr id="43" name="TextBox 42">
            <a:extLst>
              <a:ext uri="{FF2B5EF4-FFF2-40B4-BE49-F238E27FC236}">
                <a16:creationId xmlns:a16="http://schemas.microsoft.com/office/drawing/2014/main" id="{1DACF2CD-63DB-E3B1-9DF7-152DDC6395F4}"/>
              </a:ext>
            </a:extLst>
          </p:cNvPr>
          <p:cNvSpPr txBox="1">
            <a:spLocks/>
          </p:cNvSpPr>
          <p:nvPr/>
        </p:nvSpPr>
        <p:spPr>
          <a:xfrm>
            <a:off x="26646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M4</a:t>
            </a:r>
          </a:p>
        </p:txBody>
      </p:sp>
      <p:sp>
        <p:nvSpPr>
          <p:cNvPr id="44" name="TextBox 43">
            <a:extLst>
              <a:ext uri="{FF2B5EF4-FFF2-40B4-BE49-F238E27FC236}">
                <a16:creationId xmlns:a16="http://schemas.microsoft.com/office/drawing/2014/main" id="{014E0713-FE05-9037-7C95-6C75E7B5785E}"/>
              </a:ext>
            </a:extLst>
          </p:cNvPr>
          <p:cNvSpPr txBox="1">
            <a:spLocks/>
          </p:cNvSpPr>
          <p:nvPr/>
        </p:nvSpPr>
        <p:spPr>
          <a:xfrm>
            <a:off x="11361470"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M20</a:t>
            </a:r>
          </a:p>
        </p:txBody>
      </p:sp>
      <p:sp>
        <p:nvSpPr>
          <p:cNvPr id="46" name="TextBox 45">
            <a:extLst>
              <a:ext uri="{FF2B5EF4-FFF2-40B4-BE49-F238E27FC236}">
                <a16:creationId xmlns:a16="http://schemas.microsoft.com/office/drawing/2014/main" id="{228CF949-F7E4-E6BB-2FAF-FBA7F2789795}"/>
              </a:ext>
            </a:extLst>
          </p:cNvPr>
          <p:cNvSpPr txBox="1">
            <a:spLocks/>
          </p:cNvSpPr>
          <p:nvPr/>
        </p:nvSpPr>
        <p:spPr>
          <a:xfrm>
            <a:off x="37517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M6</a:t>
            </a:r>
          </a:p>
        </p:txBody>
      </p:sp>
      <p:sp>
        <p:nvSpPr>
          <p:cNvPr id="47" name="TextBox 46">
            <a:extLst>
              <a:ext uri="{FF2B5EF4-FFF2-40B4-BE49-F238E27FC236}">
                <a16:creationId xmlns:a16="http://schemas.microsoft.com/office/drawing/2014/main" id="{F27585EA-4FBC-363E-BEDA-1D7FA30C2B3C}"/>
              </a:ext>
            </a:extLst>
          </p:cNvPr>
          <p:cNvSpPr txBox="1">
            <a:spLocks/>
          </p:cNvSpPr>
          <p:nvPr/>
        </p:nvSpPr>
        <p:spPr>
          <a:xfrm>
            <a:off x="4838865" y="2113448"/>
            <a:ext cx="313013"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b="1">
                <a:solidFill>
                  <a:schemeClr val="bg1"/>
                </a:solidFill>
                <a:cs typeface="+mn-cs"/>
              </a:rPr>
              <a:t>M8</a:t>
            </a:r>
          </a:p>
        </p:txBody>
      </p:sp>
      <p:sp>
        <p:nvSpPr>
          <p:cNvPr id="75" name="Rectangle 74">
            <a:extLst>
              <a:ext uri="{FF2B5EF4-FFF2-40B4-BE49-F238E27FC236}">
                <a16:creationId xmlns:a16="http://schemas.microsoft.com/office/drawing/2014/main" id="{2CBFB03A-4096-E108-6BD9-B1F4E6C76E2B}"/>
              </a:ext>
            </a:extLst>
          </p:cNvPr>
          <p:cNvSpPr/>
          <p:nvPr/>
        </p:nvSpPr>
        <p:spPr>
          <a:xfrm>
            <a:off x="3267953" y="2426539"/>
            <a:ext cx="6312710"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76" name="Rectangle 75">
            <a:extLst>
              <a:ext uri="{FF2B5EF4-FFF2-40B4-BE49-F238E27FC236}">
                <a16:creationId xmlns:a16="http://schemas.microsoft.com/office/drawing/2014/main" id="{0858AA4A-A2E5-7AF6-ED27-DA019B00B61C}"/>
              </a:ext>
            </a:extLst>
          </p:cNvPr>
          <p:cNvSpPr>
            <a:spLocks/>
          </p:cNvSpPr>
          <p:nvPr/>
        </p:nvSpPr>
        <p:spPr>
          <a:xfrm>
            <a:off x="3342185" y="2661763"/>
            <a:ext cx="1036195"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800" b="1">
                <a:solidFill>
                  <a:schemeClr val="bg1"/>
                </a:solidFill>
              </a:rPr>
              <a:t>Model prep</a:t>
            </a:r>
          </a:p>
        </p:txBody>
      </p:sp>
      <p:cxnSp>
        <p:nvCxnSpPr>
          <p:cNvPr id="77" name="Straight Connector 76">
            <a:extLst>
              <a:ext uri="{FF2B5EF4-FFF2-40B4-BE49-F238E27FC236}">
                <a16:creationId xmlns:a16="http://schemas.microsoft.com/office/drawing/2014/main" id="{2CED162F-4834-C7F9-3060-2DBCB810F9BB}"/>
              </a:ext>
            </a:extLst>
          </p:cNvPr>
          <p:cNvCxnSpPr>
            <a:cxnSpLocks/>
            <a:stCxn id="76" idx="3"/>
            <a:endCxn id="88" idx="1"/>
          </p:cNvCxnSpPr>
          <p:nvPr/>
        </p:nvCxnSpPr>
        <p:spPr>
          <a:xfrm>
            <a:off x="4378380" y="2832829"/>
            <a:ext cx="14341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D2CA177D-C763-D672-A67C-AE40CAD559C3}"/>
              </a:ext>
            </a:extLst>
          </p:cNvPr>
          <p:cNvSpPr txBox="1"/>
          <p:nvPr/>
        </p:nvSpPr>
        <p:spPr>
          <a:xfrm>
            <a:off x="3552057" y="2462969"/>
            <a:ext cx="2725551" cy="138499"/>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b="1"/>
              <a:t>Cases and modeling</a:t>
            </a:r>
          </a:p>
        </p:txBody>
      </p:sp>
      <p:sp>
        <p:nvSpPr>
          <p:cNvPr id="86" name="TrackerAlphaBlue 452">
            <a:extLst>
              <a:ext uri="{FF2B5EF4-FFF2-40B4-BE49-F238E27FC236}">
                <a16:creationId xmlns:a16="http://schemas.microsoft.com/office/drawing/2014/main" id="{99F591BE-F787-03C0-F23D-4954E2FAAD1E}"/>
              </a:ext>
            </a:extLst>
          </p:cNvPr>
          <p:cNvSpPr>
            <a:spLocks/>
          </p:cNvSpPr>
          <p:nvPr>
            <p:custDataLst>
              <p:tags r:id="rId4"/>
            </p:custDataLst>
          </p:nvPr>
        </p:nvSpPr>
        <p:spPr>
          <a:xfrm>
            <a:off x="3342185" y="2456769"/>
            <a:ext cx="165600"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900">
                <a:solidFill>
                  <a:schemeClr val="bg1"/>
                </a:solidFill>
              </a:rPr>
              <a:t>A</a:t>
            </a:r>
          </a:p>
        </p:txBody>
      </p:sp>
      <p:sp>
        <p:nvSpPr>
          <p:cNvPr id="88" name="Rectangle 87">
            <a:extLst>
              <a:ext uri="{FF2B5EF4-FFF2-40B4-BE49-F238E27FC236}">
                <a16:creationId xmlns:a16="http://schemas.microsoft.com/office/drawing/2014/main" id="{AF02983A-D7C3-154C-03E8-B0EBAAE6AFA3}"/>
              </a:ext>
            </a:extLst>
          </p:cNvPr>
          <p:cNvSpPr>
            <a:spLocks/>
          </p:cNvSpPr>
          <p:nvPr/>
        </p:nvSpPr>
        <p:spPr>
          <a:xfrm>
            <a:off x="4521794" y="2661763"/>
            <a:ext cx="661510"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First CTP model build</a:t>
            </a:r>
          </a:p>
        </p:txBody>
      </p:sp>
      <p:grpSp>
        <p:nvGrpSpPr>
          <p:cNvPr id="14" name="Group 13">
            <a:extLst>
              <a:ext uri="{FF2B5EF4-FFF2-40B4-BE49-F238E27FC236}">
                <a16:creationId xmlns:a16="http://schemas.microsoft.com/office/drawing/2014/main" id="{808C7BDF-6C99-CB7F-8733-835C030E37DA}"/>
              </a:ext>
            </a:extLst>
          </p:cNvPr>
          <p:cNvGrpSpPr/>
          <p:nvPr>
            <p:custDataLst>
              <p:tags r:id="rId5"/>
            </p:custDataLst>
          </p:nvPr>
        </p:nvGrpSpPr>
        <p:grpSpPr>
          <a:xfrm>
            <a:off x="6280289" y="2661762"/>
            <a:ext cx="3216835" cy="342132"/>
            <a:chOff x="6264406" y="2661762"/>
            <a:chExt cx="3216835" cy="342132"/>
          </a:xfrm>
        </p:grpSpPr>
        <p:sp>
          <p:nvSpPr>
            <p:cNvPr id="95" name="Freeform: Shape 94">
              <a:extLst>
                <a:ext uri="{FF2B5EF4-FFF2-40B4-BE49-F238E27FC236}">
                  <a16:creationId xmlns:a16="http://schemas.microsoft.com/office/drawing/2014/main" id="{C75FAC9F-083F-A6CA-EBE1-1B184432AA9A}"/>
                </a:ext>
              </a:extLst>
            </p:cNvPr>
            <p:cNvSpPr/>
            <p:nvPr>
              <p:custDataLst>
                <p:tags r:id="rId9"/>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96" name="TextBox 95">
              <a:extLst>
                <a:ext uri="{FF2B5EF4-FFF2-40B4-BE49-F238E27FC236}">
                  <a16:creationId xmlns:a16="http://schemas.microsoft.com/office/drawing/2014/main" id="{2DFB7551-9AFA-0DA4-3B48-CAA1AEF36CBA}"/>
                </a:ext>
              </a:extLst>
            </p:cNvPr>
            <p:cNvSpPr txBox="1"/>
            <p:nvPr>
              <p:custDataLst>
                <p:tags r:id="rId10"/>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800" b="1">
                  <a:solidFill>
                    <a:schemeClr val="bg1"/>
                  </a:solidFill>
                </a:rPr>
                <a:t>Remaining non-CTP model builds</a:t>
              </a:r>
              <a:endParaRPr lang="en-US" sz="800">
                <a:solidFill>
                  <a:schemeClr val="bg1"/>
                </a:solidFill>
              </a:endParaRPr>
            </a:p>
          </p:txBody>
        </p:sp>
      </p:grpSp>
      <p:sp>
        <p:nvSpPr>
          <p:cNvPr id="93" name="Rectangle 92">
            <a:extLst>
              <a:ext uri="{FF2B5EF4-FFF2-40B4-BE49-F238E27FC236}">
                <a16:creationId xmlns:a16="http://schemas.microsoft.com/office/drawing/2014/main" id="{631FD1E4-87CD-544E-2B7A-9AA423DA30E4}"/>
              </a:ext>
            </a:extLst>
          </p:cNvPr>
          <p:cNvSpPr>
            <a:spLocks/>
          </p:cNvSpPr>
          <p:nvPr/>
        </p:nvSpPr>
        <p:spPr>
          <a:xfrm>
            <a:off x="5467395" y="2661762"/>
            <a:ext cx="707597"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Other CTP model build</a:t>
            </a:r>
          </a:p>
        </p:txBody>
      </p:sp>
      <p:cxnSp>
        <p:nvCxnSpPr>
          <p:cNvPr id="100" name="Straight Connector 99">
            <a:extLst>
              <a:ext uri="{FF2B5EF4-FFF2-40B4-BE49-F238E27FC236}">
                <a16:creationId xmlns:a16="http://schemas.microsoft.com/office/drawing/2014/main" id="{6151EFCB-C406-DF2B-D190-5CB8AF1620EB}"/>
              </a:ext>
            </a:extLst>
          </p:cNvPr>
          <p:cNvCxnSpPr>
            <a:cxnSpLocks/>
            <a:stCxn id="88" idx="3"/>
            <a:endCxn id="93" idx="1"/>
          </p:cNvCxnSpPr>
          <p:nvPr/>
        </p:nvCxnSpPr>
        <p:spPr>
          <a:xfrm flipV="1">
            <a:off x="5183304" y="2832828"/>
            <a:ext cx="284091"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AF2B0376-FBEB-12F1-FBE8-0D9BCF97E6A8}"/>
              </a:ext>
            </a:extLst>
          </p:cNvPr>
          <p:cNvCxnSpPr>
            <a:cxnSpLocks/>
            <a:stCxn id="93" idx="3"/>
            <a:endCxn id="95" idx="5"/>
          </p:cNvCxnSpPr>
          <p:nvPr/>
        </p:nvCxnSpPr>
        <p:spPr>
          <a:xfrm>
            <a:off x="6174992" y="2832828"/>
            <a:ext cx="105297"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grpSp>
        <p:nvGrpSpPr>
          <p:cNvPr id="468" name="Group 467">
            <a:extLst>
              <a:ext uri="{FF2B5EF4-FFF2-40B4-BE49-F238E27FC236}">
                <a16:creationId xmlns:a16="http://schemas.microsoft.com/office/drawing/2014/main" id="{16E112E9-23FB-B58B-5DDF-B5E4397B0D97}"/>
              </a:ext>
            </a:extLst>
          </p:cNvPr>
          <p:cNvGrpSpPr/>
          <p:nvPr/>
        </p:nvGrpSpPr>
        <p:grpSpPr>
          <a:xfrm>
            <a:off x="5389419" y="5103614"/>
            <a:ext cx="4884986" cy="166289"/>
            <a:chOff x="5893089" y="5103614"/>
            <a:chExt cx="4884986" cy="166289"/>
          </a:xfrm>
        </p:grpSpPr>
        <p:sp>
          <p:nvSpPr>
            <p:cNvPr id="556" name="TextBox 555">
              <a:extLst>
                <a:ext uri="{FF2B5EF4-FFF2-40B4-BE49-F238E27FC236}">
                  <a16:creationId xmlns:a16="http://schemas.microsoft.com/office/drawing/2014/main" id="{3B56A774-CC58-2985-8763-34D09A55A4DE}"/>
                </a:ext>
              </a:extLst>
            </p:cNvPr>
            <p:cNvSpPr txBox="1"/>
            <p:nvPr/>
          </p:nvSpPr>
          <p:spPr>
            <a:xfrm>
              <a:off x="6097306" y="5106859"/>
              <a:ext cx="4680769" cy="138499"/>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b="1"/>
                <a:t>Post-commitment reliability study: </a:t>
              </a:r>
              <a:r>
                <a:rPr lang="en-US" sz="900"/>
                <a:t>Full NERC TPL and ERCOT reliability criteria analysis</a:t>
              </a:r>
              <a:endParaRPr lang="en-US" sz="900" b="1"/>
            </a:p>
          </p:txBody>
        </p:sp>
        <p:sp>
          <p:nvSpPr>
            <p:cNvPr id="557" name="TrackerAlphaBlue 452">
              <a:extLst>
                <a:ext uri="{FF2B5EF4-FFF2-40B4-BE49-F238E27FC236}">
                  <a16:creationId xmlns:a16="http://schemas.microsoft.com/office/drawing/2014/main" id="{59402342-3A8E-3047-85DC-9ED6AFAD2655}"/>
                </a:ext>
              </a:extLst>
            </p:cNvPr>
            <p:cNvSpPr>
              <a:spLocks/>
            </p:cNvSpPr>
            <p:nvPr>
              <p:custDataLst>
                <p:tags r:id="rId8"/>
              </p:custDataLst>
            </p:nvPr>
          </p:nvSpPr>
          <p:spPr>
            <a:xfrm>
              <a:off x="5893089" y="5103614"/>
              <a:ext cx="165600"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900">
                  <a:solidFill>
                    <a:schemeClr val="bg1"/>
                  </a:solidFill>
                </a:rPr>
                <a:t>C</a:t>
              </a:r>
            </a:p>
          </p:txBody>
        </p:sp>
      </p:grpSp>
      <p:grpSp>
        <p:nvGrpSpPr>
          <p:cNvPr id="472" name="Group 471">
            <a:extLst>
              <a:ext uri="{FF2B5EF4-FFF2-40B4-BE49-F238E27FC236}">
                <a16:creationId xmlns:a16="http://schemas.microsoft.com/office/drawing/2014/main" id="{DB0973E6-F513-BDE4-B06B-9D6B668A225B}"/>
              </a:ext>
            </a:extLst>
          </p:cNvPr>
          <p:cNvGrpSpPr/>
          <p:nvPr/>
        </p:nvGrpSpPr>
        <p:grpSpPr>
          <a:xfrm>
            <a:off x="5389419" y="5289408"/>
            <a:ext cx="5874383" cy="797173"/>
            <a:chOff x="6948474" y="5430038"/>
            <a:chExt cx="4771631" cy="1095889"/>
          </a:xfrm>
        </p:grpSpPr>
        <p:sp>
          <p:nvSpPr>
            <p:cNvPr id="558" name="Rectangle 557">
              <a:extLst>
                <a:ext uri="{FF2B5EF4-FFF2-40B4-BE49-F238E27FC236}">
                  <a16:creationId xmlns:a16="http://schemas.microsoft.com/office/drawing/2014/main" id="{D4AF221F-4D5D-A719-60BB-5D222A175136}"/>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nvGrpSpPr>
            <p:cNvPr id="471" name="Group 470">
              <a:extLst>
                <a:ext uri="{FF2B5EF4-FFF2-40B4-BE49-F238E27FC236}">
                  <a16:creationId xmlns:a16="http://schemas.microsoft.com/office/drawing/2014/main" id="{2754ECC3-33EA-EFF1-2B1D-08F363DD8CAA}"/>
                </a:ext>
              </a:extLst>
            </p:cNvPr>
            <p:cNvGrpSpPr/>
            <p:nvPr/>
          </p:nvGrpSpPr>
          <p:grpSpPr>
            <a:xfrm>
              <a:off x="7009242" y="5478947"/>
              <a:ext cx="4632803" cy="966211"/>
              <a:chOff x="7009242" y="5478947"/>
              <a:chExt cx="4632803" cy="966211"/>
            </a:xfrm>
          </p:grpSpPr>
          <p:sp>
            <p:nvSpPr>
              <p:cNvPr id="560" name="Rectangle 559">
                <a:extLst>
                  <a:ext uri="{FF2B5EF4-FFF2-40B4-BE49-F238E27FC236}">
                    <a16:creationId xmlns:a16="http://schemas.microsoft.com/office/drawing/2014/main" id="{8C3EF1B0-298F-9FE4-6482-DF7A77C2B978}"/>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Steady state reliability study</a:t>
                </a:r>
                <a:endParaRPr lang="en-US" sz="800">
                  <a:solidFill>
                    <a:schemeClr val="bg1"/>
                  </a:solidFill>
                </a:endParaRPr>
              </a:p>
            </p:txBody>
          </p:sp>
          <p:sp>
            <p:nvSpPr>
              <p:cNvPr id="561" name="Rectangle 560">
                <a:extLst>
                  <a:ext uri="{FF2B5EF4-FFF2-40B4-BE49-F238E27FC236}">
                    <a16:creationId xmlns:a16="http://schemas.microsoft.com/office/drawing/2014/main" id="{39A2B73E-BE7A-9212-70A3-BC54A300C1C1}"/>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Short circuit reliability study</a:t>
                </a:r>
                <a:endParaRPr lang="en-US" sz="800">
                  <a:solidFill>
                    <a:schemeClr val="bg1"/>
                  </a:solidFill>
                </a:endParaRPr>
              </a:p>
            </p:txBody>
          </p:sp>
          <p:sp>
            <p:nvSpPr>
              <p:cNvPr id="562" name="Rectangle 561">
                <a:extLst>
                  <a:ext uri="{FF2B5EF4-FFF2-40B4-BE49-F238E27FC236}">
                    <a16:creationId xmlns:a16="http://schemas.microsoft.com/office/drawing/2014/main" id="{DD4BA63F-792F-AB4E-1841-63B53D3E449D}"/>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Full stability (dynamic) reliability study</a:t>
                </a:r>
                <a:endParaRPr lang="en-US" sz="800">
                  <a:solidFill>
                    <a:schemeClr val="bg1"/>
                  </a:solidFill>
                </a:endParaRPr>
              </a:p>
            </p:txBody>
          </p:sp>
        </p:grpSp>
      </p:grpSp>
      <p:sp>
        <p:nvSpPr>
          <p:cNvPr id="597" name="TextBox 596">
            <a:extLst>
              <a:ext uri="{FF2B5EF4-FFF2-40B4-BE49-F238E27FC236}">
                <a16:creationId xmlns:a16="http://schemas.microsoft.com/office/drawing/2014/main" id="{4171F308-C1F7-CC74-4D49-2AB0317C1B32}"/>
              </a:ext>
            </a:extLst>
          </p:cNvPr>
          <p:cNvSpPr txBox="1"/>
          <p:nvPr/>
        </p:nvSpPr>
        <p:spPr>
          <a:xfrm>
            <a:off x="8244243" y="3524926"/>
            <a:ext cx="2449424" cy="64633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50" b="1"/>
              <a:t>This path leaves more complex analyses for the post-commitment reliability study, providing more time to complete reliability requirements</a:t>
            </a:r>
            <a:endParaRPr lang="en-US" sz="1050"/>
          </a:p>
        </p:txBody>
      </p:sp>
      <p:grpSp>
        <p:nvGrpSpPr>
          <p:cNvPr id="457" name="Group 456">
            <a:extLst>
              <a:ext uri="{FF2B5EF4-FFF2-40B4-BE49-F238E27FC236}">
                <a16:creationId xmlns:a16="http://schemas.microsoft.com/office/drawing/2014/main" id="{3052D8B3-4C54-4B05-BBA2-96E89F6ABFE6}"/>
              </a:ext>
            </a:extLst>
          </p:cNvPr>
          <p:cNvGrpSpPr/>
          <p:nvPr/>
        </p:nvGrpSpPr>
        <p:grpSpPr>
          <a:xfrm>
            <a:off x="7852988" y="3524926"/>
            <a:ext cx="306662" cy="308686"/>
            <a:chOff x="7946815" y="3532673"/>
            <a:chExt cx="306662" cy="308686"/>
          </a:xfrm>
        </p:grpSpPr>
        <p:sp>
          <p:nvSpPr>
            <p:cNvPr id="598" name="Oval 597">
              <a:extLst>
                <a:ext uri="{FF2B5EF4-FFF2-40B4-BE49-F238E27FC236}">
                  <a16:creationId xmlns:a16="http://schemas.microsoft.com/office/drawing/2014/main" id="{D4C08726-7FF7-0D36-181D-E4D157A1BB0D}"/>
                </a:ext>
              </a:extLst>
            </p:cNvPr>
            <p:cNvSpPr/>
            <p:nvPr/>
          </p:nvSpPr>
          <p:spPr>
            <a:xfrm>
              <a:off x="7946815" y="3532673"/>
              <a:ext cx="306662" cy="308686"/>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accent6"/>
                </a:solidFill>
              </a:endParaRPr>
            </a:p>
          </p:txBody>
        </p:sp>
        <p:pic>
          <p:nvPicPr>
            <p:cNvPr id="600" name="Graphic 599">
              <a:extLst>
                <a:ext uri="{FF2B5EF4-FFF2-40B4-BE49-F238E27FC236}">
                  <a16:creationId xmlns:a16="http://schemas.microsoft.com/office/drawing/2014/main" id="{F20FF907-8480-9FCB-0A50-5E9A322663C9}"/>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975706" y="3567536"/>
              <a:ext cx="248917" cy="238963"/>
            </a:xfrm>
            <a:prstGeom prst="rect">
              <a:avLst/>
            </a:prstGeom>
          </p:spPr>
        </p:pic>
      </p:grpSp>
      <p:cxnSp>
        <p:nvCxnSpPr>
          <p:cNvPr id="130" name="Connector: Elbow 129">
            <a:extLst>
              <a:ext uri="{FF2B5EF4-FFF2-40B4-BE49-F238E27FC236}">
                <a16:creationId xmlns:a16="http://schemas.microsoft.com/office/drawing/2014/main" id="{9C1E3D33-0019-45B8-ECEA-28F7769680F7}"/>
              </a:ext>
            </a:extLst>
          </p:cNvPr>
          <p:cNvCxnSpPr>
            <a:cxnSpLocks/>
            <a:stCxn id="120" idx="3"/>
            <a:endCxn id="536" idx="1"/>
          </p:cNvCxnSpPr>
          <p:nvPr/>
        </p:nvCxnSpPr>
        <p:spPr>
          <a:xfrm>
            <a:off x="3972257" y="4379694"/>
            <a:ext cx="24523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36" name="Rectangle 535">
            <a:extLst>
              <a:ext uri="{FF2B5EF4-FFF2-40B4-BE49-F238E27FC236}">
                <a16:creationId xmlns:a16="http://schemas.microsoft.com/office/drawing/2014/main" id="{B9852328-B14B-22E6-B34E-BA733F67FAAD}"/>
              </a:ext>
            </a:extLst>
          </p:cNvPr>
          <p:cNvSpPr>
            <a:spLocks/>
          </p:cNvSpPr>
          <p:nvPr/>
        </p:nvSpPr>
        <p:spPr>
          <a:xfrm>
            <a:off x="4217487" y="4239775"/>
            <a:ext cx="983132"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800" b="1">
                <a:solidFill>
                  <a:schemeClr val="bg1"/>
                </a:solidFill>
              </a:rPr>
              <a:t>Commitment window </a:t>
            </a:r>
            <a:r>
              <a:rPr lang="en-US" sz="700" i="1">
                <a:solidFill>
                  <a:schemeClr val="bg1"/>
                </a:solidFill>
              </a:rPr>
              <a:t>(60 days)</a:t>
            </a:r>
            <a:r>
              <a:rPr lang="en-US" sz="700" b="1" i="1">
                <a:solidFill>
                  <a:schemeClr val="bg1"/>
                </a:solidFill>
              </a:rPr>
              <a:t> </a:t>
            </a:r>
            <a:endParaRPr lang="en-US" sz="900" b="1" i="1">
              <a:solidFill>
                <a:schemeClr val="bg1"/>
              </a:solidFill>
            </a:endParaRPr>
          </a:p>
        </p:txBody>
      </p:sp>
      <p:cxnSp>
        <p:nvCxnSpPr>
          <p:cNvPr id="545" name="Connector: Elbow 544">
            <a:extLst>
              <a:ext uri="{FF2B5EF4-FFF2-40B4-BE49-F238E27FC236}">
                <a16:creationId xmlns:a16="http://schemas.microsoft.com/office/drawing/2014/main" id="{EC4E537B-C76A-1E38-E589-3D8318DB0278}"/>
              </a:ext>
            </a:extLst>
          </p:cNvPr>
          <p:cNvCxnSpPr>
            <a:cxnSpLocks/>
            <a:stCxn id="530" idx="3"/>
            <a:endCxn id="536" idx="1"/>
          </p:cNvCxnSpPr>
          <p:nvPr/>
        </p:nvCxnSpPr>
        <p:spPr>
          <a:xfrm>
            <a:off x="3972257" y="3543109"/>
            <a:ext cx="245230" cy="83658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87" name="TextBox 586">
            <a:extLst>
              <a:ext uri="{FF2B5EF4-FFF2-40B4-BE49-F238E27FC236}">
                <a16:creationId xmlns:a16="http://schemas.microsoft.com/office/drawing/2014/main" id="{39E21036-E877-EB61-12D2-795C8DB1B742}"/>
              </a:ext>
            </a:extLst>
          </p:cNvPr>
          <p:cNvSpPr txBox="1"/>
          <p:nvPr/>
        </p:nvSpPr>
        <p:spPr>
          <a:xfrm>
            <a:off x="5351086" y="4193763"/>
            <a:ext cx="918067" cy="369332"/>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i="1"/>
              <a:t>Committed loads (being reflected in latest model build)</a:t>
            </a:r>
          </a:p>
        </p:txBody>
      </p:sp>
      <p:sp>
        <p:nvSpPr>
          <p:cNvPr id="554" name="Rectangle 553">
            <a:extLst>
              <a:ext uri="{FF2B5EF4-FFF2-40B4-BE49-F238E27FC236}">
                <a16:creationId xmlns:a16="http://schemas.microsoft.com/office/drawing/2014/main" id="{F68C55E6-2095-CCA4-2F0A-46352E1B5700}"/>
              </a:ext>
            </a:extLst>
          </p:cNvPr>
          <p:cNvSpPr/>
          <p:nvPr/>
        </p:nvSpPr>
        <p:spPr>
          <a:xfrm>
            <a:off x="899922" y="3075165"/>
            <a:ext cx="3129281" cy="1472185"/>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108" name="TextBox 107">
            <a:extLst>
              <a:ext uri="{FF2B5EF4-FFF2-40B4-BE49-F238E27FC236}">
                <a16:creationId xmlns:a16="http://schemas.microsoft.com/office/drawing/2014/main" id="{5247A6C1-C0CC-E8C1-970A-C85AD3F8A2E0}"/>
              </a:ext>
            </a:extLst>
          </p:cNvPr>
          <p:cNvSpPr txBox="1"/>
          <p:nvPr/>
        </p:nvSpPr>
        <p:spPr>
          <a:xfrm>
            <a:off x="2134396" y="4572204"/>
            <a:ext cx="927662"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800" i="1"/>
              <a:t>Proposed preliminary projects</a:t>
            </a:r>
          </a:p>
        </p:txBody>
      </p:sp>
      <p:sp>
        <p:nvSpPr>
          <p:cNvPr id="109" name="TextBox 108">
            <a:extLst>
              <a:ext uri="{FF2B5EF4-FFF2-40B4-BE49-F238E27FC236}">
                <a16:creationId xmlns:a16="http://schemas.microsoft.com/office/drawing/2014/main" id="{30D2FC6C-2D69-BE6A-053D-60893A113C22}"/>
              </a:ext>
            </a:extLst>
          </p:cNvPr>
          <p:cNvSpPr txBox="1"/>
          <p:nvPr/>
        </p:nvSpPr>
        <p:spPr>
          <a:xfrm>
            <a:off x="1119563" y="3096792"/>
            <a:ext cx="2852694" cy="276999"/>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b="1"/>
              <a:t>Pre-commitment Batch study: </a:t>
            </a:r>
            <a:br>
              <a:rPr lang="en-US" sz="900" b="1"/>
            </a:br>
            <a:r>
              <a:rPr lang="en-US" sz="900"/>
              <a:t>Capacity allocation and preliminary project identification</a:t>
            </a:r>
            <a:endParaRPr lang="en-US" sz="900" b="1"/>
          </a:p>
        </p:txBody>
      </p:sp>
      <p:cxnSp>
        <p:nvCxnSpPr>
          <p:cNvPr id="113" name="Straight Arrow Connector 112">
            <a:extLst>
              <a:ext uri="{FF2B5EF4-FFF2-40B4-BE49-F238E27FC236}">
                <a16:creationId xmlns:a16="http://schemas.microsoft.com/office/drawing/2014/main" id="{908DE291-90D4-C149-2463-ED012FD3683E}"/>
              </a:ext>
            </a:extLst>
          </p:cNvPr>
          <p:cNvCxnSpPr>
            <a:cxnSpLocks/>
          </p:cNvCxnSpPr>
          <p:nvPr/>
        </p:nvCxnSpPr>
        <p:spPr>
          <a:xfrm>
            <a:off x="2042115" y="3594652"/>
            <a:ext cx="0" cy="124634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3987E6BA-1D51-91D2-99DE-1E1825744F98}"/>
              </a:ext>
            </a:extLst>
          </p:cNvPr>
          <p:cNvCxnSpPr>
            <a:cxnSpLocks/>
            <a:stCxn id="114" idx="3"/>
            <a:endCxn id="120" idx="1"/>
          </p:cNvCxnSpPr>
          <p:nvPr/>
        </p:nvCxnSpPr>
        <p:spPr>
          <a:xfrm>
            <a:off x="1873083" y="4379694"/>
            <a:ext cx="402268"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376A4F3D-4C53-8B44-58BD-F622306543C3}"/>
              </a:ext>
            </a:extLst>
          </p:cNvPr>
          <p:cNvSpPr>
            <a:spLocks/>
          </p:cNvSpPr>
          <p:nvPr/>
        </p:nvSpPr>
        <p:spPr>
          <a:xfrm>
            <a:off x="947939" y="4239775"/>
            <a:ext cx="925144"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800" b="1" spc="-30">
                <a:solidFill>
                  <a:schemeClr val="bg1"/>
                </a:solidFill>
              </a:rPr>
              <a:t>Dynamic model preparation</a:t>
            </a:r>
            <a:endParaRPr lang="en-US" sz="800" spc="-30">
              <a:solidFill>
                <a:schemeClr val="bg1"/>
              </a:solidFill>
            </a:endParaRPr>
          </a:p>
        </p:txBody>
      </p:sp>
      <p:sp>
        <p:nvSpPr>
          <p:cNvPr id="120" name="Rectangle 119">
            <a:extLst>
              <a:ext uri="{FF2B5EF4-FFF2-40B4-BE49-F238E27FC236}">
                <a16:creationId xmlns:a16="http://schemas.microsoft.com/office/drawing/2014/main" id="{46575BDA-0FC6-DB21-C43C-12305262D268}"/>
              </a:ext>
            </a:extLst>
          </p:cNvPr>
          <p:cNvSpPr>
            <a:spLocks/>
          </p:cNvSpPr>
          <p:nvPr/>
        </p:nvSpPr>
        <p:spPr>
          <a:xfrm>
            <a:off x="2275351" y="4239775"/>
            <a:ext cx="1696906"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800" b="1">
                <a:solidFill>
                  <a:schemeClr val="bg1"/>
                </a:solidFill>
              </a:rPr>
              <a:t>Preliminary stability screening</a:t>
            </a:r>
          </a:p>
        </p:txBody>
      </p:sp>
      <p:sp>
        <p:nvSpPr>
          <p:cNvPr id="134" name="TextBox 133">
            <a:extLst>
              <a:ext uri="{FF2B5EF4-FFF2-40B4-BE49-F238E27FC236}">
                <a16:creationId xmlns:a16="http://schemas.microsoft.com/office/drawing/2014/main" id="{74584F49-395E-1D59-5A03-90B527885DC1}"/>
              </a:ext>
            </a:extLst>
          </p:cNvPr>
          <p:cNvSpPr txBox="1"/>
          <p:nvPr/>
        </p:nvSpPr>
        <p:spPr>
          <a:xfrm>
            <a:off x="2616225" y="3669937"/>
            <a:ext cx="328815" cy="24622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800" i="1">
                <a:solidFill>
                  <a:srgbClr val="C00000"/>
                </a:solidFill>
              </a:rPr>
              <a:t>N-1 cases</a:t>
            </a:r>
          </a:p>
        </p:txBody>
      </p:sp>
      <p:sp>
        <p:nvSpPr>
          <p:cNvPr id="180" name="TextBox 179">
            <a:extLst>
              <a:ext uri="{FF2B5EF4-FFF2-40B4-BE49-F238E27FC236}">
                <a16:creationId xmlns:a16="http://schemas.microsoft.com/office/drawing/2014/main" id="{80D706F4-6B76-A728-7AB9-E0B3B8D3561B}"/>
              </a:ext>
            </a:extLst>
          </p:cNvPr>
          <p:cNvSpPr txBox="1"/>
          <p:nvPr/>
        </p:nvSpPr>
        <p:spPr>
          <a:xfrm>
            <a:off x="3283341" y="3669937"/>
            <a:ext cx="585915" cy="24622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800" i="1"/>
              <a:t>Final Batch cases</a:t>
            </a:r>
          </a:p>
        </p:txBody>
      </p:sp>
      <p:cxnSp>
        <p:nvCxnSpPr>
          <p:cNvPr id="182" name="Straight Arrow Connector 181">
            <a:extLst>
              <a:ext uri="{FF2B5EF4-FFF2-40B4-BE49-F238E27FC236}">
                <a16:creationId xmlns:a16="http://schemas.microsoft.com/office/drawing/2014/main" id="{EBC22A74-B379-6B52-D6C0-B46ABA45B763}"/>
              </a:ext>
            </a:extLst>
          </p:cNvPr>
          <p:cNvCxnSpPr>
            <a:cxnSpLocks/>
          </p:cNvCxnSpPr>
          <p:nvPr/>
        </p:nvCxnSpPr>
        <p:spPr>
          <a:xfrm>
            <a:off x="1272607" y="3653753"/>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83" name="TextBox 182">
            <a:extLst>
              <a:ext uri="{FF2B5EF4-FFF2-40B4-BE49-F238E27FC236}">
                <a16:creationId xmlns:a16="http://schemas.microsoft.com/office/drawing/2014/main" id="{49FD48F0-7D65-D194-CDDA-083FBB52A149}"/>
              </a:ext>
            </a:extLst>
          </p:cNvPr>
          <p:cNvSpPr txBox="1"/>
          <p:nvPr/>
        </p:nvSpPr>
        <p:spPr>
          <a:xfrm>
            <a:off x="1358709" y="3843807"/>
            <a:ext cx="438145"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800" i="1">
                <a:solidFill>
                  <a:srgbClr val="C00000"/>
                </a:solidFill>
              </a:rPr>
              <a:t>N-1 Y6</a:t>
            </a:r>
          </a:p>
        </p:txBody>
      </p:sp>
      <p:sp>
        <p:nvSpPr>
          <p:cNvPr id="187" name="TrackerAlphaBlue 452">
            <a:extLst>
              <a:ext uri="{FF2B5EF4-FFF2-40B4-BE49-F238E27FC236}">
                <a16:creationId xmlns:a16="http://schemas.microsoft.com/office/drawing/2014/main" id="{FAB32B4D-3910-E9BD-F755-70F956BF87BA}"/>
              </a:ext>
            </a:extLst>
          </p:cNvPr>
          <p:cNvSpPr>
            <a:spLocks/>
          </p:cNvSpPr>
          <p:nvPr>
            <p:custDataLst>
              <p:tags r:id="rId6"/>
            </p:custDataLst>
          </p:nvPr>
        </p:nvSpPr>
        <p:spPr>
          <a:xfrm>
            <a:off x="947938" y="3096792"/>
            <a:ext cx="1505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900">
                <a:solidFill>
                  <a:schemeClr val="bg1"/>
                </a:solidFill>
              </a:rPr>
              <a:t>B</a:t>
            </a:r>
          </a:p>
        </p:txBody>
      </p:sp>
      <p:sp>
        <p:nvSpPr>
          <p:cNvPr id="530" name="Rectangle 529">
            <a:extLst>
              <a:ext uri="{FF2B5EF4-FFF2-40B4-BE49-F238E27FC236}">
                <a16:creationId xmlns:a16="http://schemas.microsoft.com/office/drawing/2014/main" id="{5FF15FF6-3CD3-13E7-D08E-1B415B3BB2B3}"/>
              </a:ext>
            </a:extLst>
          </p:cNvPr>
          <p:cNvSpPr>
            <a:spLocks/>
          </p:cNvSpPr>
          <p:nvPr/>
        </p:nvSpPr>
        <p:spPr>
          <a:xfrm>
            <a:off x="1039452" y="3428930"/>
            <a:ext cx="2932805"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Steady state study</a:t>
            </a:r>
            <a:endParaRPr lang="en-US" sz="800">
              <a:solidFill>
                <a:schemeClr val="bg1"/>
              </a:solidFill>
            </a:endParaRPr>
          </a:p>
        </p:txBody>
      </p:sp>
      <p:cxnSp>
        <p:nvCxnSpPr>
          <p:cNvPr id="528" name="Straight Arrow Connector 527">
            <a:extLst>
              <a:ext uri="{FF2B5EF4-FFF2-40B4-BE49-F238E27FC236}">
                <a16:creationId xmlns:a16="http://schemas.microsoft.com/office/drawing/2014/main" id="{AD56ED64-453F-A5FE-8928-1FBCB05A0EDE}"/>
              </a:ext>
            </a:extLst>
          </p:cNvPr>
          <p:cNvCxnSpPr>
            <a:cxnSpLocks/>
          </p:cNvCxnSpPr>
          <p:nvPr/>
        </p:nvCxnSpPr>
        <p:spPr>
          <a:xfrm>
            <a:off x="2503201" y="3672960"/>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43" name="Straight Arrow Connector 642">
            <a:extLst>
              <a:ext uri="{FF2B5EF4-FFF2-40B4-BE49-F238E27FC236}">
                <a16:creationId xmlns:a16="http://schemas.microsoft.com/office/drawing/2014/main" id="{D21B6CCB-D893-ADB5-5191-2C6406F91EDA}"/>
              </a:ext>
            </a:extLst>
          </p:cNvPr>
          <p:cNvCxnSpPr>
            <a:cxnSpLocks/>
          </p:cNvCxnSpPr>
          <p:nvPr/>
        </p:nvCxnSpPr>
        <p:spPr>
          <a:xfrm>
            <a:off x="2439951" y="3672960"/>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47" name="Straight Arrow Connector 646">
            <a:extLst>
              <a:ext uri="{FF2B5EF4-FFF2-40B4-BE49-F238E27FC236}">
                <a16:creationId xmlns:a16="http://schemas.microsoft.com/office/drawing/2014/main" id="{7D97DB32-3B5A-CD33-C808-116885DDD3B3}"/>
              </a:ext>
            </a:extLst>
          </p:cNvPr>
          <p:cNvCxnSpPr>
            <a:cxnSpLocks/>
          </p:cNvCxnSpPr>
          <p:nvPr/>
        </p:nvCxnSpPr>
        <p:spPr>
          <a:xfrm>
            <a:off x="3217588" y="3672960"/>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48" name="Straight Arrow Connector 647">
            <a:extLst>
              <a:ext uri="{FF2B5EF4-FFF2-40B4-BE49-F238E27FC236}">
                <a16:creationId xmlns:a16="http://schemas.microsoft.com/office/drawing/2014/main" id="{7C46631D-8E17-001A-EAB3-0223664E4050}"/>
              </a:ext>
            </a:extLst>
          </p:cNvPr>
          <p:cNvCxnSpPr>
            <a:cxnSpLocks/>
          </p:cNvCxnSpPr>
          <p:nvPr/>
        </p:nvCxnSpPr>
        <p:spPr>
          <a:xfrm>
            <a:off x="3154338" y="3672959"/>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50" name="Rectangle 649">
            <a:extLst>
              <a:ext uri="{FF2B5EF4-FFF2-40B4-BE49-F238E27FC236}">
                <a16:creationId xmlns:a16="http://schemas.microsoft.com/office/drawing/2014/main" id="{9C02864E-F237-E609-CDBB-F2FDE32C38DA}"/>
              </a:ext>
            </a:extLst>
          </p:cNvPr>
          <p:cNvSpPr>
            <a:spLocks/>
          </p:cNvSpPr>
          <p:nvPr/>
        </p:nvSpPr>
        <p:spPr>
          <a:xfrm>
            <a:off x="2275351" y="3920729"/>
            <a:ext cx="169690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Short circuit study</a:t>
            </a:r>
          </a:p>
        </p:txBody>
      </p:sp>
      <p:cxnSp>
        <p:nvCxnSpPr>
          <p:cNvPr id="653" name="Connector: Elbow 652">
            <a:extLst>
              <a:ext uri="{FF2B5EF4-FFF2-40B4-BE49-F238E27FC236}">
                <a16:creationId xmlns:a16="http://schemas.microsoft.com/office/drawing/2014/main" id="{FB179395-2CA6-3430-E721-B84BB21FB39A}"/>
              </a:ext>
            </a:extLst>
          </p:cNvPr>
          <p:cNvCxnSpPr>
            <a:cxnSpLocks/>
            <a:stCxn id="650" idx="3"/>
            <a:endCxn id="536" idx="1"/>
          </p:cNvCxnSpPr>
          <p:nvPr/>
        </p:nvCxnSpPr>
        <p:spPr>
          <a:xfrm>
            <a:off x="3972257" y="4034908"/>
            <a:ext cx="24523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E3DD0865-B997-DB7B-DDB0-A8E78C76B93B}"/>
              </a:ext>
            </a:extLst>
          </p:cNvPr>
          <p:cNvSpPr>
            <a:spLocks/>
          </p:cNvSpPr>
          <p:nvPr/>
        </p:nvSpPr>
        <p:spPr>
          <a:xfrm>
            <a:off x="923778" y="6057299"/>
            <a:ext cx="2717499" cy="192157"/>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RPG 2.0</a:t>
            </a:r>
          </a:p>
        </p:txBody>
      </p:sp>
      <p:sp>
        <p:nvSpPr>
          <p:cNvPr id="473" name="Rectangle 472">
            <a:extLst>
              <a:ext uri="{FF2B5EF4-FFF2-40B4-BE49-F238E27FC236}">
                <a16:creationId xmlns:a16="http://schemas.microsoft.com/office/drawing/2014/main" id="{659FFF89-BE42-91CF-D6E0-56C33FC74D8D}"/>
              </a:ext>
            </a:extLst>
          </p:cNvPr>
          <p:cNvSpPr>
            <a:spLocks/>
          </p:cNvSpPr>
          <p:nvPr/>
        </p:nvSpPr>
        <p:spPr>
          <a:xfrm>
            <a:off x="3664874" y="6057299"/>
            <a:ext cx="3750029" cy="192157"/>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RPG 2.0</a:t>
            </a:r>
          </a:p>
        </p:txBody>
      </p:sp>
      <p:sp>
        <p:nvSpPr>
          <p:cNvPr id="476" name="Rectangle 475">
            <a:extLst>
              <a:ext uri="{FF2B5EF4-FFF2-40B4-BE49-F238E27FC236}">
                <a16:creationId xmlns:a16="http://schemas.microsoft.com/office/drawing/2014/main" id="{0D177345-6562-3A2A-3DD7-C66275408D8E}"/>
              </a:ext>
            </a:extLst>
          </p:cNvPr>
          <p:cNvSpPr>
            <a:spLocks/>
          </p:cNvSpPr>
          <p:nvPr/>
        </p:nvSpPr>
        <p:spPr>
          <a:xfrm>
            <a:off x="7438501" y="6057299"/>
            <a:ext cx="2696742" cy="192157"/>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RPG 2.0</a:t>
            </a:r>
          </a:p>
        </p:txBody>
      </p:sp>
      <p:sp>
        <p:nvSpPr>
          <p:cNvPr id="477" name="Rectangle 476">
            <a:extLst>
              <a:ext uri="{FF2B5EF4-FFF2-40B4-BE49-F238E27FC236}">
                <a16:creationId xmlns:a16="http://schemas.microsoft.com/office/drawing/2014/main" id="{505DE775-B7C4-38D1-42F6-C15D777617F8}"/>
              </a:ext>
            </a:extLst>
          </p:cNvPr>
          <p:cNvSpPr>
            <a:spLocks/>
          </p:cNvSpPr>
          <p:nvPr/>
        </p:nvSpPr>
        <p:spPr>
          <a:xfrm>
            <a:off x="10191904" y="6057299"/>
            <a:ext cx="1509632" cy="192157"/>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RPG 2.0</a:t>
            </a:r>
          </a:p>
        </p:txBody>
      </p:sp>
      <p:cxnSp>
        <p:nvCxnSpPr>
          <p:cNvPr id="479" name="Connector: Elbow 478">
            <a:extLst>
              <a:ext uri="{FF2B5EF4-FFF2-40B4-BE49-F238E27FC236}">
                <a16:creationId xmlns:a16="http://schemas.microsoft.com/office/drawing/2014/main" id="{EB224356-20B1-F163-BBD9-504BBB46D08B}"/>
              </a:ext>
            </a:extLst>
          </p:cNvPr>
          <p:cNvCxnSpPr>
            <a:cxnSpLocks/>
            <a:stCxn id="88" idx="3"/>
            <a:endCxn id="560" idx="1"/>
          </p:cNvCxnSpPr>
          <p:nvPr/>
        </p:nvCxnSpPr>
        <p:spPr>
          <a:xfrm>
            <a:off x="5183304" y="2832829"/>
            <a:ext cx="280927"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86" name="Connector: Elbow 485">
            <a:extLst>
              <a:ext uri="{FF2B5EF4-FFF2-40B4-BE49-F238E27FC236}">
                <a16:creationId xmlns:a16="http://schemas.microsoft.com/office/drawing/2014/main" id="{EC74CA6C-A0D0-202E-5E72-22D97EFFF4B7}"/>
              </a:ext>
            </a:extLst>
          </p:cNvPr>
          <p:cNvCxnSpPr>
            <a:cxnSpLocks/>
            <a:stCxn id="88" idx="3"/>
            <a:endCxn id="561" idx="1"/>
          </p:cNvCxnSpPr>
          <p:nvPr/>
        </p:nvCxnSpPr>
        <p:spPr>
          <a:xfrm>
            <a:off x="5183304" y="2832829"/>
            <a:ext cx="280927"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4EA0221B-D23B-2B9B-17CE-13DE48BDF326}"/>
              </a:ext>
            </a:extLst>
          </p:cNvPr>
          <p:cNvSpPr/>
          <p:nvPr>
            <p:custDataLst>
              <p:tags r:id="rId7"/>
            </p:custDataLst>
          </p:nvPr>
        </p:nvSpPr>
        <p:spPr>
          <a:xfrm>
            <a:off x="923778" y="4854818"/>
            <a:ext cx="10340034"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b="1">
                <a:solidFill>
                  <a:schemeClr val="bg1"/>
                </a:solidFill>
              </a:rPr>
              <a:t>Project Transparency and Alternatives (PTA)</a:t>
            </a:r>
            <a:endParaRPr lang="en-US" sz="800">
              <a:solidFill>
                <a:schemeClr val="bg1"/>
              </a:solidFill>
            </a:endParaRPr>
          </a:p>
        </p:txBody>
      </p:sp>
      <p:cxnSp>
        <p:nvCxnSpPr>
          <p:cNvPr id="52" name="Connector: Elbow 51">
            <a:extLst>
              <a:ext uri="{FF2B5EF4-FFF2-40B4-BE49-F238E27FC236}">
                <a16:creationId xmlns:a16="http://schemas.microsoft.com/office/drawing/2014/main" id="{BCCEE935-F7C7-88AA-60DB-2FB1C96C9A60}"/>
              </a:ext>
            </a:extLst>
          </p:cNvPr>
          <p:cNvCxnSpPr>
            <a:cxnSpLocks/>
            <a:stCxn id="88" idx="3"/>
            <a:endCxn id="562" idx="1"/>
          </p:cNvCxnSpPr>
          <p:nvPr/>
        </p:nvCxnSpPr>
        <p:spPr>
          <a:xfrm>
            <a:off x="5183304" y="2832829"/>
            <a:ext cx="280927"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90DF137-F9F3-BC19-53FC-0BC0ED6459B1}"/>
              </a:ext>
            </a:extLst>
          </p:cNvPr>
          <p:cNvCxnSpPr>
            <a:cxnSpLocks/>
          </p:cNvCxnSpPr>
          <p:nvPr/>
        </p:nvCxnSpPr>
        <p:spPr>
          <a:xfrm>
            <a:off x="5270659" y="2456769"/>
            <a:ext cx="0" cy="3836284"/>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0E5E050-4788-4FBB-9921-72CEA4D813D4}"/>
              </a:ext>
            </a:extLst>
          </p:cNvPr>
          <p:cNvCxnSpPr>
            <a:cxnSpLocks/>
            <a:stCxn id="536" idx="3"/>
          </p:cNvCxnSpPr>
          <p:nvPr/>
        </p:nvCxnSpPr>
        <p:spPr>
          <a:xfrm>
            <a:off x="5200619" y="4379694"/>
            <a:ext cx="12645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F76F1E21-86DE-EFB8-F7B2-CB363CFAA1B9}"/>
              </a:ext>
            </a:extLst>
          </p:cNvPr>
          <p:cNvCxnSpPr>
            <a:cxnSpLocks/>
            <a:stCxn id="536" idx="0"/>
            <a:endCxn id="88" idx="2"/>
          </p:cNvCxnSpPr>
          <p:nvPr/>
        </p:nvCxnSpPr>
        <p:spPr>
          <a:xfrm rot="5400000" flipH="1" flipV="1">
            <a:off x="4162861" y="3550087"/>
            <a:ext cx="1235880" cy="14349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51" name="TextBox 550">
            <a:extLst>
              <a:ext uri="{FF2B5EF4-FFF2-40B4-BE49-F238E27FC236}">
                <a16:creationId xmlns:a16="http://schemas.microsoft.com/office/drawing/2014/main" id="{A8E60C65-8BC1-1C86-093F-43243BC9217B}"/>
              </a:ext>
            </a:extLst>
          </p:cNvPr>
          <p:cNvSpPr txBox="1"/>
          <p:nvPr/>
        </p:nvSpPr>
        <p:spPr>
          <a:xfrm>
            <a:off x="3476280" y="5432539"/>
            <a:ext cx="1398513" cy="461665"/>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Capacity allocation and Batch transmission project library</a:t>
            </a:r>
          </a:p>
        </p:txBody>
      </p:sp>
      <p:sp>
        <p:nvSpPr>
          <p:cNvPr id="464" name="Isosceles Triangle 463">
            <a:extLst>
              <a:ext uri="{FF2B5EF4-FFF2-40B4-BE49-F238E27FC236}">
                <a16:creationId xmlns:a16="http://schemas.microsoft.com/office/drawing/2014/main" id="{8725E35B-73A0-EA3E-F6B5-B97136AAE79E}"/>
              </a:ext>
            </a:extLst>
          </p:cNvPr>
          <p:cNvSpPr/>
          <p:nvPr/>
        </p:nvSpPr>
        <p:spPr>
          <a:xfrm>
            <a:off x="4117591" y="5904930"/>
            <a:ext cx="130179"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2000" err="1">
              <a:solidFill>
                <a:schemeClr val="bg1"/>
              </a:solidFill>
            </a:endParaRPr>
          </a:p>
        </p:txBody>
      </p:sp>
      <p:grpSp>
        <p:nvGrpSpPr>
          <p:cNvPr id="483" name="Group 482">
            <a:extLst>
              <a:ext uri="{FF2B5EF4-FFF2-40B4-BE49-F238E27FC236}">
                <a16:creationId xmlns:a16="http://schemas.microsoft.com/office/drawing/2014/main" id="{9B46FEB4-B0DE-DECE-1FD0-82D76EFB4485}"/>
              </a:ext>
            </a:extLst>
          </p:cNvPr>
          <p:cNvGrpSpPr/>
          <p:nvPr/>
        </p:nvGrpSpPr>
        <p:grpSpPr>
          <a:xfrm>
            <a:off x="1257300" y="148773"/>
            <a:ext cx="1024445" cy="181963"/>
            <a:chOff x="1257300" y="148773"/>
            <a:chExt cx="2922864" cy="181963"/>
          </a:xfrm>
        </p:grpSpPr>
        <p:sp>
          <p:nvSpPr>
            <p:cNvPr id="485" name="TextBox 484">
              <a:extLst>
                <a:ext uri="{FF2B5EF4-FFF2-40B4-BE49-F238E27FC236}">
                  <a16:creationId xmlns:a16="http://schemas.microsoft.com/office/drawing/2014/main" id="{8782C731-7333-750C-C911-0CF7625C5831}"/>
                </a:ext>
              </a:extLst>
            </p:cNvPr>
            <p:cNvSpPr txBox="1">
              <a:spLocks/>
            </p:cNvSpPr>
            <p:nvPr/>
          </p:nvSpPr>
          <p:spPr>
            <a:xfrm>
              <a:off x="1257300" y="148773"/>
              <a:ext cx="2920064" cy="169277"/>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rgbClr val="C00000"/>
                  </a:solidFill>
                </a:rPr>
                <a:t>PRELIMINARY</a:t>
              </a:r>
            </a:p>
          </p:txBody>
        </p:sp>
        <p:cxnSp>
          <p:nvCxnSpPr>
            <p:cNvPr id="487" name="Straight Connector 486">
              <a:extLst>
                <a:ext uri="{FF2B5EF4-FFF2-40B4-BE49-F238E27FC236}">
                  <a16:creationId xmlns:a16="http://schemas.microsoft.com/office/drawing/2014/main" id="{3152B0DB-6541-D5FB-E6D9-5706CF8B37E6}"/>
                </a:ext>
              </a:extLst>
            </p:cNvPr>
            <p:cNvCxnSpPr>
              <a:cxnSpLocks/>
            </p:cNvCxnSpPr>
            <p:nvPr/>
          </p:nvCxnSpPr>
          <p:spPr>
            <a:xfrm>
              <a:off x="1260100" y="330736"/>
              <a:ext cx="2920064"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494" name="Straight Arrow Connector 493">
            <a:extLst>
              <a:ext uri="{FF2B5EF4-FFF2-40B4-BE49-F238E27FC236}">
                <a16:creationId xmlns:a16="http://schemas.microsoft.com/office/drawing/2014/main" id="{D1BAC1C8-B2B0-F790-8543-61F24BAD6B4F}"/>
              </a:ext>
            </a:extLst>
          </p:cNvPr>
          <p:cNvCxnSpPr>
            <a:cxnSpLocks/>
          </p:cNvCxnSpPr>
          <p:nvPr/>
        </p:nvCxnSpPr>
        <p:spPr>
          <a:xfrm>
            <a:off x="947938" y="5259256"/>
            <a:ext cx="4252681"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5" name="Straight Arrow Connector 494">
            <a:extLst>
              <a:ext uri="{FF2B5EF4-FFF2-40B4-BE49-F238E27FC236}">
                <a16:creationId xmlns:a16="http://schemas.microsoft.com/office/drawing/2014/main" id="{74700DF6-075F-31A3-4F44-0FAA6D9A4161}"/>
              </a:ext>
            </a:extLst>
          </p:cNvPr>
          <p:cNvCxnSpPr>
            <a:cxnSpLocks/>
          </p:cNvCxnSpPr>
          <p:nvPr/>
        </p:nvCxnSpPr>
        <p:spPr>
          <a:xfrm>
            <a:off x="5464231" y="4661707"/>
            <a:ext cx="5660318"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B431E05B-E727-7076-4306-738F5E2FB05D}"/>
              </a:ext>
            </a:extLst>
          </p:cNvPr>
          <p:cNvSpPr txBox="1"/>
          <p:nvPr/>
        </p:nvSpPr>
        <p:spPr>
          <a:xfrm>
            <a:off x="1293518" y="5119358"/>
            <a:ext cx="3297620" cy="279796"/>
          </a:xfrm>
          <a:prstGeom prst="rect">
            <a:avLst/>
          </a:prstGeom>
          <a:solidFill>
            <a:schemeClr val="bg1"/>
          </a:solidFill>
          <a:ln w="6350">
            <a:noFill/>
            <a:miter lim="800000"/>
          </a:ln>
        </p:spPr>
        <p:txBody>
          <a:bodyPr wrap="square" anchor="ctr">
            <a:spAutoFit/>
          </a:bodyPr>
          <a:lstStyle/>
          <a:p>
            <a:pPr algn="ctr">
              <a:spcBef>
                <a:spcPts val="300"/>
              </a:spcBef>
              <a:spcAft>
                <a:spcPts val="300"/>
              </a:spcAft>
            </a:pPr>
            <a:r>
              <a:rPr lang="en-US" sz="800" i="1"/>
              <a:t>ERCOT and TSPs collaborate to identify preliminary solutions; stakeholders get visibility into proposed projects</a:t>
            </a:r>
          </a:p>
        </p:txBody>
      </p:sp>
      <p:sp>
        <p:nvSpPr>
          <p:cNvPr id="498" name="TextBox 497">
            <a:extLst>
              <a:ext uri="{FF2B5EF4-FFF2-40B4-BE49-F238E27FC236}">
                <a16:creationId xmlns:a16="http://schemas.microsoft.com/office/drawing/2014/main" id="{654F166B-ADED-ECA7-5C9E-F5B5F5204E24}"/>
              </a:ext>
            </a:extLst>
          </p:cNvPr>
          <p:cNvSpPr txBox="1"/>
          <p:nvPr/>
        </p:nvSpPr>
        <p:spPr>
          <a:xfrm>
            <a:off x="6299330" y="4492430"/>
            <a:ext cx="3990120" cy="338554"/>
          </a:xfrm>
          <a:prstGeom prst="rect">
            <a:avLst/>
          </a:prstGeom>
          <a:solidFill>
            <a:schemeClr val="bg1"/>
          </a:solidFill>
          <a:ln w="6350">
            <a:noFill/>
            <a:miter lim="800000"/>
          </a:ln>
        </p:spPr>
        <p:txBody>
          <a:bodyPr wrap="square" anchor="ctr">
            <a:spAutoFit/>
          </a:bodyPr>
          <a:lstStyle/>
          <a:p>
            <a:pPr algn="ctr">
              <a:spcBef>
                <a:spcPts val="300"/>
              </a:spcBef>
              <a:spcAft>
                <a:spcPts val="300"/>
              </a:spcAft>
            </a:pPr>
            <a:r>
              <a:rPr lang="en-US" sz="800" i="1"/>
              <a:t>ERCOT and TSPs collaborate to resolve reliability violations. Stakeholders can review and comment on projects, including alternatives where applicable</a:t>
            </a:r>
          </a:p>
        </p:txBody>
      </p:sp>
    </p:spTree>
    <p:extLst>
      <p:ext uri="{BB962C8B-B14F-4D97-AF65-F5344CB8AC3E}">
        <p14:creationId xmlns:p14="http://schemas.microsoft.com/office/powerpoint/2010/main" val="1933138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89F1C017-2644-B10C-B2D2-7F0904394E8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3" progId="TCLayout.ActiveDocument.1">
                  <p:embed/>
                </p:oleObj>
              </mc:Choice>
              <mc:Fallback>
                <p:oleObj name="think-cell Slide" r:id="rId5" imgW="404" imgH="403" progId="TCLayout.ActiveDocument.1">
                  <p:embed/>
                  <p:pic>
                    <p:nvPicPr>
                      <p:cNvPr id="5" name="Object 6" hidden="1">
                        <a:extLst>
                          <a:ext uri="{FF2B5EF4-FFF2-40B4-BE49-F238E27FC236}">
                            <a16:creationId xmlns:a16="http://schemas.microsoft.com/office/drawing/2014/main" id="{89F1C017-2644-B10C-B2D2-7F0904394E8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72" name="Straight Arrow Connector 71">
            <a:extLst>
              <a:ext uri="{FF2B5EF4-FFF2-40B4-BE49-F238E27FC236}">
                <a16:creationId xmlns:a16="http://schemas.microsoft.com/office/drawing/2014/main" id="{F3D836D1-B39B-4036-5967-F448B5533467}"/>
              </a:ext>
            </a:extLst>
          </p:cNvPr>
          <p:cNvCxnSpPr>
            <a:cxnSpLocks/>
          </p:cNvCxnSpPr>
          <p:nvPr/>
        </p:nvCxnSpPr>
        <p:spPr>
          <a:xfrm>
            <a:off x="1743500" y="3043005"/>
            <a:ext cx="0" cy="284408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7D693BB-6735-C353-6E9C-293A97880AC6}"/>
              </a:ext>
            </a:extLst>
          </p:cNvPr>
          <p:cNvSpPr txBox="1"/>
          <p:nvPr/>
        </p:nvSpPr>
        <p:spPr>
          <a:xfrm rot="20700000">
            <a:off x="1213266" y="2690337"/>
            <a:ext cx="9765469" cy="147732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600">
                <a:solidFill>
                  <a:schemeClr val="bg1">
                    <a:lumMod val="85000"/>
                  </a:schemeClr>
                </a:solidFill>
              </a:rPr>
              <a:t>PRELIMINARY</a:t>
            </a:r>
          </a:p>
        </p:txBody>
      </p:sp>
      <p:cxnSp>
        <p:nvCxnSpPr>
          <p:cNvPr id="103" name="Connector: Elbow 102">
            <a:extLst>
              <a:ext uri="{FF2B5EF4-FFF2-40B4-BE49-F238E27FC236}">
                <a16:creationId xmlns:a16="http://schemas.microsoft.com/office/drawing/2014/main" id="{6D5A25FF-C35C-E255-D20C-47F5CF71F73E}"/>
              </a:ext>
            </a:extLst>
          </p:cNvPr>
          <p:cNvCxnSpPr>
            <a:cxnSpLocks/>
            <a:stCxn id="13" idx="3"/>
          </p:cNvCxnSpPr>
          <p:nvPr/>
        </p:nvCxnSpPr>
        <p:spPr>
          <a:xfrm>
            <a:off x="8880245" y="3891848"/>
            <a:ext cx="395418" cy="199524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00" name="Connector: Elbow 99">
            <a:extLst>
              <a:ext uri="{FF2B5EF4-FFF2-40B4-BE49-F238E27FC236}">
                <a16:creationId xmlns:a16="http://schemas.microsoft.com/office/drawing/2014/main" id="{84FD215C-1076-217B-1113-D57D40BEDCD6}"/>
              </a:ext>
            </a:extLst>
          </p:cNvPr>
          <p:cNvCxnSpPr>
            <a:cxnSpLocks/>
            <a:stCxn id="10" idx="3"/>
          </p:cNvCxnSpPr>
          <p:nvPr/>
        </p:nvCxnSpPr>
        <p:spPr>
          <a:xfrm>
            <a:off x="5906791" y="2852033"/>
            <a:ext cx="356180" cy="3059771"/>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 name="2. Slide Title">
            <a:extLst>
              <a:ext uri="{FF2B5EF4-FFF2-40B4-BE49-F238E27FC236}">
                <a16:creationId xmlns:a16="http://schemas.microsoft.com/office/drawing/2014/main" id="{664DD3D1-DC7B-7E76-3580-8BA8558CBC21}"/>
              </a:ext>
            </a:extLst>
          </p:cNvPr>
          <p:cNvSpPr>
            <a:spLocks noGrp="1"/>
          </p:cNvSpPr>
          <p:nvPr>
            <p:ph type="title"/>
            <p:custDataLst>
              <p:tags r:id="rId2"/>
            </p:custDataLst>
          </p:nvPr>
        </p:nvSpPr>
        <p:spPr>
          <a:xfrm>
            <a:off x="1257300" y="419100"/>
            <a:ext cx="10401300" cy="384721"/>
          </a:xfrm>
        </p:spPr>
        <p:txBody>
          <a:bodyPr vert="horz"/>
          <a:lstStyle/>
          <a:p>
            <a:r>
              <a:rPr lang="en-US"/>
              <a:t>Year over year: a new cycle starts every 12 months and takes ~20 months, delivering an actionable transmission plan every 12 months</a:t>
            </a:r>
          </a:p>
        </p:txBody>
      </p:sp>
      <p:sp>
        <p:nvSpPr>
          <p:cNvPr id="81" name="5. Source">
            <a:extLst>
              <a:ext uri="{FF2B5EF4-FFF2-40B4-BE49-F238E27FC236}">
                <a16:creationId xmlns:a16="http://schemas.microsoft.com/office/drawing/2014/main" id="{44697F37-1DF9-5DDD-09F7-CE36AE6C801E}"/>
              </a:ext>
            </a:extLst>
          </p:cNvPr>
          <p:cNvSpPr txBox="1"/>
          <p:nvPr>
            <p:custDataLst>
              <p:tags r:id="rId3"/>
            </p:custDataLst>
          </p:nvPr>
        </p:nvSpPr>
        <p:spPr>
          <a:xfrm>
            <a:off x="283706" y="6653946"/>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ERCOT Extended Work Sessions for Comprehensive Transmission Planning </a:t>
            </a:r>
          </a:p>
        </p:txBody>
      </p:sp>
      <p:grpSp>
        <p:nvGrpSpPr>
          <p:cNvPr id="117" name="Group 116">
            <a:extLst>
              <a:ext uri="{FF2B5EF4-FFF2-40B4-BE49-F238E27FC236}">
                <a16:creationId xmlns:a16="http://schemas.microsoft.com/office/drawing/2014/main" id="{4B11BF7A-C421-F1FE-B557-E5742BA3F625}"/>
              </a:ext>
            </a:extLst>
          </p:cNvPr>
          <p:cNvGrpSpPr/>
          <p:nvPr/>
        </p:nvGrpSpPr>
        <p:grpSpPr>
          <a:xfrm>
            <a:off x="6241771" y="1686667"/>
            <a:ext cx="5416829" cy="182880"/>
            <a:chOff x="5579052" y="1686667"/>
            <a:chExt cx="5416829" cy="182880"/>
          </a:xfrm>
        </p:grpSpPr>
        <p:grpSp>
          <p:nvGrpSpPr>
            <p:cNvPr id="115" name="Group 114">
              <a:extLst>
                <a:ext uri="{FF2B5EF4-FFF2-40B4-BE49-F238E27FC236}">
                  <a16:creationId xmlns:a16="http://schemas.microsoft.com/office/drawing/2014/main" id="{8DD0A27F-178D-3842-5DA6-E40FE041F681}"/>
                </a:ext>
              </a:extLst>
            </p:cNvPr>
            <p:cNvGrpSpPr/>
            <p:nvPr/>
          </p:nvGrpSpPr>
          <p:grpSpPr>
            <a:xfrm>
              <a:off x="8948321" y="1686667"/>
              <a:ext cx="2047560" cy="182880"/>
              <a:chOff x="10175262" y="1686667"/>
              <a:chExt cx="2047560" cy="182880"/>
            </a:xfrm>
          </p:grpSpPr>
          <p:sp>
            <p:nvSpPr>
              <p:cNvPr id="68" name="Isosceles Triangle 67">
                <a:extLst>
                  <a:ext uri="{FF2B5EF4-FFF2-40B4-BE49-F238E27FC236}">
                    <a16:creationId xmlns:a16="http://schemas.microsoft.com/office/drawing/2014/main" id="{7106F00F-39E0-828E-B5FD-7810B15A5BA9}"/>
                  </a:ext>
                </a:extLst>
              </p:cNvPr>
              <p:cNvSpPr/>
              <p:nvPr/>
            </p:nvSpPr>
            <p:spPr>
              <a:xfrm>
                <a:off x="10175262" y="1686667"/>
                <a:ext cx="182880" cy="182880"/>
              </a:xfrm>
              <a:prstGeom prst="triangle">
                <a:avLst/>
              </a:prstGeom>
              <a:solidFill>
                <a:srgbClr val="C00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9" name="TextBox 68">
                <a:extLst>
                  <a:ext uri="{FF2B5EF4-FFF2-40B4-BE49-F238E27FC236}">
                    <a16:creationId xmlns:a16="http://schemas.microsoft.com/office/drawing/2014/main" id="{60A2BD6A-8015-F5E5-FC5C-FF2C417E5C65}"/>
                  </a:ext>
                </a:extLst>
              </p:cNvPr>
              <p:cNvSpPr txBox="1">
                <a:spLocks/>
              </p:cNvSpPr>
              <p:nvPr/>
            </p:nvSpPr>
            <p:spPr>
              <a:xfrm>
                <a:off x="10408404" y="1697316"/>
                <a:ext cx="1814418"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1050"/>
                  <a:t>CTP model building complete</a:t>
                </a:r>
              </a:p>
            </p:txBody>
          </p:sp>
        </p:grpSp>
        <p:grpSp>
          <p:nvGrpSpPr>
            <p:cNvPr id="41" name="Group 40">
              <a:extLst>
                <a:ext uri="{FF2B5EF4-FFF2-40B4-BE49-F238E27FC236}">
                  <a16:creationId xmlns:a16="http://schemas.microsoft.com/office/drawing/2014/main" id="{27AC4F01-417F-792B-1477-99BCFDC4FBE7}"/>
                </a:ext>
              </a:extLst>
            </p:cNvPr>
            <p:cNvGrpSpPr/>
            <p:nvPr/>
          </p:nvGrpSpPr>
          <p:grpSpPr>
            <a:xfrm>
              <a:off x="5579052" y="1686667"/>
              <a:ext cx="3395925" cy="182880"/>
              <a:chOff x="7560588" y="1481184"/>
              <a:chExt cx="3395925" cy="182880"/>
            </a:xfrm>
          </p:grpSpPr>
          <p:sp>
            <p:nvSpPr>
              <p:cNvPr id="73" name="TextBox 72">
                <a:extLst>
                  <a:ext uri="{FF2B5EF4-FFF2-40B4-BE49-F238E27FC236}">
                    <a16:creationId xmlns:a16="http://schemas.microsoft.com/office/drawing/2014/main" id="{51D46FBA-B8E2-C57B-FF0E-E4F5107D8828}"/>
                  </a:ext>
                </a:extLst>
              </p:cNvPr>
              <p:cNvSpPr txBox="1">
                <a:spLocks/>
              </p:cNvSpPr>
              <p:nvPr/>
            </p:nvSpPr>
            <p:spPr>
              <a:xfrm>
                <a:off x="7823368" y="1491833"/>
                <a:ext cx="3133145"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1050"/>
                  <a:t>Modeling inputs (i.e., loads, topology, generation)</a:t>
                </a:r>
              </a:p>
            </p:txBody>
          </p:sp>
          <p:sp>
            <p:nvSpPr>
              <p:cNvPr id="74" name="Diamond 73">
                <a:extLst>
                  <a:ext uri="{FF2B5EF4-FFF2-40B4-BE49-F238E27FC236}">
                    <a16:creationId xmlns:a16="http://schemas.microsoft.com/office/drawing/2014/main" id="{8FFEC94A-537E-0158-9294-EB91F972863B}"/>
                  </a:ext>
                </a:extLst>
              </p:cNvPr>
              <p:cNvSpPr/>
              <p:nvPr/>
            </p:nvSpPr>
            <p:spPr>
              <a:xfrm>
                <a:off x="7560588" y="1481184"/>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grpSp>
      <p:cxnSp>
        <p:nvCxnSpPr>
          <p:cNvPr id="61" name="Line6">
            <a:extLst>
              <a:ext uri="{FF2B5EF4-FFF2-40B4-BE49-F238E27FC236}">
                <a16:creationId xmlns:a16="http://schemas.microsoft.com/office/drawing/2014/main" id="{4A5F4B21-24EA-B432-6DAF-B8E04770E2A9}"/>
              </a:ext>
            </a:extLst>
          </p:cNvPr>
          <p:cNvCxnSpPr>
            <a:cxnSpLocks/>
          </p:cNvCxnSpPr>
          <p:nvPr/>
        </p:nvCxnSpPr>
        <p:spPr>
          <a:xfrm>
            <a:off x="283706" y="3364025"/>
            <a:ext cx="11185684" cy="0"/>
          </a:xfrm>
          <a:prstGeom prst="line">
            <a:avLst/>
          </a:prstGeom>
          <a:ln w="6350" cap="flat">
            <a:solidFill>
              <a:schemeClr val="bg1">
                <a:lumMod val="85000"/>
              </a:schemeClr>
            </a:solidFill>
            <a:prstDash val="lgDash"/>
            <a:miter lim="800000"/>
            <a:tailEnd type="none"/>
          </a:ln>
        </p:spPr>
        <p:style>
          <a:lnRef idx="1">
            <a:schemeClr val="accent1"/>
          </a:lnRef>
          <a:fillRef idx="0">
            <a:schemeClr val="accent1"/>
          </a:fillRef>
          <a:effectRef idx="0">
            <a:schemeClr val="accent1"/>
          </a:effectRef>
          <a:fontRef idx="minor">
            <a:schemeClr val="tx1"/>
          </a:fontRef>
        </p:style>
      </p:cxnSp>
      <p:cxnSp>
        <p:nvCxnSpPr>
          <p:cNvPr id="63" name="Line6">
            <a:extLst>
              <a:ext uri="{FF2B5EF4-FFF2-40B4-BE49-F238E27FC236}">
                <a16:creationId xmlns:a16="http://schemas.microsoft.com/office/drawing/2014/main" id="{2798EDD1-9BA4-098F-7C3D-AF7DF5781FC9}"/>
              </a:ext>
            </a:extLst>
          </p:cNvPr>
          <p:cNvCxnSpPr>
            <a:cxnSpLocks/>
          </p:cNvCxnSpPr>
          <p:nvPr/>
        </p:nvCxnSpPr>
        <p:spPr>
          <a:xfrm>
            <a:off x="283706" y="4412722"/>
            <a:ext cx="11185684" cy="0"/>
          </a:xfrm>
          <a:prstGeom prst="line">
            <a:avLst/>
          </a:prstGeom>
          <a:ln w="6350" cap="flat">
            <a:solidFill>
              <a:schemeClr val="bg1">
                <a:lumMod val="85000"/>
              </a:schemeClr>
            </a:solidFill>
            <a:prstDash val="lgDash"/>
            <a:miter lim="800000"/>
            <a:tailEnd type="non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50DEBB-4BA3-2B37-7089-D57E3DB7B5D0}"/>
              </a:ext>
            </a:extLst>
          </p:cNvPr>
          <p:cNvSpPr>
            <a:spLocks/>
          </p:cNvSpPr>
          <p:nvPr/>
        </p:nvSpPr>
        <p:spPr>
          <a:xfrm>
            <a:off x="1068091" y="2682713"/>
            <a:ext cx="1284694" cy="31392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Batch study (6 months)</a:t>
            </a:r>
            <a:endParaRPr lang="en-US" sz="800">
              <a:solidFill>
                <a:schemeClr val="bg1"/>
              </a:solidFill>
            </a:endParaRPr>
          </a:p>
        </p:txBody>
      </p:sp>
      <p:sp>
        <p:nvSpPr>
          <p:cNvPr id="9" name="Rectangle 8">
            <a:extLst>
              <a:ext uri="{FF2B5EF4-FFF2-40B4-BE49-F238E27FC236}">
                <a16:creationId xmlns:a16="http://schemas.microsoft.com/office/drawing/2014/main" id="{61A77488-15CA-E1EE-70EF-94E2B3878F0E}"/>
              </a:ext>
            </a:extLst>
          </p:cNvPr>
          <p:cNvSpPr>
            <a:spLocks/>
          </p:cNvSpPr>
          <p:nvPr/>
        </p:nvSpPr>
        <p:spPr>
          <a:xfrm>
            <a:off x="2453215" y="2682713"/>
            <a:ext cx="406064" cy="313927"/>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Commit (2 mo.)</a:t>
            </a:r>
          </a:p>
        </p:txBody>
      </p:sp>
      <p:sp>
        <p:nvSpPr>
          <p:cNvPr id="10" name="Rectangle 9">
            <a:extLst>
              <a:ext uri="{FF2B5EF4-FFF2-40B4-BE49-F238E27FC236}">
                <a16:creationId xmlns:a16="http://schemas.microsoft.com/office/drawing/2014/main" id="{CCF04CA1-7B3E-A16D-6BBE-7BE8EB0D61F2}"/>
              </a:ext>
            </a:extLst>
          </p:cNvPr>
          <p:cNvSpPr>
            <a:spLocks/>
          </p:cNvSpPr>
          <p:nvPr/>
        </p:nvSpPr>
        <p:spPr>
          <a:xfrm>
            <a:off x="2959709" y="2695069"/>
            <a:ext cx="2947082" cy="313927"/>
          </a:xfrm>
          <a:prstGeom prst="rect">
            <a:avLst/>
          </a:prstGeom>
          <a:solidFill>
            <a:srgbClr val="13683E"/>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Reliability study (TPL + ERCOT criteria) – 12 months</a:t>
            </a:r>
            <a:endParaRPr lang="en-US" sz="800">
              <a:solidFill>
                <a:schemeClr val="bg1"/>
              </a:solidFill>
            </a:endParaRPr>
          </a:p>
        </p:txBody>
      </p:sp>
      <p:sp>
        <p:nvSpPr>
          <p:cNvPr id="11" name="Rectangle 10">
            <a:extLst>
              <a:ext uri="{FF2B5EF4-FFF2-40B4-BE49-F238E27FC236}">
                <a16:creationId xmlns:a16="http://schemas.microsoft.com/office/drawing/2014/main" id="{B0DA642E-FFB7-671B-5B30-968FF07AB3CB}"/>
              </a:ext>
            </a:extLst>
          </p:cNvPr>
          <p:cNvSpPr>
            <a:spLocks/>
          </p:cNvSpPr>
          <p:nvPr/>
        </p:nvSpPr>
        <p:spPr>
          <a:xfrm>
            <a:off x="4041545" y="3734884"/>
            <a:ext cx="1284694" cy="31392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Batch study (6 months)</a:t>
            </a:r>
            <a:endParaRPr lang="en-US" sz="800">
              <a:solidFill>
                <a:schemeClr val="bg1"/>
              </a:solidFill>
            </a:endParaRPr>
          </a:p>
        </p:txBody>
      </p:sp>
      <p:sp>
        <p:nvSpPr>
          <p:cNvPr id="12" name="Rectangle 11">
            <a:extLst>
              <a:ext uri="{FF2B5EF4-FFF2-40B4-BE49-F238E27FC236}">
                <a16:creationId xmlns:a16="http://schemas.microsoft.com/office/drawing/2014/main" id="{D326EB77-58FA-11AD-782F-B7E47D6575CD}"/>
              </a:ext>
            </a:extLst>
          </p:cNvPr>
          <p:cNvSpPr>
            <a:spLocks/>
          </p:cNvSpPr>
          <p:nvPr/>
        </p:nvSpPr>
        <p:spPr>
          <a:xfrm>
            <a:off x="5426669" y="3734884"/>
            <a:ext cx="406064" cy="313927"/>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Commit (2 mo.)</a:t>
            </a:r>
          </a:p>
        </p:txBody>
      </p:sp>
      <p:sp>
        <p:nvSpPr>
          <p:cNvPr id="13" name="Rectangle 12">
            <a:extLst>
              <a:ext uri="{FF2B5EF4-FFF2-40B4-BE49-F238E27FC236}">
                <a16:creationId xmlns:a16="http://schemas.microsoft.com/office/drawing/2014/main" id="{BD11D5FC-D739-5659-46E4-6519115D0618}"/>
              </a:ext>
            </a:extLst>
          </p:cNvPr>
          <p:cNvSpPr>
            <a:spLocks/>
          </p:cNvSpPr>
          <p:nvPr/>
        </p:nvSpPr>
        <p:spPr>
          <a:xfrm>
            <a:off x="5933163" y="3734884"/>
            <a:ext cx="2947082" cy="313927"/>
          </a:xfrm>
          <a:prstGeom prst="rect">
            <a:avLst/>
          </a:prstGeom>
          <a:solidFill>
            <a:srgbClr val="13683E"/>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Reliability study (TPL + ERCOT criteria) – 12 months</a:t>
            </a:r>
            <a:endParaRPr lang="en-US" sz="800">
              <a:solidFill>
                <a:schemeClr val="bg1"/>
              </a:solidFill>
            </a:endParaRPr>
          </a:p>
        </p:txBody>
      </p:sp>
      <p:sp>
        <p:nvSpPr>
          <p:cNvPr id="22" name="Rectangle 21">
            <a:extLst>
              <a:ext uri="{FF2B5EF4-FFF2-40B4-BE49-F238E27FC236}">
                <a16:creationId xmlns:a16="http://schemas.microsoft.com/office/drawing/2014/main" id="{958FABE4-CFEE-AC5C-8E53-B350511E240B}"/>
              </a:ext>
            </a:extLst>
          </p:cNvPr>
          <p:cNvSpPr>
            <a:spLocks/>
          </p:cNvSpPr>
          <p:nvPr/>
        </p:nvSpPr>
        <p:spPr>
          <a:xfrm>
            <a:off x="7016650" y="4787055"/>
            <a:ext cx="1284694" cy="31392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Batch study (6 months)</a:t>
            </a:r>
            <a:endParaRPr lang="en-US" sz="800">
              <a:solidFill>
                <a:schemeClr val="bg1"/>
              </a:solidFill>
            </a:endParaRPr>
          </a:p>
        </p:txBody>
      </p:sp>
      <p:sp>
        <p:nvSpPr>
          <p:cNvPr id="23" name="Rectangle 22">
            <a:extLst>
              <a:ext uri="{FF2B5EF4-FFF2-40B4-BE49-F238E27FC236}">
                <a16:creationId xmlns:a16="http://schemas.microsoft.com/office/drawing/2014/main" id="{B822336A-9A20-5386-6570-3F324CD94AC8}"/>
              </a:ext>
            </a:extLst>
          </p:cNvPr>
          <p:cNvSpPr>
            <a:spLocks/>
          </p:cNvSpPr>
          <p:nvPr/>
        </p:nvSpPr>
        <p:spPr>
          <a:xfrm>
            <a:off x="8401774" y="4787055"/>
            <a:ext cx="406064" cy="313927"/>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Commit (2 mo.)</a:t>
            </a:r>
          </a:p>
        </p:txBody>
      </p:sp>
      <p:sp>
        <p:nvSpPr>
          <p:cNvPr id="24" name="Rectangle 23">
            <a:extLst>
              <a:ext uri="{FF2B5EF4-FFF2-40B4-BE49-F238E27FC236}">
                <a16:creationId xmlns:a16="http://schemas.microsoft.com/office/drawing/2014/main" id="{E077FDD8-F41C-8751-1399-E66065A06D33}"/>
              </a:ext>
            </a:extLst>
          </p:cNvPr>
          <p:cNvSpPr>
            <a:spLocks/>
          </p:cNvSpPr>
          <p:nvPr/>
        </p:nvSpPr>
        <p:spPr>
          <a:xfrm>
            <a:off x="8908268" y="4787055"/>
            <a:ext cx="2947082" cy="313927"/>
          </a:xfrm>
          <a:prstGeom prst="rect">
            <a:avLst/>
          </a:prstGeom>
          <a:solidFill>
            <a:srgbClr val="13683E"/>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Reliability study (TPL + ERCOT criteria) – 12 months</a:t>
            </a:r>
            <a:endParaRPr lang="en-US" sz="800">
              <a:solidFill>
                <a:schemeClr val="bg1"/>
              </a:solidFill>
            </a:endParaRPr>
          </a:p>
        </p:txBody>
      </p:sp>
      <p:cxnSp>
        <p:nvCxnSpPr>
          <p:cNvPr id="17" name="Straight Arrow Connector 16">
            <a:extLst>
              <a:ext uri="{FF2B5EF4-FFF2-40B4-BE49-F238E27FC236}">
                <a16:creationId xmlns:a16="http://schemas.microsoft.com/office/drawing/2014/main" id="{F80D8AB1-8D2F-6241-24FA-435B38A3DD16}"/>
              </a:ext>
            </a:extLst>
          </p:cNvPr>
          <p:cNvCxnSpPr>
            <a:cxnSpLocks/>
          </p:cNvCxnSpPr>
          <p:nvPr/>
        </p:nvCxnSpPr>
        <p:spPr>
          <a:xfrm>
            <a:off x="1068091" y="2313416"/>
            <a:ext cx="14859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6FAD5CB-88EC-3C52-BC51-FACE383B2173}"/>
              </a:ext>
            </a:extLst>
          </p:cNvPr>
          <p:cNvCxnSpPr>
            <a:cxnSpLocks/>
          </p:cNvCxnSpPr>
          <p:nvPr/>
        </p:nvCxnSpPr>
        <p:spPr>
          <a:xfrm>
            <a:off x="2555369" y="2313416"/>
            <a:ext cx="14859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1313EA-F0EC-11D2-34DB-2E8ACC104462}"/>
              </a:ext>
            </a:extLst>
          </p:cNvPr>
          <p:cNvCxnSpPr>
            <a:cxnSpLocks/>
          </p:cNvCxnSpPr>
          <p:nvPr/>
        </p:nvCxnSpPr>
        <p:spPr>
          <a:xfrm>
            <a:off x="4042647" y="2313416"/>
            <a:ext cx="14859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87A24DF-964A-4EAD-688F-2C62F413DD68}"/>
              </a:ext>
            </a:extLst>
          </p:cNvPr>
          <p:cNvCxnSpPr>
            <a:cxnSpLocks/>
          </p:cNvCxnSpPr>
          <p:nvPr/>
        </p:nvCxnSpPr>
        <p:spPr>
          <a:xfrm>
            <a:off x="5529925" y="2313416"/>
            <a:ext cx="14859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BEC6D86-693F-3056-7A55-D1C3A48CEB44}"/>
              </a:ext>
            </a:extLst>
          </p:cNvPr>
          <p:cNvCxnSpPr>
            <a:cxnSpLocks/>
          </p:cNvCxnSpPr>
          <p:nvPr/>
        </p:nvCxnSpPr>
        <p:spPr>
          <a:xfrm>
            <a:off x="7017203" y="2313416"/>
            <a:ext cx="14859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33D5294-AFB2-FCC6-8BF4-A0DA3DE88DD8}"/>
              </a:ext>
            </a:extLst>
          </p:cNvPr>
          <p:cNvCxnSpPr>
            <a:cxnSpLocks/>
          </p:cNvCxnSpPr>
          <p:nvPr/>
        </p:nvCxnSpPr>
        <p:spPr>
          <a:xfrm>
            <a:off x="8504481" y="2313416"/>
            <a:ext cx="14859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CA80A7C-6D09-9960-EF2D-3E429DBC43B9}"/>
              </a:ext>
            </a:extLst>
          </p:cNvPr>
          <p:cNvSpPr txBox="1">
            <a:spLocks/>
          </p:cNvSpPr>
          <p:nvPr/>
        </p:nvSpPr>
        <p:spPr>
          <a:xfrm>
            <a:off x="1483196" y="2135038"/>
            <a:ext cx="655691"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6 months</a:t>
            </a:r>
          </a:p>
        </p:txBody>
      </p:sp>
      <p:sp>
        <p:nvSpPr>
          <p:cNvPr id="32" name="TextBox 31">
            <a:extLst>
              <a:ext uri="{FF2B5EF4-FFF2-40B4-BE49-F238E27FC236}">
                <a16:creationId xmlns:a16="http://schemas.microsoft.com/office/drawing/2014/main" id="{92DA604A-F3CB-0B40-74AD-E33663352454}"/>
              </a:ext>
            </a:extLst>
          </p:cNvPr>
          <p:cNvSpPr txBox="1">
            <a:spLocks/>
          </p:cNvSpPr>
          <p:nvPr/>
        </p:nvSpPr>
        <p:spPr>
          <a:xfrm>
            <a:off x="2970418" y="2135038"/>
            <a:ext cx="655691"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6 months</a:t>
            </a:r>
          </a:p>
        </p:txBody>
      </p:sp>
      <p:sp>
        <p:nvSpPr>
          <p:cNvPr id="33" name="TextBox 32">
            <a:extLst>
              <a:ext uri="{FF2B5EF4-FFF2-40B4-BE49-F238E27FC236}">
                <a16:creationId xmlns:a16="http://schemas.microsoft.com/office/drawing/2014/main" id="{7E9B4CA7-6762-AE02-3E29-9F83D6CC7D83}"/>
              </a:ext>
            </a:extLst>
          </p:cNvPr>
          <p:cNvSpPr txBox="1">
            <a:spLocks/>
          </p:cNvSpPr>
          <p:nvPr/>
        </p:nvSpPr>
        <p:spPr>
          <a:xfrm>
            <a:off x="4457640" y="2135038"/>
            <a:ext cx="655691"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6 months</a:t>
            </a:r>
          </a:p>
        </p:txBody>
      </p:sp>
      <p:sp>
        <p:nvSpPr>
          <p:cNvPr id="34" name="TextBox 33">
            <a:extLst>
              <a:ext uri="{FF2B5EF4-FFF2-40B4-BE49-F238E27FC236}">
                <a16:creationId xmlns:a16="http://schemas.microsoft.com/office/drawing/2014/main" id="{5C53D884-C433-CD5A-7E3B-CA1CE29A7694}"/>
              </a:ext>
            </a:extLst>
          </p:cNvPr>
          <p:cNvSpPr txBox="1">
            <a:spLocks/>
          </p:cNvSpPr>
          <p:nvPr/>
        </p:nvSpPr>
        <p:spPr>
          <a:xfrm>
            <a:off x="5944862" y="2135038"/>
            <a:ext cx="655691"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6 months</a:t>
            </a:r>
          </a:p>
        </p:txBody>
      </p:sp>
      <p:sp>
        <p:nvSpPr>
          <p:cNvPr id="35" name="TextBox 34">
            <a:extLst>
              <a:ext uri="{FF2B5EF4-FFF2-40B4-BE49-F238E27FC236}">
                <a16:creationId xmlns:a16="http://schemas.microsoft.com/office/drawing/2014/main" id="{446BCC8A-CA62-48EA-52FF-C9BE1FFD392D}"/>
              </a:ext>
            </a:extLst>
          </p:cNvPr>
          <p:cNvSpPr txBox="1">
            <a:spLocks/>
          </p:cNvSpPr>
          <p:nvPr/>
        </p:nvSpPr>
        <p:spPr>
          <a:xfrm>
            <a:off x="7432084" y="2135038"/>
            <a:ext cx="655691"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6 months</a:t>
            </a:r>
          </a:p>
        </p:txBody>
      </p:sp>
      <p:sp>
        <p:nvSpPr>
          <p:cNvPr id="36" name="TextBox 35">
            <a:extLst>
              <a:ext uri="{FF2B5EF4-FFF2-40B4-BE49-F238E27FC236}">
                <a16:creationId xmlns:a16="http://schemas.microsoft.com/office/drawing/2014/main" id="{EC1CD45F-AC63-B286-84C1-2769D85A659E}"/>
              </a:ext>
            </a:extLst>
          </p:cNvPr>
          <p:cNvSpPr txBox="1">
            <a:spLocks/>
          </p:cNvSpPr>
          <p:nvPr/>
        </p:nvSpPr>
        <p:spPr>
          <a:xfrm>
            <a:off x="8919308" y="2135038"/>
            <a:ext cx="655691"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6 months</a:t>
            </a:r>
          </a:p>
        </p:txBody>
      </p:sp>
      <p:cxnSp>
        <p:nvCxnSpPr>
          <p:cNvPr id="42" name="Connector: Elbow 41">
            <a:extLst>
              <a:ext uri="{FF2B5EF4-FFF2-40B4-BE49-F238E27FC236}">
                <a16:creationId xmlns:a16="http://schemas.microsoft.com/office/drawing/2014/main" id="{EF426547-1612-0264-0ECD-0D5CAD0C1288}"/>
              </a:ext>
            </a:extLst>
          </p:cNvPr>
          <p:cNvCxnSpPr>
            <a:cxnSpLocks/>
            <a:stCxn id="79" idx="2"/>
            <a:endCxn id="11" idx="1"/>
          </p:cNvCxnSpPr>
          <p:nvPr/>
        </p:nvCxnSpPr>
        <p:spPr>
          <a:xfrm rot="16200000" flipH="1">
            <a:off x="3382706" y="3233009"/>
            <a:ext cx="185626" cy="1132051"/>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56CA9009-4668-E347-9C2D-E76EF479BD04}"/>
              </a:ext>
            </a:extLst>
          </p:cNvPr>
          <p:cNvCxnSpPr>
            <a:cxnSpLocks/>
            <a:stCxn id="146" idx="2"/>
          </p:cNvCxnSpPr>
          <p:nvPr/>
        </p:nvCxnSpPr>
        <p:spPr>
          <a:xfrm rot="16200000" flipH="1">
            <a:off x="6364482" y="4291851"/>
            <a:ext cx="171084" cy="1133250"/>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ACDA243-D0EB-911B-F619-CCF80B5CD083}"/>
              </a:ext>
            </a:extLst>
          </p:cNvPr>
          <p:cNvCxnSpPr>
            <a:cxnSpLocks/>
          </p:cNvCxnSpPr>
          <p:nvPr/>
        </p:nvCxnSpPr>
        <p:spPr>
          <a:xfrm>
            <a:off x="9991756" y="2313416"/>
            <a:ext cx="14859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07F93931-D7FB-8ECE-D991-E3FA4235AA21}"/>
              </a:ext>
            </a:extLst>
          </p:cNvPr>
          <p:cNvSpPr txBox="1">
            <a:spLocks/>
          </p:cNvSpPr>
          <p:nvPr/>
        </p:nvSpPr>
        <p:spPr>
          <a:xfrm>
            <a:off x="10406861" y="2135038"/>
            <a:ext cx="655691"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6 months</a:t>
            </a:r>
          </a:p>
        </p:txBody>
      </p:sp>
      <p:cxnSp>
        <p:nvCxnSpPr>
          <p:cNvPr id="52" name="Straight Connector 51">
            <a:extLst>
              <a:ext uri="{FF2B5EF4-FFF2-40B4-BE49-F238E27FC236}">
                <a16:creationId xmlns:a16="http://schemas.microsoft.com/office/drawing/2014/main" id="{1880BABB-D032-A088-5FC5-B547B430B9C7}"/>
              </a:ext>
            </a:extLst>
          </p:cNvPr>
          <p:cNvCxnSpPr>
            <a:cxnSpLocks/>
          </p:cNvCxnSpPr>
          <p:nvPr/>
        </p:nvCxnSpPr>
        <p:spPr>
          <a:xfrm>
            <a:off x="946572" y="2503212"/>
            <a:ext cx="0" cy="672929"/>
          </a:xfrm>
          <a:prstGeom prst="line">
            <a:avLst/>
          </a:prstGeom>
          <a:ln w="190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2970A54-88AD-3287-F4D6-0D28ACB20A2D}"/>
              </a:ext>
            </a:extLst>
          </p:cNvPr>
          <p:cNvCxnSpPr>
            <a:cxnSpLocks/>
          </p:cNvCxnSpPr>
          <p:nvPr/>
        </p:nvCxnSpPr>
        <p:spPr>
          <a:xfrm>
            <a:off x="946572" y="3551909"/>
            <a:ext cx="0" cy="672929"/>
          </a:xfrm>
          <a:prstGeom prst="line">
            <a:avLst/>
          </a:prstGeom>
          <a:ln w="190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81E0EA3-52A6-7DA6-C7C8-F18E27B25873}"/>
              </a:ext>
            </a:extLst>
          </p:cNvPr>
          <p:cNvCxnSpPr>
            <a:cxnSpLocks/>
          </p:cNvCxnSpPr>
          <p:nvPr/>
        </p:nvCxnSpPr>
        <p:spPr>
          <a:xfrm>
            <a:off x="946572" y="4600606"/>
            <a:ext cx="0" cy="672929"/>
          </a:xfrm>
          <a:prstGeom prst="line">
            <a:avLst/>
          </a:prstGeom>
          <a:ln w="190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5645078-0970-E483-F9F8-B3B52A617193}"/>
              </a:ext>
            </a:extLst>
          </p:cNvPr>
          <p:cNvSpPr txBox="1">
            <a:spLocks/>
          </p:cNvSpPr>
          <p:nvPr/>
        </p:nvSpPr>
        <p:spPr>
          <a:xfrm>
            <a:off x="283706" y="2678094"/>
            <a:ext cx="596083" cy="323165"/>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1050" b="1"/>
              <a:t>CTP Year N</a:t>
            </a:r>
          </a:p>
        </p:txBody>
      </p:sp>
      <p:sp>
        <p:nvSpPr>
          <p:cNvPr id="57" name="TextBox 56">
            <a:extLst>
              <a:ext uri="{FF2B5EF4-FFF2-40B4-BE49-F238E27FC236}">
                <a16:creationId xmlns:a16="http://schemas.microsoft.com/office/drawing/2014/main" id="{1A559B37-D29F-D20B-70D9-583BEEF9AE29}"/>
              </a:ext>
            </a:extLst>
          </p:cNvPr>
          <p:cNvSpPr txBox="1">
            <a:spLocks/>
          </p:cNvSpPr>
          <p:nvPr/>
        </p:nvSpPr>
        <p:spPr>
          <a:xfrm>
            <a:off x="283706" y="3726791"/>
            <a:ext cx="596083" cy="323165"/>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1050" b="1"/>
              <a:t>CTP Year N+1</a:t>
            </a:r>
          </a:p>
        </p:txBody>
      </p:sp>
      <p:sp>
        <p:nvSpPr>
          <p:cNvPr id="58" name="TextBox 57">
            <a:extLst>
              <a:ext uri="{FF2B5EF4-FFF2-40B4-BE49-F238E27FC236}">
                <a16:creationId xmlns:a16="http://schemas.microsoft.com/office/drawing/2014/main" id="{F84BC3BB-A8A8-B7C2-4E2D-5209162712F5}"/>
              </a:ext>
            </a:extLst>
          </p:cNvPr>
          <p:cNvSpPr txBox="1">
            <a:spLocks/>
          </p:cNvSpPr>
          <p:nvPr/>
        </p:nvSpPr>
        <p:spPr>
          <a:xfrm>
            <a:off x="283706" y="4775488"/>
            <a:ext cx="596083" cy="323165"/>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1050" b="1"/>
              <a:t>CTP Year N+2</a:t>
            </a:r>
          </a:p>
        </p:txBody>
      </p:sp>
      <p:sp>
        <p:nvSpPr>
          <p:cNvPr id="64" name="Isosceles Triangle 63">
            <a:extLst>
              <a:ext uri="{FF2B5EF4-FFF2-40B4-BE49-F238E27FC236}">
                <a16:creationId xmlns:a16="http://schemas.microsoft.com/office/drawing/2014/main" id="{BC873132-8199-ABA6-8B74-EED262952E56}"/>
              </a:ext>
            </a:extLst>
          </p:cNvPr>
          <p:cNvSpPr/>
          <p:nvPr/>
        </p:nvSpPr>
        <p:spPr>
          <a:xfrm>
            <a:off x="2817333" y="2748236"/>
            <a:ext cx="182880" cy="182880"/>
          </a:xfrm>
          <a:prstGeom prst="triangle">
            <a:avLst/>
          </a:prstGeom>
          <a:solidFill>
            <a:srgbClr val="C00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6" name="Isosceles Triangle 65">
            <a:extLst>
              <a:ext uri="{FF2B5EF4-FFF2-40B4-BE49-F238E27FC236}">
                <a16:creationId xmlns:a16="http://schemas.microsoft.com/office/drawing/2014/main" id="{7A8CC7E7-1371-C957-1351-CC9DF5E6C34B}"/>
              </a:ext>
            </a:extLst>
          </p:cNvPr>
          <p:cNvSpPr/>
          <p:nvPr/>
        </p:nvSpPr>
        <p:spPr>
          <a:xfrm>
            <a:off x="5793512" y="3800407"/>
            <a:ext cx="182880" cy="182880"/>
          </a:xfrm>
          <a:prstGeom prst="triangle">
            <a:avLst/>
          </a:prstGeom>
          <a:solidFill>
            <a:srgbClr val="C00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7" name="Isosceles Triangle 66">
            <a:extLst>
              <a:ext uri="{FF2B5EF4-FFF2-40B4-BE49-F238E27FC236}">
                <a16:creationId xmlns:a16="http://schemas.microsoft.com/office/drawing/2014/main" id="{5E7D23F0-6846-FBF7-1DB8-6842C1E790FB}"/>
              </a:ext>
            </a:extLst>
          </p:cNvPr>
          <p:cNvSpPr/>
          <p:nvPr/>
        </p:nvSpPr>
        <p:spPr>
          <a:xfrm>
            <a:off x="8765441" y="4852578"/>
            <a:ext cx="182880" cy="182880"/>
          </a:xfrm>
          <a:prstGeom prst="triangle">
            <a:avLst/>
          </a:prstGeom>
          <a:solidFill>
            <a:srgbClr val="C00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13" name="TextBox 112">
            <a:extLst>
              <a:ext uri="{FF2B5EF4-FFF2-40B4-BE49-F238E27FC236}">
                <a16:creationId xmlns:a16="http://schemas.microsoft.com/office/drawing/2014/main" id="{E4326741-5C5F-5BCE-B185-70FED18F9416}"/>
              </a:ext>
            </a:extLst>
          </p:cNvPr>
          <p:cNvSpPr txBox="1">
            <a:spLocks/>
          </p:cNvSpPr>
          <p:nvPr/>
        </p:nvSpPr>
        <p:spPr>
          <a:xfrm>
            <a:off x="4127371" y="3199399"/>
            <a:ext cx="1050605"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800"/>
              <a:t>Extraction of the Batch projects w/ some refinement (4 months)</a:t>
            </a:r>
          </a:p>
        </p:txBody>
      </p:sp>
      <p:cxnSp>
        <p:nvCxnSpPr>
          <p:cNvPr id="132" name="Straight Arrow Connector 131">
            <a:extLst>
              <a:ext uri="{FF2B5EF4-FFF2-40B4-BE49-F238E27FC236}">
                <a16:creationId xmlns:a16="http://schemas.microsoft.com/office/drawing/2014/main" id="{4FF33C09-2FF9-DDF0-FA6D-63D2012B2E92}"/>
              </a:ext>
            </a:extLst>
          </p:cNvPr>
          <p:cNvCxnSpPr/>
          <p:nvPr/>
        </p:nvCxnSpPr>
        <p:spPr>
          <a:xfrm>
            <a:off x="4041213" y="3035015"/>
            <a:ext cx="0" cy="61912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77" name="Diamond 76">
            <a:extLst>
              <a:ext uri="{FF2B5EF4-FFF2-40B4-BE49-F238E27FC236}">
                <a16:creationId xmlns:a16="http://schemas.microsoft.com/office/drawing/2014/main" id="{FD7E05E2-1961-D5E2-C47F-54B5F6E09FBA}"/>
              </a:ext>
            </a:extLst>
          </p:cNvPr>
          <p:cNvSpPr/>
          <p:nvPr/>
        </p:nvSpPr>
        <p:spPr>
          <a:xfrm>
            <a:off x="2818054" y="3111350"/>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8" name="Diamond 77">
            <a:extLst>
              <a:ext uri="{FF2B5EF4-FFF2-40B4-BE49-F238E27FC236}">
                <a16:creationId xmlns:a16="http://schemas.microsoft.com/office/drawing/2014/main" id="{CBCB2265-0B21-7DAC-89CC-1E6195F956A8}"/>
              </a:ext>
            </a:extLst>
          </p:cNvPr>
          <p:cNvSpPr/>
          <p:nvPr/>
        </p:nvSpPr>
        <p:spPr>
          <a:xfrm>
            <a:off x="2818054" y="3317346"/>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9" name="Diamond 78">
            <a:extLst>
              <a:ext uri="{FF2B5EF4-FFF2-40B4-BE49-F238E27FC236}">
                <a16:creationId xmlns:a16="http://schemas.microsoft.com/office/drawing/2014/main" id="{0814B1F8-0A22-9946-B0B5-8F2469FDE7CA}"/>
              </a:ext>
            </a:extLst>
          </p:cNvPr>
          <p:cNvSpPr/>
          <p:nvPr/>
        </p:nvSpPr>
        <p:spPr>
          <a:xfrm>
            <a:off x="2818054" y="3523342"/>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135" name="Straight Arrow Connector 134">
            <a:extLst>
              <a:ext uri="{FF2B5EF4-FFF2-40B4-BE49-F238E27FC236}">
                <a16:creationId xmlns:a16="http://schemas.microsoft.com/office/drawing/2014/main" id="{13CC10EE-2706-E220-ECF7-AFD199B8844E}"/>
              </a:ext>
            </a:extLst>
          </p:cNvPr>
          <p:cNvCxnSpPr>
            <a:cxnSpLocks/>
            <a:stCxn id="77" idx="0"/>
            <a:endCxn id="64" idx="3"/>
          </p:cNvCxnSpPr>
          <p:nvPr/>
        </p:nvCxnSpPr>
        <p:spPr>
          <a:xfrm flipH="1" flipV="1">
            <a:off x="2908773" y="2931116"/>
            <a:ext cx="721" cy="18023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grpSp>
        <p:nvGrpSpPr>
          <p:cNvPr id="142" name="Group 141">
            <a:extLst>
              <a:ext uri="{FF2B5EF4-FFF2-40B4-BE49-F238E27FC236}">
                <a16:creationId xmlns:a16="http://schemas.microsoft.com/office/drawing/2014/main" id="{FAB961D9-E7D6-E188-2F7D-B516C0A37014}"/>
              </a:ext>
            </a:extLst>
          </p:cNvPr>
          <p:cNvGrpSpPr/>
          <p:nvPr/>
        </p:nvGrpSpPr>
        <p:grpSpPr>
          <a:xfrm>
            <a:off x="5791959" y="4178062"/>
            <a:ext cx="182880" cy="594872"/>
            <a:chOff x="2448280" y="2853781"/>
            <a:chExt cx="182880" cy="594872"/>
          </a:xfrm>
        </p:grpSpPr>
        <p:sp>
          <p:nvSpPr>
            <p:cNvPr id="144" name="Diamond 143">
              <a:extLst>
                <a:ext uri="{FF2B5EF4-FFF2-40B4-BE49-F238E27FC236}">
                  <a16:creationId xmlns:a16="http://schemas.microsoft.com/office/drawing/2014/main" id="{6FD7D56E-497F-239C-322B-C1F69BDD61B2}"/>
                </a:ext>
              </a:extLst>
            </p:cNvPr>
            <p:cNvSpPr/>
            <p:nvPr/>
          </p:nvSpPr>
          <p:spPr>
            <a:xfrm>
              <a:off x="2448280" y="2853781"/>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45" name="Diamond 144">
              <a:extLst>
                <a:ext uri="{FF2B5EF4-FFF2-40B4-BE49-F238E27FC236}">
                  <a16:creationId xmlns:a16="http://schemas.microsoft.com/office/drawing/2014/main" id="{ED2E4704-9ED8-880C-C23A-1DDA72CB78B8}"/>
                </a:ext>
              </a:extLst>
            </p:cNvPr>
            <p:cNvSpPr/>
            <p:nvPr/>
          </p:nvSpPr>
          <p:spPr>
            <a:xfrm>
              <a:off x="2448280" y="3059777"/>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46" name="Diamond 145">
              <a:extLst>
                <a:ext uri="{FF2B5EF4-FFF2-40B4-BE49-F238E27FC236}">
                  <a16:creationId xmlns:a16="http://schemas.microsoft.com/office/drawing/2014/main" id="{7B2CBDD4-B82C-8D4B-9E47-281046BE2103}"/>
                </a:ext>
              </a:extLst>
            </p:cNvPr>
            <p:cNvSpPr/>
            <p:nvPr/>
          </p:nvSpPr>
          <p:spPr>
            <a:xfrm>
              <a:off x="2448280" y="3265773"/>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cxnSp>
        <p:nvCxnSpPr>
          <p:cNvPr id="143" name="Straight Arrow Connector 142">
            <a:extLst>
              <a:ext uri="{FF2B5EF4-FFF2-40B4-BE49-F238E27FC236}">
                <a16:creationId xmlns:a16="http://schemas.microsoft.com/office/drawing/2014/main" id="{B0FECF0C-39A3-488D-90E5-F48F10CBC97B}"/>
              </a:ext>
            </a:extLst>
          </p:cNvPr>
          <p:cNvCxnSpPr>
            <a:cxnSpLocks/>
            <a:stCxn id="144" idx="0"/>
          </p:cNvCxnSpPr>
          <p:nvPr/>
        </p:nvCxnSpPr>
        <p:spPr>
          <a:xfrm flipH="1" flipV="1">
            <a:off x="5882678" y="4000382"/>
            <a:ext cx="721" cy="17768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EEFF9D9B-045B-91DB-88C8-9FFAC307CDC3}"/>
              </a:ext>
            </a:extLst>
          </p:cNvPr>
          <p:cNvGrpSpPr/>
          <p:nvPr/>
        </p:nvGrpSpPr>
        <p:grpSpPr>
          <a:xfrm>
            <a:off x="8762920" y="5239119"/>
            <a:ext cx="182880" cy="594872"/>
            <a:chOff x="2448280" y="2853781"/>
            <a:chExt cx="182880" cy="594872"/>
          </a:xfrm>
        </p:grpSpPr>
        <p:sp>
          <p:nvSpPr>
            <p:cNvPr id="150" name="Diamond 149">
              <a:extLst>
                <a:ext uri="{FF2B5EF4-FFF2-40B4-BE49-F238E27FC236}">
                  <a16:creationId xmlns:a16="http://schemas.microsoft.com/office/drawing/2014/main" id="{9AA4CB5D-5326-ECD2-0FB7-A553A381F261}"/>
                </a:ext>
              </a:extLst>
            </p:cNvPr>
            <p:cNvSpPr/>
            <p:nvPr/>
          </p:nvSpPr>
          <p:spPr>
            <a:xfrm>
              <a:off x="2448280" y="2853781"/>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1" name="Diamond 150">
              <a:extLst>
                <a:ext uri="{FF2B5EF4-FFF2-40B4-BE49-F238E27FC236}">
                  <a16:creationId xmlns:a16="http://schemas.microsoft.com/office/drawing/2014/main" id="{88A9890C-5204-6388-F51F-DE6E2FFB614C}"/>
                </a:ext>
              </a:extLst>
            </p:cNvPr>
            <p:cNvSpPr/>
            <p:nvPr/>
          </p:nvSpPr>
          <p:spPr>
            <a:xfrm>
              <a:off x="2448280" y="3059777"/>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2" name="Diamond 151">
              <a:extLst>
                <a:ext uri="{FF2B5EF4-FFF2-40B4-BE49-F238E27FC236}">
                  <a16:creationId xmlns:a16="http://schemas.microsoft.com/office/drawing/2014/main" id="{A56FD62E-270B-031C-5A63-743925A42514}"/>
                </a:ext>
              </a:extLst>
            </p:cNvPr>
            <p:cNvSpPr/>
            <p:nvPr/>
          </p:nvSpPr>
          <p:spPr>
            <a:xfrm>
              <a:off x="2448280" y="3265773"/>
              <a:ext cx="182880" cy="182880"/>
            </a:xfrm>
            <a:prstGeom prst="diamond">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cxnSp>
        <p:nvCxnSpPr>
          <p:cNvPr id="149" name="Straight Arrow Connector 148">
            <a:extLst>
              <a:ext uri="{FF2B5EF4-FFF2-40B4-BE49-F238E27FC236}">
                <a16:creationId xmlns:a16="http://schemas.microsoft.com/office/drawing/2014/main" id="{74BF84C2-5543-3D84-C3CD-97E74AF00EF4}"/>
              </a:ext>
            </a:extLst>
          </p:cNvPr>
          <p:cNvCxnSpPr>
            <a:cxnSpLocks/>
            <a:stCxn id="150" idx="0"/>
          </p:cNvCxnSpPr>
          <p:nvPr/>
        </p:nvCxnSpPr>
        <p:spPr>
          <a:xfrm flipH="1" flipV="1">
            <a:off x="8853639" y="5058885"/>
            <a:ext cx="721" cy="18023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59" name="TextBox 158">
            <a:extLst>
              <a:ext uri="{FF2B5EF4-FFF2-40B4-BE49-F238E27FC236}">
                <a16:creationId xmlns:a16="http://schemas.microsoft.com/office/drawing/2014/main" id="{58C3D7BC-9F55-ABFA-2C13-410C7E87631A}"/>
              </a:ext>
            </a:extLst>
          </p:cNvPr>
          <p:cNvSpPr txBox="1">
            <a:spLocks/>
          </p:cNvSpPr>
          <p:nvPr/>
        </p:nvSpPr>
        <p:spPr>
          <a:xfrm>
            <a:off x="7108847" y="4255874"/>
            <a:ext cx="1050605"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800"/>
              <a:t>Extraction of the Batch projects w/ some refinement (4 months)</a:t>
            </a:r>
          </a:p>
        </p:txBody>
      </p:sp>
      <p:cxnSp>
        <p:nvCxnSpPr>
          <p:cNvPr id="160" name="Straight Arrow Connector 159">
            <a:extLst>
              <a:ext uri="{FF2B5EF4-FFF2-40B4-BE49-F238E27FC236}">
                <a16:creationId xmlns:a16="http://schemas.microsoft.com/office/drawing/2014/main" id="{C5379136-F008-96C9-9D7B-5E7C7305B2FE}"/>
              </a:ext>
            </a:extLst>
          </p:cNvPr>
          <p:cNvCxnSpPr/>
          <p:nvPr/>
        </p:nvCxnSpPr>
        <p:spPr>
          <a:xfrm>
            <a:off x="7022689" y="4091490"/>
            <a:ext cx="0" cy="61912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4BDBF4A7-27BF-CDA1-9F06-34300360A022}"/>
              </a:ext>
            </a:extLst>
          </p:cNvPr>
          <p:cNvSpPr txBox="1">
            <a:spLocks/>
          </p:cNvSpPr>
          <p:nvPr/>
        </p:nvSpPr>
        <p:spPr>
          <a:xfrm>
            <a:off x="6613760" y="2716566"/>
            <a:ext cx="868268" cy="24622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800"/>
              <a:t>Actionable transmission plan</a:t>
            </a:r>
          </a:p>
        </p:txBody>
      </p:sp>
      <p:cxnSp>
        <p:nvCxnSpPr>
          <p:cNvPr id="169" name="Straight Arrow Connector 168">
            <a:extLst>
              <a:ext uri="{FF2B5EF4-FFF2-40B4-BE49-F238E27FC236}">
                <a16:creationId xmlns:a16="http://schemas.microsoft.com/office/drawing/2014/main" id="{18A93922-7D43-94D5-00F7-192EAA2C8688}"/>
              </a:ext>
            </a:extLst>
          </p:cNvPr>
          <p:cNvCxnSpPr/>
          <p:nvPr/>
        </p:nvCxnSpPr>
        <p:spPr>
          <a:xfrm>
            <a:off x="5888302" y="3035015"/>
            <a:ext cx="0" cy="61912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55EA74C5-1C50-5DFA-B338-F5C7B81D943B}"/>
              </a:ext>
            </a:extLst>
          </p:cNvPr>
          <p:cNvCxnSpPr/>
          <p:nvPr/>
        </p:nvCxnSpPr>
        <p:spPr>
          <a:xfrm>
            <a:off x="8863264" y="4140146"/>
            <a:ext cx="0" cy="61912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3DA3C5DA-C759-BC24-AF11-1FF8045E6375}"/>
              </a:ext>
            </a:extLst>
          </p:cNvPr>
          <p:cNvGrpSpPr/>
          <p:nvPr/>
        </p:nvGrpSpPr>
        <p:grpSpPr>
          <a:xfrm>
            <a:off x="2169710" y="3141235"/>
            <a:ext cx="558788" cy="535103"/>
            <a:chOff x="2328097" y="2935752"/>
            <a:chExt cx="558788" cy="535103"/>
          </a:xfrm>
        </p:grpSpPr>
        <p:sp>
          <p:nvSpPr>
            <p:cNvPr id="14" name="TextBox 13">
              <a:extLst>
                <a:ext uri="{FF2B5EF4-FFF2-40B4-BE49-F238E27FC236}">
                  <a16:creationId xmlns:a16="http://schemas.microsoft.com/office/drawing/2014/main" id="{CA6734F1-498A-CFB1-F50A-2AF75B3FEE55}"/>
                </a:ext>
              </a:extLst>
            </p:cNvPr>
            <p:cNvSpPr txBox="1">
              <a:spLocks/>
            </p:cNvSpPr>
            <p:nvPr/>
          </p:nvSpPr>
          <p:spPr>
            <a:xfrm>
              <a:off x="2328097" y="2935752"/>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Load</a:t>
              </a:r>
            </a:p>
          </p:txBody>
        </p:sp>
        <p:sp>
          <p:nvSpPr>
            <p:cNvPr id="16" name="TextBox 15">
              <a:extLst>
                <a:ext uri="{FF2B5EF4-FFF2-40B4-BE49-F238E27FC236}">
                  <a16:creationId xmlns:a16="http://schemas.microsoft.com/office/drawing/2014/main" id="{9222E9FE-8485-D544-DFE4-32FF6CB151CC}"/>
                </a:ext>
              </a:extLst>
            </p:cNvPr>
            <p:cNvSpPr txBox="1">
              <a:spLocks/>
            </p:cNvSpPr>
            <p:nvPr/>
          </p:nvSpPr>
          <p:spPr>
            <a:xfrm>
              <a:off x="2328097" y="3141748"/>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Generation</a:t>
              </a:r>
            </a:p>
          </p:txBody>
        </p:sp>
        <p:sp>
          <p:nvSpPr>
            <p:cNvPr id="20" name="TextBox 19">
              <a:extLst>
                <a:ext uri="{FF2B5EF4-FFF2-40B4-BE49-F238E27FC236}">
                  <a16:creationId xmlns:a16="http://schemas.microsoft.com/office/drawing/2014/main" id="{4303FF96-99CD-04A5-6A32-EEF37332ED12}"/>
                </a:ext>
              </a:extLst>
            </p:cNvPr>
            <p:cNvSpPr txBox="1">
              <a:spLocks/>
            </p:cNvSpPr>
            <p:nvPr/>
          </p:nvSpPr>
          <p:spPr>
            <a:xfrm>
              <a:off x="2328097" y="3347744"/>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Topology</a:t>
              </a:r>
            </a:p>
          </p:txBody>
        </p:sp>
      </p:grpSp>
      <p:grpSp>
        <p:nvGrpSpPr>
          <p:cNvPr id="29" name="Group 28">
            <a:extLst>
              <a:ext uri="{FF2B5EF4-FFF2-40B4-BE49-F238E27FC236}">
                <a16:creationId xmlns:a16="http://schemas.microsoft.com/office/drawing/2014/main" id="{6B48C4BF-9799-6536-06D8-D1174926FEDE}"/>
              </a:ext>
            </a:extLst>
          </p:cNvPr>
          <p:cNvGrpSpPr/>
          <p:nvPr/>
        </p:nvGrpSpPr>
        <p:grpSpPr>
          <a:xfrm>
            <a:off x="5115877" y="4207947"/>
            <a:ext cx="558788" cy="535103"/>
            <a:chOff x="2328097" y="2935752"/>
            <a:chExt cx="558788" cy="535103"/>
          </a:xfrm>
        </p:grpSpPr>
        <p:sp>
          <p:nvSpPr>
            <p:cNvPr id="37" name="TextBox 36">
              <a:extLst>
                <a:ext uri="{FF2B5EF4-FFF2-40B4-BE49-F238E27FC236}">
                  <a16:creationId xmlns:a16="http://schemas.microsoft.com/office/drawing/2014/main" id="{0C26A18A-7C60-7D32-FF84-182F7DD1BF28}"/>
                </a:ext>
              </a:extLst>
            </p:cNvPr>
            <p:cNvSpPr txBox="1">
              <a:spLocks/>
            </p:cNvSpPr>
            <p:nvPr/>
          </p:nvSpPr>
          <p:spPr>
            <a:xfrm>
              <a:off x="2328097" y="2935752"/>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Load</a:t>
              </a:r>
            </a:p>
          </p:txBody>
        </p:sp>
        <p:sp>
          <p:nvSpPr>
            <p:cNvPr id="39" name="TextBox 38">
              <a:extLst>
                <a:ext uri="{FF2B5EF4-FFF2-40B4-BE49-F238E27FC236}">
                  <a16:creationId xmlns:a16="http://schemas.microsoft.com/office/drawing/2014/main" id="{960ABBFF-B1BA-3BDA-2A8D-ECE06560C9EB}"/>
                </a:ext>
              </a:extLst>
            </p:cNvPr>
            <p:cNvSpPr txBox="1">
              <a:spLocks/>
            </p:cNvSpPr>
            <p:nvPr/>
          </p:nvSpPr>
          <p:spPr>
            <a:xfrm>
              <a:off x="2328097" y="3141748"/>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Generation</a:t>
              </a:r>
            </a:p>
          </p:txBody>
        </p:sp>
        <p:sp>
          <p:nvSpPr>
            <p:cNvPr id="43" name="TextBox 42">
              <a:extLst>
                <a:ext uri="{FF2B5EF4-FFF2-40B4-BE49-F238E27FC236}">
                  <a16:creationId xmlns:a16="http://schemas.microsoft.com/office/drawing/2014/main" id="{8E925082-F5F8-4759-68F3-F045A6A08480}"/>
                </a:ext>
              </a:extLst>
            </p:cNvPr>
            <p:cNvSpPr txBox="1">
              <a:spLocks/>
            </p:cNvSpPr>
            <p:nvPr/>
          </p:nvSpPr>
          <p:spPr>
            <a:xfrm>
              <a:off x="2328097" y="3347744"/>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Topology</a:t>
              </a:r>
            </a:p>
          </p:txBody>
        </p:sp>
      </p:grpSp>
      <p:grpSp>
        <p:nvGrpSpPr>
          <p:cNvPr id="46" name="Group 45">
            <a:extLst>
              <a:ext uri="{FF2B5EF4-FFF2-40B4-BE49-F238E27FC236}">
                <a16:creationId xmlns:a16="http://schemas.microsoft.com/office/drawing/2014/main" id="{569283C0-4485-3921-11D8-0A480706E025}"/>
              </a:ext>
            </a:extLst>
          </p:cNvPr>
          <p:cNvGrpSpPr/>
          <p:nvPr/>
        </p:nvGrpSpPr>
        <p:grpSpPr>
          <a:xfrm>
            <a:off x="8108323" y="5269004"/>
            <a:ext cx="558788" cy="535103"/>
            <a:chOff x="2328097" y="2935752"/>
            <a:chExt cx="558788" cy="535103"/>
          </a:xfrm>
        </p:grpSpPr>
        <p:sp>
          <p:nvSpPr>
            <p:cNvPr id="47" name="TextBox 46">
              <a:extLst>
                <a:ext uri="{FF2B5EF4-FFF2-40B4-BE49-F238E27FC236}">
                  <a16:creationId xmlns:a16="http://schemas.microsoft.com/office/drawing/2014/main" id="{5030AC28-C440-1205-7E62-C378461E8B55}"/>
                </a:ext>
              </a:extLst>
            </p:cNvPr>
            <p:cNvSpPr txBox="1">
              <a:spLocks/>
            </p:cNvSpPr>
            <p:nvPr/>
          </p:nvSpPr>
          <p:spPr>
            <a:xfrm>
              <a:off x="2328097" y="2935752"/>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Load</a:t>
              </a:r>
            </a:p>
          </p:txBody>
        </p:sp>
        <p:sp>
          <p:nvSpPr>
            <p:cNvPr id="50" name="TextBox 49">
              <a:extLst>
                <a:ext uri="{FF2B5EF4-FFF2-40B4-BE49-F238E27FC236}">
                  <a16:creationId xmlns:a16="http://schemas.microsoft.com/office/drawing/2014/main" id="{22C599C8-399B-5EBA-13E5-B71707899C55}"/>
                </a:ext>
              </a:extLst>
            </p:cNvPr>
            <p:cNvSpPr txBox="1">
              <a:spLocks/>
            </p:cNvSpPr>
            <p:nvPr/>
          </p:nvSpPr>
          <p:spPr>
            <a:xfrm>
              <a:off x="2328097" y="3141748"/>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Generation</a:t>
              </a:r>
            </a:p>
          </p:txBody>
        </p:sp>
        <p:sp>
          <p:nvSpPr>
            <p:cNvPr id="51" name="TextBox 50">
              <a:extLst>
                <a:ext uri="{FF2B5EF4-FFF2-40B4-BE49-F238E27FC236}">
                  <a16:creationId xmlns:a16="http://schemas.microsoft.com/office/drawing/2014/main" id="{A258466D-2EFF-B806-C2F6-61DBC27B1B78}"/>
                </a:ext>
              </a:extLst>
            </p:cNvPr>
            <p:cNvSpPr txBox="1">
              <a:spLocks/>
            </p:cNvSpPr>
            <p:nvPr/>
          </p:nvSpPr>
          <p:spPr>
            <a:xfrm>
              <a:off x="2328097" y="3347744"/>
              <a:ext cx="558788" cy="12311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Topology</a:t>
              </a:r>
            </a:p>
          </p:txBody>
        </p:sp>
      </p:grpSp>
      <p:sp>
        <p:nvSpPr>
          <p:cNvPr id="83" name="Speech Bubble: Rectangle 82">
            <a:extLst>
              <a:ext uri="{FF2B5EF4-FFF2-40B4-BE49-F238E27FC236}">
                <a16:creationId xmlns:a16="http://schemas.microsoft.com/office/drawing/2014/main" id="{7A8C4DE6-5816-7C42-F94E-666EFE92D3FE}"/>
              </a:ext>
            </a:extLst>
          </p:cNvPr>
          <p:cNvSpPr/>
          <p:nvPr/>
        </p:nvSpPr>
        <p:spPr>
          <a:xfrm>
            <a:off x="7648018" y="2704334"/>
            <a:ext cx="1571937" cy="350770"/>
          </a:xfrm>
          <a:prstGeom prst="wedgeRectCallout">
            <a:avLst>
              <a:gd name="adj1" fmla="val -58741"/>
              <a:gd name="adj2" fmla="val -19126"/>
            </a:avLst>
          </a:prstGeom>
          <a:solidFill>
            <a:schemeClr val="bg1"/>
          </a:solidFill>
          <a:ln w="190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One actionable transmission plan every 12 months</a:t>
            </a:r>
          </a:p>
        </p:txBody>
      </p:sp>
      <p:cxnSp>
        <p:nvCxnSpPr>
          <p:cNvPr id="84" name="Straight Arrow Connector 83">
            <a:extLst>
              <a:ext uri="{FF2B5EF4-FFF2-40B4-BE49-F238E27FC236}">
                <a16:creationId xmlns:a16="http://schemas.microsoft.com/office/drawing/2014/main" id="{424BF470-B5E6-8570-1EBC-D7C987BCE728}"/>
              </a:ext>
            </a:extLst>
          </p:cNvPr>
          <p:cNvCxnSpPr>
            <a:cxnSpLocks/>
          </p:cNvCxnSpPr>
          <p:nvPr/>
        </p:nvCxnSpPr>
        <p:spPr>
          <a:xfrm>
            <a:off x="3825502" y="3043005"/>
            <a:ext cx="0" cy="284408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C076ECBD-C49C-FD11-7648-47AFB6DC12B0}"/>
              </a:ext>
            </a:extLst>
          </p:cNvPr>
          <p:cNvCxnSpPr>
            <a:cxnSpLocks/>
          </p:cNvCxnSpPr>
          <p:nvPr/>
        </p:nvCxnSpPr>
        <p:spPr>
          <a:xfrm>
            <a:off x="6835628" y="4091490"/>
            <a:ext cx="0" cy="179560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A83B235F-4D0C-0E65-7619-6B44D6F56A22}"/>
              </a:ext>
            </a:extLst>
          </p:cNvPr>
          <p:cNvSpPr txBox="1">
            <a:spLocks/>
          </p:cNvSpPr>
          <p:nvPr/>
        </p:nvSpPr>
        <p:spPr>
          <a:xfrm>
            <a:off x="2956719" y="4847911"/>
            <a:ext cx="789335"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spcBef>
                <a:spcPts val="1200"/>
              </a:spcBef>
              <a:buNone/>
            </a:pPr>
            <a:r>
              <a:rPr lang="en-US" sz="800"/>
              <a:t>No-regrets / local projects can get approved earlier</a:t>
            </a:r>
          </a:p>
        </p:txBody>
      </p:sp>
      <p:sp>
        <p:nvSpPr>
          <p:cNvPr id="89" name="TextBox 88">
            <a:extLst>
              <a:ext uri="{FF2B5EF4-FFF2-40B4-BE49-F238E27FC236}">
                <a16:creationId xmlns:a16="http://schemas.microsoft.com/office/drawing/2014/main" id="{1648E22B-5CB5-304A-6BF1-B50CDE0CA3CE}"/>
              </a:ext>
            </a:extLst>
          </p:cNvPr>
          <p:cNvSpPr txBox="1">
            <a:spLocks/>
          </p:cNvSpPr>
          <p:nvPr/>
        </p:nvSpPr>
        <p:spPr>
          <a:xfrm>
            <a:off x="6941876" y="5378439"/>
            <a:ext cx="1050605"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800"/>
              <a:t>No-regrets / local projects can get approved earlier</a:t>
            </a:r>
          </a:p>
        </p:txBody>
      </p:sp>
      <p:sp>
        <p:nvSpPr>
          <p:cNvPr id="91" name="Speech Bubble: Rectangle 90">
            <a:extLst>
              <a:ext uri="{FF2B5EF4-FFF2-40B4-BE49-F238E27FC236}">
                <a16:creationId xmlns:a16="http://schemas.microsoft.com/office/drawing/2014/main" id="{6DA0076B-6A72-EF51-D30E-C24C2AE4B719}"/>
              </a:ext>
            </a:extLst>
          </p:cNvPr>
          <p:cNvSpPr/>
          <p:nvPr/>
        </p:nvSpPr>
        <p:spPr>
          <a:xfrm>
            <a:off x="1154166" y="3829413"/>
            <a:ext cx="1619690" cy="318882"/>
          </a:xfrm>
          <a:prstGeom prst="wedgeRectCallout">
            <a:avLst>
              <a:gd name="adj1" fmla="val 32109"/>
              <a:gd name="adj2" fmla="val -68920"/>
            </a:avLst>
          </a:prstGeom>
          <a:solidFill>
            <a:schemeClr val="bg1"/>
          </a:solidFill>
          <a:ln w="190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Single annual CTP model build; Batch inherits latest models</a:t>
            </a:r>
          </a:p>
        </p:txBody>
      </p:sp>
      <p:cxnSp>
        <p:nvCxnSpPr>
          <p:cNvPr id="92" name="Straight Arrow Connector 91">
            <a:extLst>
              <a:ext uri="{FF2B5EF4-FFF2-40B4-BE49-F238E27FC236}">
                <a16:creationId xmlns:a16="http://schemas.microsoft.com/office/drawing/2014/main" id="{2FA386C2-3AEC-9188-75F5-26830E3903E8}"/>
              </a:ext>
            </a:extLst>
          </p:cNvPr>
          <p:cNvCxnSpPr>
            <a:cxnSpLocks/>
          </p:cNvCxnSpPr>
          <p:nvPr/>
        </p:nvCxnSpPr>
        <p:spPr>
          <a:xfrm>
            <a:off x="1068091" y="2005192"/>
            <a:ext cx="4838700" cy="0"/>
          </a:xfrm>
          <a:prstGeom prst="straightConnector1">
            <a:avLst/>
          </a:prstGeom>
          <a:ln w="63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9B304A2C-6C52-302A-FC7C-F6D93C1376F9}"/>
              </a:ext>
            </a:extLst>
          </p:cNvPr>
          <p:cNvSpPr txBox="1">
            <a:spLocks/>
          </p:cNvSpPr>
          <p:nvPr/>
        </p:nvSpPr>
        <p:spPr>
          <a:xfrm>
            <a:off x="2818264" y="1805361"/>
            <a:ext cx="959998"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1200"/>
              </a:spcBef>
              <a:buNone/>
            </a:pPr>
            <a:r>
              <a:rPr lang="en-US" sz="1050" i="1"/>
              <a:t>~20 months</a:t>
            </a:r>
          </a:p>
        </p:txBody>
      </p:sp>
      <p:sp>
        <p:nvSpPr>
          <p:cNvPr id="96" name="Speech Bubble: Rectangle 95">
            <a:extLst>
              <a:ext uri="{FF2B5EF4-FFF2-40B4-BE49-F238E27FC236}">
                <a16:creationId xmlns:a16="http://schemas.microsoft.com/office/drawing/2014/main" id="{416FD718-8D43-0325-1603-9BC32F11C41B}"/>
              </a:ext>
            </a:extLst>
          </p:cNvPr>
          <p:cNvSpPr/>
          <p:nvPr/>
        </p:nvSpPr>
        <p:spPr>
          <a:xfrm>
            <a:off x="1704209" y="1466770"/>
            <a:ext cx="976050" cy="424432"/>
          </a:xfrm>
          <a:prstGeom prst="wedgeRectCallout">
            <a:avLst>
              <a:gd name="adj1" fmla="val 58207"/>
              <a:gd name="adj2" fmla="val 35169"/>
            </a:avLst>
          </a:prstGeom>
          <a:solidFill>
            <a:schemeClr val="bg1"/>
          </a:solidFill>
          <a:ln w="190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Each cycle takes ~20 months end to end</a:t>
            </a:r>
          </a:p>
        </p:txBody>
      </p:sp>
      <p:cxnSp>
        <p:nvCxnSpPr>
          <p:cNvPr id="106" name="Straight Arrow Connector 105">
            <a:extLst>
              <a:ext uri="{FF2B5EF4-FFF2-40B4-BE49-F238E27FC236}">
                <a16:creationId xmlns:a16="http://schemas.microsoft.com/office/drawing/2014/main" id="{51B975A8-0900-92EC-E7E9-80BDFFC4D69B}"/>
              </a:ext>
            </a:extLst>
          </p:cNvPr>
          <p:cNvCxnSpPr>
            <a:cxnSpLocks/>
          </p:cNvCxnSpPr>
          <p:nvPr/>
        </p:nvCxnSpPr>
        <p:spPr>
          <a:xfrm>
            <a:off x="5906791" y="2852032"/>
            <a:ext cx="623366"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EFAADF01-7025-FA97-A972-D03633D076D1}"/>
              </a:ext>
            </a:extLst>
          </p:cNvPr>
          <p:cNvCxnSpPr>
            <a:cxnSpLocks/>
          </p:cNvCxnSpPr>
          <p:nvPr/>
        </p:nvCxnSpPr>
        <p:spPr>
          <a:xfrm>
            <a:off x="8880245" y="3891847"/>
            <a:ext cx="623366"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67B0FA0C-FA6D-8C9E-609A-F51C6F0854D1}"/>
              </a:ext>
            </a:extLst>
          </p:cNvPr>
          <p:cNvSpPr txBox="1">
            <a:spLocks/>
          </p:cNvSpPr>
          <p:nvPr/>
        </p:nvSpPr>
        <p:spPr>
          <a:xfrm>
            <a:off x="9620623" y="3761789"/>
            <a:ext cx="868268" cy="24622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800"/>
              <a:t>Actionable transmission plan</a:t>
            </a:r>
          </a:p>
        </p:txBody>
      </p:sp>
      <p:sp>
        <p:nvSpPr>
          <p:cNvPr id="127" name="TextBox 126">
            <a:extLst>
              <a:ext uri="{FF2B5EF4-FFF2-40B4-BE49-F238E27FC236}">
                <a16:creationId xmlns:a16="http://schemas.microsoft.com/office/drawing/2014/main" id="{1317040C-592A-11D8-935C-3955E087D5BD}"/>
              </a:ext>
            </a:extLst>
          </p:cNvPr>
          <p:cNvSpPr txBox="1">
            <a:spLocks/>
          </p:cNvSpPr>
          <p:nvPr/>
        </p:nvSpPr>
        <p:spPr>
          <a:xfrm>
            <a:off x="6337029" y="3251747"/>
            <a:ext cx="717577" cy="24622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800"/>
              <a:t>Unresolved major projects</a:t>
            </a:r>
          </a:p>
        </p:txBody>
      </p:sp>
      <p:sp>
        <p:nvSpPr>
          <p:cNvPr id="128" name="TextBox 127">
            <a:extLst>
              <a:ext uri="{FF2B5EF4-FFF2-40B4-BE49-F238E27FC236}">
                <a16:creationId xmlns:a16="http://schemas.microsoft.com/office/drawing/2014/main" id="{95AE8224-BB9F-35C7-9D33-24CAE90F25C0}"/>
              </a:ext>
            </a:extLst>
          </p:cNvPr>
          <p:cNvSpPr txBox="1">
            <a:spLocks/>
          </p:cNvSpPr>
          <p:nvPr/>
        </p:nvSpPr>
        <p:spPr>
          <a:xfrm>
            <a:off x="9348070" y="4277939"/>
            <a:ext cx="717577" cy="24622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1200"/>
              </a:spcBef>
              <a:buNone/>
            </a:pPr>
            <a:r>
              <a:rPr lang="en-US" sz="800"/>
              <a:t>Unresolved major projects</a:t>
            </a:r>
          </a:p>
        </p:txBody>
      </p:sp>
      <p:sp>
        <p:nvSpPr>
          <p:cNvPr id="116" name="Rectangle 115">
            <a:extLst>
              <a:ext uri="{FF2B5EF4-FFF2-40B4-BE49-F238E27FC236}">
                <a16:creationId xmlns:a16="http://schemas.microsoft.com/office/drawing/2014/main" id="{B710F8FA-275A-AF73-476F-979E7B144ACE}"/>
              </a:ext>
            </a:extLst>
          </p:cNvPr>
          <p:cNvSpPr>
            <a:spLocks/>
          </p:cNvSpPr>
          <p:nvPr/>
        </p:nvSpPr>
        <p:spPr>
          <a:xfrm>
            <a:off x="1068091" y="6360328"/>
            <a:ext cx="1350818" cy="198469"/>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18" name="Rectangle 117">
            <a:extLst>
              <a:ext uri="{FF2B5EF4-FFF2-40B4-BE49-F238E27FC236}">
                <a16:creationId xmlns:a16="http://schemas.microsoft.com/office/drawing/2014/main" id="{9A9A04EE-D43D-6CB3-18F3-F4B04963DB8F}"/>
              </a:ext>
            </a:extLst>
          </p:cNvPr>
          <p:cNvSpPr>
            <a:spLocks/>
          </p:cNvSpPr>
          <p:nvPr/>
        </p:nvSpPr>
        <p:spPr>
          <a:xfrm>
            <a:off x="2577882" y="6360328"/>
            <a:ext cx="1350818" cy="198469"/>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19" name="Rectangle 118">
            <a:extLst>
              <a:ext uri="{FF2B5EF4-FFF2-40B4-BE49-F238E27FC236}">
                <a16:creationId xmlns:a16="http://schemas.microsoft.com/office/drawing/2014/main" id="{657B27EF-B82E-9F93-333E-80CBED95520D}"/>
              </a:ext>
            </a:extLst>
          </p:cNvPr>
          <p:cNvSpPr>
            <a:spLocks/>
          </p:cNvSpPr>
          <p:nvPr/>
        </p:nvSpPr>
        <p:spPr>
          <a:xfrm>
            <a:off x="5597464" y="6360328"/>
            <a:ext cx="1350818" cy="198469"/>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20" name="Rectangle 119">
            <a:extLst>
              <a:ext uri="{FF2B5EF4-FFF2-40B4-BE49-F238E27FC236}">
                <a16:creationId xmlns:a16="http://schemas.microsoft.com/office/drawing/2014/main" id="{E5E8064C-EE2D-C68F-6783-AFFA5DB9EEC3}"/>
              </a:ext>
            </a:extLst>
          </p:cNvPr>
          <p:cNvSpPr>
            <a:spLocks/>
          </p:cNvSpPr>
          <p:nvPr/>
        </p:nvSpPr>
        <p:spPr>
          <a:xfrm>
            <a:off x="7107255" y="6360328"/>
            <a:ext cx="1350818" cy="198469"/>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21" name="Rectangle 120">
            <a:extLst>
              <a:ext uri="{FF2B5EF4-FFF2-40B4-BE49-F238E27FC236}">
                <a16:creationId xmlns:a16="http://schemas.microsoft.com/office/drawing/2014/main" id="{9AE0D979-D662-0674-7ABC-A08E37AAD0ED}"/>
              </a:ext>
            </a:extLst>
          </p:cNvPr>
          <p:cNvSpPr>
            <a:spLocks/>
          </p:cNvSpPr>
          <p:nvPr/>
        </p:nvSpPr>
        <p:spPr>
          <a:xfrm>
            <a:off x="8617046" y="6360328"/>
            <a:ext cx="1350818" cy="198469"/>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22" name="Rectangle 121">
            <a:extLst>
              <a:ext uri="{FF2B5EF4-FFF2-40B4-BE49-F238E27FC236}">
                <a16:creationId xmlns:a16="http://schemas.microsoft.com/office/drawing/2014/main" id="{7CA061E9-1B6B-0AE9-5ACC-F93F51C0BA15}"/>
              </a:ext>
            </a:extLst>
          </p:cNvPr>
          <p:cNvSpPr>
            <a:spLocks/>
          </p:cNvSpPr>
          <p:nvPr/>
        </p:nvSpPr>
        <p:spPr>
          <a:xfrm>
            <a:off x="10126838" y="6360328"/>
            <a:ext cx="1350818" cy="198469"/>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23" name="Rectangle 122">
            <a:extLst>
              <a:ext uri="{FF2B5EF4-FFF2-40B4-BE49-F238E27FC236}">
                <a16:creationId xmlns:a16="http://schemas.microsoft.com/office/drawing/2014/main" id="{D3D2B137-F09A-0B7F-B352-96DCEB2E5DF0}"/>
              </a:ext>
            </a:extLst>
          </p:cNvPr>
          <p:cNvSpPr>
            <a:spLocks/>
          </p:cNvSpPr>
          <p:nvPr/>
        </p:nvSpPr>
        <p:spPr>
          <a:xfrm>
            <a:off x="4087673" y="6360328"/>
            <a:ext cx="1350818" cy="198469"/>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40" name="Rectangle 39">
            <a:extLst>
              <a:ext uri="{FF2B5EF4-FFF2-40B4-BE49-F238E27FC236}">
                <a16:creationId xmlns:a16="http://schemas.microsoft.com/office/drawing/2014/main" id="{35E117C9-DE17-1D07-CBCA-7000C2BC8811}"/>
              </a:ext>
            </a:extLst>
          </p:cNvPr>
          <p:cNvSpPr>
            <a:spLocks/>
          </p:cNvSpPr>
          <p:nvPr/>
        </p:nvSpPr>
        <p:spPr>
          <a:xfrm>
            <a:off x="1068090" y="5913101"/>
            <a:ext cx="10401299" cy="198469"/>
          </a:xfrm>
          <a:prstGeom prst="rect">
            <a:avLst/>
          </a:prstGeom>
          <a:solidFill>
            <a:srgbClr val="DD808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Project Transparency and Alternatives (PTA)</a:t>
            </a:r>
          </a:p>
        </p:txBody>
      </p:sp>
      <p:grpSp>
        <p:nvGrpSpPr>
          <p:cNvPr id="59" name="Group 58">
            <a:extLst>
              <a:ext uri="{FF2B5EF4-FFF2-40B4-BE49-F238E27FC236}">
                <a16:creationId xmlns:a16="http://schemas.microsoft.com/office/drawing/2014/main" id="{BDD8EFC6-C551-6EAB-6644-545E813FCBB5}"/>
              </a:ext>
            </a:extLst>
          </p:cNvPr>
          <p:cNvGrpSpPr/>
          <p:nvPr/>
        </p:nvGrpSpPr>
        <p:grpSpPr>
          <a:xfrm>
            <a:off x="1257300" y="148773"/>
            <a:ext cx="1024445" cy="181963"/>
            <a:chOff x="1257300" y="148773"/>
            <a:chExt cx="2922864" cy="181963"/>
          </a:xfrm>
        </p:grpSpPr>
        <p:sp>
          <p:nvSpPr>
            <p:cNvPr id="60" name="TextBox 59">
              <a:extLst>
                <a:ext uri="{FF2B5EF4-FFF2-40B4-BE49-F238E27FC236}">
                  <a16:creationId xmlns:a16="http://schemas.microsoft.com/office/drawing/2014/main" id="{6262AA41-AC49-E17B-B555-A25C2C65A33B}"/>
                </a:ext>
              </a:extLst>
            </p:cNvPr>
            <p:cNvSpPr txBox="1">
              <a:spLocks/>
            </p:cNvSpPr>
            <p:nvPr/>
          </p:nvSpPr>
          <p:spPr>
            <a:xfrm>
              <a:off x="1257300" y="148773"/>
              <a:ext cx="2920064" cy="169277"/>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rgbClr val="C00000"/>
                  </a:solidFill>
                </a:rPr>
                <a:t>PRELIMINARY</a:t>
              </a:r>
            </a:p>
          </p:txBody>
        </p:sp>
        <p:cxnSp>
          <p:nvCxnSpPr>
            <p:cNvPr id="62" name="Straight Connector 61">
              <a:extLst>
                <a:ext uri="{FF2B5EF4-FFF2-40B4-BE49-F238E27FC236}">
                  <a16:creationId xmlns:a16="http://schemas.microsoft.com/office/drawing/2014/main" id="{FB79E168-062F-4F22-3C55-934CC58158B3}"/>
                </a:ext>
              </a:extLst>
            </p:cNvPr>
            <p:cNvCxnSpPr>
              <a:cxnSpLocks/>
            </p:cNvCxnSpPr>
            <p:nvPr/>
          </p:nvCxnSpPr>
          <p:spPr>
            <a:xfrm>
              <a:off x="1260100" y="330736"/>
              <a:ext cx="2920064"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30" name="Straight Arrow Connector 29">
            <a:extLst>
              <a:ext uri="{FF2B5EF4-FFF2-40B4-BE49-F238E27FC236}">
                <a16:creationId xmlns:a16="http://schemas.microsoft.com/office/drawing/2014/main" id="{4D726479-A5E8-EAB1-71FD-AE86A24BD011}"/>
              </a:ext>
            </a:extLst>
          </p:cNvPr>
          <p:cNvCxnSpPr>
            <a:cxnSpLocks/>
          </p:cNvCxnSpPr>
          <p:nvPr/>
        </p:nvCxnSpPr>
        <p:spPr>
          <a:xfrm flipV="1">
            <a:off x="1743500" y="6137340"/>
            <a:ext cx="0" cy="19721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0A7E685-F949-7ED6-36EB-2138EBD3F9A8}"/>
              </a:ext>
            </a:extLst>
          </p:cNvPr>
          <p:cNvCxnSpPr>
            <a:cxnSpLocks/>
          </p:cNvCxnSpPr>
          <p:nvPr/>
        </p:nvCxnSpPr>
        <p:spPr>
          <a:xfrm flipV="1">
            <a:off x="3253291" y="6137340"/>
            <a:ext cx="0" cy="19721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9AD68132-8766-1B13-9B7C-F708F26A88B1}"/>
              </a:ext>
            </a:extLst>
          </p:cNvPr>
          <p:cNvCxnSpPr>
            <a:cxnSpLocks/>
          </p:cNvCxnSpPr>
          <p:nvPr/>
        </p:nvCxnSpPr>
        <p:spPr>
          <a:xfrm flipV="1">
            <a:off x="4763082" y="6137340"/>
            <a:ext cx="0" cy="19721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9531AE9E-CCA2-DBFA-A520-FBDAC3E18CE7}"/>
              </a:ext>
            </a:extLst>
          </p:cNvPr>
          <p:cNvCxnSpPr>
            <a:cxnSpLocks/>
          </p:cNvCxnSpPr>
          <p:nvPr/>
        </p:nvCxnSpPr>
        <p:spPr>
          <a:xfrm flipV="1">
            <a:off x="6272873" y="6137340"/>
            <a:ext cx="0" cy="19721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821AD312-A1C4-17E5-6577-6BA5BD0A92EA}"/>
              </a:ext>
            </a:extLst>
          </p:cNvPr>
          <p:cNvCxnSpPr>
            <a:cxnSpLocks/>
          </p:cNvCxnSpPr>
          <p:nvPr/>
        </p:nvCxnSpPr>
        <p:spPr>
          <a:xfrm flipV="1">
            <a:off x="7782664" y="6137340"/>
            <a:ext cx="0" cy="19721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96087628-9DF1-439E-B36E-82A18A1A3C01}"/>
              </a:ext>
            </a:extLst>
          </p:cNvPr>
          <p:cNvCxnSpPr>
            <a:cxnSpLocks/>
          </p:cNvCxnSpPr>
          <p:nvPr/>
        </p:nvCxnSpPr>
        <p:spPr>
          <a:xfrm flipV="1">
            <a:off x="9292455" y="6137340"/>
            <a:ext cx="0" cy="19721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9F5C889B-AA43-0DE4-6B21-5037425D914F}"/>
              </a:ext>
            </a:extLst>
          </p:cNvPr>
          <p:cNvCxnSpPr>
            <a:cxnSpLocks/>
          </p:cNvCxnSpPr>
          <p:nvPr/>
        </p:nvCxnSpPr>
        <p:spPr>
          <a:xfrm flipV="1">
            <a:off x="10802247" y="6137340"/>
            <a:ext cx="0" cy="19721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F0CD2D57-8E4A-0E77-4F1D-275D325D0626}"/>
              </a:ext>
            </a:extLst>
          </p:cNvPr>
          <p:cNvCxnSpPr>
            <a:cxnSpLocks/>
          </p:cNvCxnSpPr>
          <p:nvPr/>
        </p:nvCxnSpPr>
        <p:spPr>
          <a:xfrm>
            <a:off x="4763082" y="4048811"/>
            <a:ext cx="0" cy="183828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1F44B824-B62C-528E-77F0-989D683DBB5A}"/>
              </a:ext>
            </a:extLst>
          </p:cNvPr>
          <p:cNvCxnSpPr>
            <a:cxnSpLocks/>
          </p:cNvCxnSpPr>
          <p:nvPr/>
        </p:nvCxnSpPr>
        <p:spPr>
          <a:xfrm>
            <a:off x="7782664" y="5098653"/>
            <a:ext cx="0" cy="78843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43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AB5C4-7F64-7DF8-EBAE-F40116DB4853}"/>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DCD1DDBA-C168-9526-72CC-429725C713B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DCD1DDBA-C168-9526-72CC-429725C713B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F50088-8386-04A9-B469-39F8AE7DA78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AF72F021-452D-D09C-F645-695F7B5FEE3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14363A91-0A6F-2FE1-E483-7B68F73E14E0}"/>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 action="ppaction://noaction"/>
            <a:extLst>
              <a:ext uri="{FF2B5EF4-FFF2-40B4-BE49-F238E27FC236}">
                <a16:creationId xmlns:a16="http://schemas.microsoft.com/office/drawing/2014/main" id="{D63B0ABC-59A9-4575-25BF-0E53AAC2BA7F}"/>
              </a:ext>
            </a:extLst>
          </p:cNvPr>
          <p:cNvSpPr>
            <a:spLocks noGrp="1"/>
          </p:cNvSpPr>
          <p:nvPr>
            <p:custDataLst>
              <p:tags r:id="rId2"/>
            </p:custDataLst>
          </p:nvPr>
        </p:nvSpPr>
        <p:spPr bwMode="auto">
          <a:xfrm>
            <a:off x="5595938"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3" name="Text Placeholder 2">
            <a:hlinkClick r:id="" action="ppaction://noaction"/>
            <a:extLst>
              <a:ext uri="{FF2B5EF4-FFF2-40B4-BE49-F238E27FC236}">
                <a16:creationId xmlns:a16="http://schemas.microsoft.com/office/drawing/2014/main" id="{46929C47-7DCA-2FCC-1E6F-443380DB398A}"/>
              </a:ext>
            </a:extLst>
          </p:cNvPr>
          <p:cNvSpPr>
            <a:spLocks noGrp="1"/>
          </p:cNvSpPr>
          <p:nvPr>
            <p:custDataLst>
              <p:tags r:id="rId3"/>
            </p:custDataLst>
          </p:nvPr>
        </p:nvSpPr>
        <p:spPr bwMode="auto">
          <a:xfrm>
            <a:off x="5595939" y="21764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7" name="Text Placeholder 2">
            <a:hlinkClick r:id="" action="ppaction://noaction"/>
            <a:extLst>
              <a:ext uri="{FF2B5EF4-FFF2-40B4-BE49-F238E27FC236}">
                <a16:creationId xmlns:a16="http://schemas.microsoft.com/office/drawing/2014/main" id="{9505DE0B-2A61-C4C1-43BA-0C2D9928F45F}"/>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39" name="Text Placeholder 2">
            <a:extLst>
              <a:ext uri="{FF2B5EF4-FFF2-40B4-BE49-F238E27FC236}">
                <a16:creationId xmlns:a16="http://schemas.microsoft.com/office/drawing/2014/main" id="{0A14BF6A-88B3-0810-3BAA-D44282F31B00}"/>
              </a:ext>
            </a:extLst>
          </p:cNvPr>
          <p:cNvSpPr>
            <a:spLocks noGrp="1"/>
          </p:cNvSpPr>
          <p:nvPr>
            <p:custDataLst>
              <p:tags r:id="rId5"/>
            </p:custDataLst>
          </p:nvPr>
        </p:nvSpPr>
        <p:spPr bwMode="auto">
          <a:xfrm>
            <a:off x="5595938" y="3073400"/>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4. Consensus building for selected design choices</a:t>
            </a:r>
            <a:endParaRPr kumimoji="0" lang="en-US" altLang="en-US" b="1" i="0" u="none" strike="noStrike" kern="1200" cap="none" spc="0" normalizeH="0" noProof="0">
              <a:ln>
                <a:noFill/>
              </a:ln>
              <a:solidFill>
                <a:schemeClr val="bg1"/>
              </a:solidFill>
              <a:effectLst/>
              <a:uLnTx/>
              <a:uFillTx/>
              <a:latin typeface="Arial"/>
            </a:endParaRPr>
          </a:p>
        </p:txBody>
      </p:sp>
      <p:sp>
        <p:nvSpPr>
          <p:cNvPr id="59" name="Text Placeholder 2">
            <a:hlinkClick r:id="" action="ppaction://noaction"/>
            <a:extLst>
              <a:ext uri="{FF2B5EF4-FFF2-40B4-BE49-F238E27FC236}">
                <a16:creationId xmlns:a16="http://schemas.microsoft.com/office/drawing/2014/main" id="{9D26B131-0D10-09F2-1EE3-31B63EE40884}"/>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51" name="Text Placeholder 2">
            <a:hlinkClick r:id="" action="ppaction://noaction"/>
            <a:extLst>
              <a:ext uri="{FF2B5EF4-FFF2-40B4-BE49-F238E27FC236}">
                <a16:creationId xmlns:a16="http://schemas.microsoft.com/office/drawing/2014/main" id="{66ADEACA-AF41-FC69-69B1-3C349D729697}"/>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53" name="Text Placeholder 2">
            <a:hlinkClick r:id="" action="ppaction://noaction"/>
            <a:extLst>
              <a:ext uri="{FF2B5EF4-FFF2-40B4-BE49-F238E27FC236}">
                <a16:creationId xmlns:a16="http://schemas.microsoft.com/office/drawing/2014/main" id="{C3948D4C-5171-79A3-1096-E898704A9F0D}"/>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34" name="Text Placeholder 2">
            <a:hlinkClick r:id="" action="ppaction://noaction"/>
            <a:extLst>
              <a:ext uri="{FF2B5EF4-FFF2-40B4-BE49-F238E27FC236}">
                <a16:creationId xmlns:a16="http://schemas.microsoft.com/office/drawing/2014/main" id="{8265EC86-3117-0967-B0CC-1591C96C5B91}"/>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480" name="Text Placeholder 2">
            <a:hlinkClick r:id="" action="ppaction://noaction"/>
            <a:extLst>
              <a:ext uri="{FF2B5EF4-FFF2-40B4-BE49-F238E27FC236}">
                <a16:creationId xmlns:a16="http://schemas.microsoft.com/office/drawing/2014/main" id="{DB45042A-6710-8EBB-8D7B-35B694303A47}"/>
              </a:ext>
            </a:extLst>
          </p:cNvPr>
          <p:cNvSpPr>
            <a:spLocks noGrp="1"/>
          </p:cNvSpPr>
          <p:nvPr>
            <p:custDataLst>
              <p:tags r:id="rId10"/>
            </p:custDataLst>
          </p:nvPr>
        </p:nvSpPr>
        <p:spPr bwMode="auto">
          <a:xfrm>
            <a:off x="5595939" y="53133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7" name="Text Placeholder 2">
            <a:hlinkClick r:id="" action="ppaction://noaction"/>
            <a:extLst>
              <a:ext uri="{FF2B5EF4-FFF2-40B4-BE49-F238E27FC236}">
                <a16:creationId xmlns:a16="http://schemas.microsoft.com/office/drawing/2014/main" id="{817555FF-D256-D6BD-9861-669F452E3B53}"/>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26E2D86F-54EE-2A71-9946-B40680AF549A}"/>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14</a:t>
            </a:fld>
            <a:endParaRPr lang="en-US"/>
          </a:p>
        </p:txBody>
      </p:sp>
      <p:sp>
        <p:nvSpPr>
          <p:cNvPr id="8" name="1. On-page tracker">
            <a:extLst>
              <a:ext uri="{FF2B5EF4-FFF2-40B4-BE49-F238E27FC236}">
                <a16:creationId xmlns:a16="http://schemas.microsoft.com/office/drawing/2014/main" id="{4D0388D2-2225-5A6E-1580-9AAA52DC7B55}"/>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C6C3EA85-E998-B08D-75FF-C21C2C3338F7}"/>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0D399A25-8ED9-C29C-E188-9EA288C53790}"/>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A98A69DB-16DF-E7ED-2EFA-8BB736A5227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88C2B031-D176-B126-5F90-DE9E80E6F71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885E5871-F0BD-988B-2561-B49BEC92C90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0818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A90E15C-EF4A-58F2-8A23-81050F6892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4" imgH="403" progId="TCLayout.ActiveDocument.1">
                  <p:embed/>
                </p:oleObj>
              </mc:Choice>
              <mc:Fallback>
                <p:oleObj name="think-cell Slide" r:id="rId6" imgW="404" imgH="403" progId="TCLayout.ActiveDocument.1">
                  <p:embed/>
                  <p:pic>
                    <p:nvPicPr>
                      <p:cNvPr id="5" name="think-cell data - do not delete" hidden="1">
                        <a:extLst>
                          <a:ext uri="{FF2B5EF4-FFF2-40B4-BE49-F238E27FC236}">
                            <a16:creationId xmlns:a16="http://schemas.microsoft.com/office/drawing/2014/main" id="{DA90E15C-EF4A-58F2-8A23-81050F68928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3. Subtitle">
            <a:extLst>
              <a:ext uri="{FF2B5EF4-FFF2-40B4-BE49-F238E27FC236}">
                <a16:creationId xmlns:a16="http://schemas.microsoft.com/office/drawing/2014/main" id="{D918D1CE-5539-A377-AF64-F30A584D3D79}"/>
              </a:ext>
            </a:extLst>
          </p:cNvPr>
          <p:cNvSpPr>
            <a:spLocks noGrp="1"/>
          </p:cNvSpPr>
          <p:nvPr>
            <p:ph type="subTitle" idx="1"/>
            <p:custDataLst>
              <p:tags r:id="rId2"/>
            </p:custDataLst>
          </p:nvPr>
        </p:nvSpPr>
        <p:spPr>
          <a:xfrm>
            <a:off x="1257300" y="864105"/>
            <a:ext cx="10401300" cy="492443"/>
          </a:xfrm>
        </p:spPr>
        <p:txBody>
          <a:bodyPr>
            <a:spAutoFit/>
          </a:bodyPr>
          <a:lstStyle/>
          <a:p>
            <a:r>
              <a:rPr lang="en-US"/>
              <a:t>Each topic starts with a process deep-dive, then covers the key design choices, and closes with a summary of consensus and open areas</a:t>
            </a:r>
          </a:p>
        </p:txBody>
      </p:sp>
      <p:sp>
        <p:nvSpPr>
          <p:cNvPr id="3" name="1. On-page tracker">
            <a:extLst>
              <a:ext uri="{FF2B5EF4-FFF2-40B4-BE49-F238E27FC236}">
                <a16:creationId xmlns:a16="http://schemas.microsoft.com/office/drawing/2014/main" id="{4E7DBA3F-96A1-45EC-1911-F8A877ACBD6B}"/>
              </a:ext>
            </a:extLst>
          </p:cNvPr>
          <p:cNvSpPr>
            <a:spLocks noGrp="1"/>
          </p:cNvSpPr>
          <p:nvPr>
            <p:ph type="body" sz="quarter" idx="10"/>
            <p:custDataLst>
              <p:tags r:id="rId3"/>
            </p:custDataLst>
          </p:nvPr>
        </p:nvSpPr>
        <p:spPr/>
        <p:txBody>
          <a:bodyPr/>
          <a:lstStyle/>
          <a:p>
            <a:endParaRPr lang="en-US"/>
          </a:p>
        </p:txBody>
      </p:sp>
      <p:sp>
        <p:nvSpPr>
          <p:cNvPr id="4" name="2. Slide Title">
            <a:extLst>
              <a:ext uri="{FF2B5EF4-FFF2-40B4-BE49-F238E27FC236}">
                <a16:creationId xmlns:a16="http://schemas.microsoft.com/office/drawing/2014/main" id="{89C82059-D57E-7666-98B1-08758CFBC446}"/>
              </a:ext>
            </a:extLst>
          </p:cNvPr>
          <p:cNvSpPr>
            <a:spLocks noGrp="1"/>
          </p:cNvSpPr>
          <p:nvPr>
            <p:ph type="title"/>
            <p:custDataLst>
              <p:tags r:id="rId4"/>
            </p:custDataLst>
          </p:nvPr>
        </p:nvSpPr>
        <p:spPr/>
        <p:txBody>
          <a:bodyPr vert="horz"/>
          <a:lstStyle/>
          <a:p>
            <a:r>
              <a:rPr lang="en-US"/>
              <a:t>How the next section is organized</a:t>
            </a:r>
          </a:p>
        </p:txBody>
      </p:sp>
      <p:pic>
        <p:nvPicPr>
          <p:cNvPr id="7" name="Picture 6">
            <a:extLst>
              <a:ext uri="{FF2B5EF4-FFF2-40B4-BE49-F238E27FC236}">
                <a16:creationId xmlns:a16="http://schemas.microsoft.com/office/drawing/2014/main" id="{6B4E66E7-5039-D3C9-9031-1F5C89AC64B0}"/>
              </a:ext>
            </a:extLst>
          </p:cNvPr>
          <p:cNvPicPr>
            <a:picLocks/>
          </p:cNvPicPr>
          <p:nvPr/>
        </p:nvPicPr>
        <p:blipFill>
          <a:blip r:embed="rId8"/>
          <a:stretch>
            <a:fillRect/>
          </a:stretch>
        </p:blipFill>
        <p:spPr>
          <a:xfrm>
            <a:off x="4893708" y="2072864"/>
            <a:ext cx="3128484" cy="1759772"/>
          </a:xfrm>
          <a:prstGeom prst="rect">
            <a:avLst/>
          </a:prstGeom>
        </p:spPr>
      </p:pic>
      <p:grpSp>
        <p:nvGrpSpPr>
          <p:cNvPr id="26" name="Group 25">
            <a:extLst>
              <a:ext uri="{FF2B5EF4-FFF2-40B4-BE49-F238E27FC236}">
                <a16:creationId xmlns:a16="http://schemas.microsoft.com/office/drawing/2014/main" id="{16ABD8CB-33E3-71FB-CEE7-CEE874038533}"/>
              </a:ext>
            </a:extLst>
          </p:cNvPr>
          <p:cNvGrpSpPr/>
          <p:nvPr/>
        </p:nvGrpSpPr>
        <p:grpSpPr>
          <a:xfrm>
            <a:off x="1257301" y="1638390"/>
            <a:ext cx="3128484" cy="260687"/>
            <a:chOff x="1257301" y="2137261"/>
            <a:chExt cx="3128484" cy="215444"/>
          </a:xfrm>
        </p:grpSpPr>
        <p:cxnSp>
          <p:nvCxnSpPr>
            <p:cNvPr id="12" name="Straight Connector 11">
              <a:extLst>
                <a:ext uri="{FF2B5EF4-FFF2-40B4-BE49-F238E27FC236}">
                  <a16:creationId xmlns:a16="http://schemas.microsoft.com/office/drawing/2014/main" id="{EE7AA298-F998-745B-5CCD-5BB5CBE04DB5}"/>
                </a:ext>
              </a:extLst>
            </p:cNvPr>
            <p:cNvCxnSpPr>
              <a:cxnSpLocks/>
            </p:cNvCxnSpPr>
            <p:nvPr/>
          </p:nvCxnSpPr>
          <p:spPr>
            <a:xfrm>
              <a:off x="1257301" y="2347956"/>
              <a:ext cx="3128484"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5A00DF2-40ED-948A-4E83-AF27E659AAAB}"/>
                </a:ext>
              </a:extLst>
            </p:cNvPr>
            <p:cNvSpPr txBox="1">
              <a:spLocks/>
            </p:cNvSpPr>
            <p:nvPr/>
          </p:nvSpPr>
          <p:spPr>
            <a:xfrm>
              <a:off x="1257301" y="2137261"/>
              <a:ext cx="3128484"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Process details and deep-dive</a:t>
              </a:r>
            </a:p>
          </p:txBody>
        </p:sp>
      </p:grpSp>
      <p:grpSp>
        <p:nvGrpSpPr>
          <p:cNvPr id="14" name="Group 13">
            <a:extLst>
              <a:ext uri="{FF2B5EF4-FFF2-40B4-BE49-F238E27FC236}">
                <a16:creationId xmlns:a16="http://schemas.microsoft.com/office/drawing/2014/main" id="{DBCB9E72-7A53-DE12-4E3C-8BBCCEC5727C}"/>
              </a:ext>
            </a:extLst>
          </p:cNvPr>
          <p:cNvGrpSpPr/>
          <p:nvPr/>
        </p:nvGrpSpPr>
        <p:grpSpPr>
          <a:xfrm>
            <a:off x="4893708" y="1638390"/>
            <a:ext cx="3128484" cy="260687"/>
            <a:chOff x="1039108" y="1508804"/>
            <a:chExt cx="7187282" cy="215444"/>
          </a:xfrm>
        </p:grpSpPr>
        <p:cxnSp>
          <p:nvCxnSpPr>
            <p:cNvPr id="15" name="Straight Connector 14">
              <a:extLst>
                <a:ext uri="{FF2B5EF4-FFF2-40B4-BE49-F238E27FC236}">
                  <a16:creationId xmlns:a16="http://schemas.microsoft.com/office/drawing/2014/main" id="{9EA2651E-6605-59A2-3035-E23D453734AC}"/>
                </a:ext>
              </a:extLst>
            </p:cNvPr>
            <p:cNvCxnSpPr>
              <a:cxnSpLocks/>
            </p:cNvCxnSpPr>
            <p:nvPr/>
          </p:nvCxnSpPr>
          <p:spPr>
            <a:xfrm>
              <a:off x="1039108" y="1719499"/>
              <a:ext cx="7187282"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617FC0A-C715-00D4-D04E-ADF8E199E422}"/>
                </a:ext>
              </a:extLst>
            </p:cNvPr>
            <p:cNvSpPr txBox="1">
              <a:spLocks/>
            </p:cNvSpPr>
            <p:nvPr/>
          </p:nvSpPr>
          <p:spPr>
            <a:xfrm>
              <a:off x="1039108" y="1508804"/>
              <a:ext cx="718728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Design choices</a:t>
              </a:r>
            </a:p>
          </p:txBody>
        </p:sp>
      </p:grpSp>
      <p:grpSp>
        <p:nvGrpSpPr>
          <p:cNvPr id="17" name="Group 16">
            <a:extLst>
              <a:ext uri="{FF2B5EF4-FFF2-40B4-BE49-F238E27FC236}">
                <a16:creationId xmlns:a16="http://schemas.microsoft.com/office/drawing/2014/main" id="{AD2D7EBC-4EC1-17BB-03FA-695443D73115}"/>
              </a:ext>
            </a:extLst>
          </p:cNvPr>
          <p:cNvGrpSpPr/>
          <p:nvPr/>
        </p:nvGrpSpPr>
        <p:grpSpPr>
          <a:xfrm>
            <a:off x="8530116" y="1638390"/>
            <a:ext cx="3128484" cy="260687"/>
            <a:chOff x="1039108" y="1508804"/>
            <a:chExt cx="7187282" cy="215444"/>
          </a:xfrm>
        </p:grpSpPr>
        <p:cxnSp>
          <p:nvCxnSpPr>
            <p:cNvPr id="18" name="Straight Connector 17">
              <a:extLst>
                <a:ext uri="{FF2B5EF4-FFF2-40B4-BE49-F238E27FC236}">
                  <a16:creationId xmlns:a16="http://schemas.microsoft.com/office/drawing/2014/main" id="{842CC5CB-3672-0CA3-56DB-B091A2EB2B37}"/>
                </a:ext>
              </a:extLst>
            </p:cNvPr>
            <p:cNvCxnSpPr>
              <a:cxnSpLocks/>
            </p:cNvCxnSpPr>
            <p:nvPr/>
          </p:nvCxnSpPr>
          <p:spPr>
            <a:xfrm>
              <a:off x="1039108" y="1719499"/>
              <a:ext cx="7187282"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D8B693B-05E3-80AA-F747-0F1E57FB1592}"/>
                </a:ext>
              </a:extLst>
            </p:cNvPr>
            <p:cNvSpPr txBox="1">
              <a:spLocks/>
            </p:cNvSpPr>
            <p:nvPr/>
          </p:nvSpPr>
          <p:spPr>
            <a:xfrm>
              <a:off x="1039108" y="1508804"/>
              <a:ext cx="718728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Summary and open areas</a:t>
              </a:r>
            </a:p>
          </p:txBody>
        </p:sp>
      </p:grpSp>
      <p:sp>
        <p:nvSpPr>
          <p:cNvPr id="20" name="TextBox 19">
            <a:extLst>
              <a:ext uri="{FF2B5EF4-FFF2-40B4-BE49-F238E27FC236}">
                <a16:creationId xmlns:a16="http://schemas.microsoft.com/office/drawing/2014/main" id="{0631183B-99FD-EBB8-0C41-B754D46275CA}"/>
              </a:ext>
            </a:extLst>
          </p:cNvPr>
          <p:cNvSpPr txBox="1">
            <a:spLocks/>
          </p:cNvSpPr>
          <p:nvPr/>
        </p:nvSpPr>
        <p:spPr>
          <a:xfrm>
            <a:off x="1257301" y="4059823"/>
            <a:ext cx="3128484"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Detail on the selected process step </a:t>
            </a:r>
            <a:r>
              <a:rPr lang="en-US" sz="1400"/>
              <a:t>and its specific items (e.g., sequencing, hand-offs, cases and timing), and how the step fits into the standalone Batch process</a:t>
            </a:r>
            <a:endParaRPr lang="en-US" sz="1400" b="1"/>
          </a:p>
        </p:txBody>
      </p:sp>
      <p:sp>
        <p:nvSpPr>
          <p:cNvPr id="21" name="TextBox 20">
            <a:extLst>
              <a:ext uri="{FF2B5EF4-FFF2-40B4-BE49-F238E27FC236}">
                <a16:creationId xmlns:a16="http://schemas.microsoft.com/office/drawing/2014/main" id="{B0297034-04AF-5107-0492-2967CE14AA3C}"/>
              </a:ext>
            </a:extLst>
          </p:cNvPr>
          <p:cNvSpPr txBox="1">
            <a:spLocks/>
          </p:cNvSpPr>
          <p:nvPr/>
        </p:nvSpPr>
        <p:spPr>
          <a:xfrm>
            <a:off x="4893708" y="4059823"/>
            <a:ext cx="3128484" cy="129266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Key design choices for the step</a:t>
            </a:r>
            <a:r>
              <a:rPr lang="en-US" sz="1400"/>
              <a:t>: the design question, the options considered, the working assumption, what was heard from stakeholders, and the rationale; </a:t>
            </a:r>
            <a:r>
              <a:rPr lang="en-US" sz="1400" b="1"/>
              <a:t>each choice is tagged by level of alignment</a:t>
            </a:r>
          </a:p>
        </p:txBody>
      </p:sp>
      <p:sp>
        <p:nvSpPr>
          <p:cNvPr id="22" name="TextBox 21">
            <a:extLst>
              <a:ext uri="{FF2B5EF4-FFF2-40B4-BE49-F238E27FC236}">
                <a16:creationId xmlns:a16="http://schemas.microsoft.com/office/drawing/2014/main" id="{CE14AA8B-1722-381E-A612-2A498C795A04}"/>
              </a:ext>
            </a:extLst>
          </p:cNvPr>
          <p:cNvSpPr txBox="1">
            <a:spLocks/>
          </p:cNvSpPr>
          <p:nvPr/>
        </p:nvSpPr>
        <p:spPr>
          <a:xfrm>
            <a:off x="8530116" y="4059823"/>
            <a:ext cx="3128484" cy="86177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A recap of where there is consensus and which questions remain open </a:t>
            </a:r>
            <a:r>
              <a:rPr lang="en-US" sz="1400"/>
              <a:t>for further discussion, plus space to raise any additional topics</a:t>
            </a:r>
            <a:endParaRPr lang="en-US" sz="1400" b="1"/>
          </a:p>
        </p:txBody>
      </p:sp>
      <p:pic>
        <p:nvPicPr>
          <p:cNvPr id="32" name="Picture 31">
            <a:extLst>
              <a:ext uri="{FF2B5EF4-FFF2-40B4-BE49-F238E27FC236}">
                <a16:creationId xmlns:a16="http://schemas.microsoft.com/office/drawing/2014/main" id="{EC350AD5-1FEC-6E33-7F6E-CBDB4AE06431}"/>
              </a:ext>
            </a:extLst>
          </p:cNvPr>
          <p:cNvPicPr>
            <a:picLocks/>
          </p:cNvPicPr>
          <p:nvPr/>
        </p:nvPicPr>
        <p:blipFill>
          <a:blip r:embed="rId9"/>
          <a:stretch>
            <a:fillRect/>
          </a:stretch>
        </p:blipFill>
        <p:spPr>
          <a:xfrm>
            <a:off x="1257300" y="2072864"/>
            <a:ext cx="3128484" cy="1759772"/>
          </a:xfrm>
          <a:prstGeom prst="rect">
            <a:avLst/>
          </a:prstGeom>
        </p:spPr>
      </p:pic>
      <p:pic>
        <p:nvPicPr>
          <p:cNvPr id="34" name="Picture 33">
            <a:extLst>
              <a:ext uri="{FF2B5EF4-FFF2-40B4-BE49-F238E27FC236}">
                <a16:creationId xmlns:a16="http://schemas.microsoft.com/office/drawing/2014/main" id="{CD9FFCC3-C5F1-8886-4A18-957A42BF5D32}"/>
              </a:ext>
            </a:extLst>
          </p:cNvPr>
          <p:cNvPicPr>
            <a:picLocks/>
          </p:cNvPicPr>
          <p:nvPr/>
        </p:nvPicPr>
        <p:blipFill>
          <a:blip r:embed="rId10"/>
          <a:stretch>
            <a:fillRect/>
          </a:stretch>
        </p:blipFill>
        <p:spPr>
          <a:xfrm>
            <a:off x="8530116" y="2072864"/>
            <a:ext cx="3128484" cy="1759772"/>
          </a:xfrm>
          <a:prstGeom prst="rect">
            <a:avLst/>
          </a:prstGeom>
        </p:spPr>
      </p:pic>
      <p:pic>
        <p:nvPicPr>
          <p:cNvPr id="9" name="Graphic 8">
            <a:extLst>
              <a:ext uri="{FF2B5EF4-FFF2-40B4-BE49-F238E27FC236}">
                <a16:creationId xmlns:a16="http://schemas.microsoft.com/office/drawing/2014/main" id="{66F2D7E0-A822-47B6-509D-423119E961B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675454" y="5993382"/>
            <a:ext cx="344104" cy="344104"/>
          </a:xfrm>
          <a:prstGeom prst="rect">
            <a:avLst/>
          </a:prstGeom>
        </p:spPr>
      </p:pic>
      <p:sp>
        <p:nvSpPr>
          <p:cNvPr id="11" name="TextBox 10">
            <a:extLst>
              <a:ext uri="{FF2B5EF4-FFF2-40B4-BE49-F238E27FC236}">
                <a16:creationId xmlns:a16="http://schemas.microsoft.com/office/drawing/2014/main" id="{3AC503BD-3C7C-509C-CCF2-1065808EDAE3}"/>
              </a:ext>
            </a:extLst>
          </p:cNvPr>
          <p:cNvSpPr txBox="1">
            <a:spLocks/>
          </p:cNvSpPr>
          <p:nvPr/>
        </p:nvSpPr>
        <p:spPr>
          <a:xfrm>
            <a:off x="3082767" y="6042324"/>
            <a:ext cx="7328057"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i="1"/>
              <a:t>We have tagged open questions for discussion on select slides with icons </a:t>
            </a:r>
          </a:p>
        </p:txBody>
      </p:sp>
    </p:spTree>
    <p:extLst>
      <p:ext uri="{BB962C8B-B14F-4D97-AF65-F5344CB8AC3E}">
        <p14:creationId xmlns:p14="http://schemas.microsoft.com/office/powerpoint/2010/main" val="3993420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7DF0-D7C7-160A-B0C8-E1DC8013F63B}"/>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1736951E-7D10-33E0-119B-B616819CC57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1736951E-7D10-33E0-119B-B616819CC574}"/>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EF0CDD-0400-C8B8-75F6-06C9EED8911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A9C851CD-2224-9E92-67A5-DB70D7BEB53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4BD36613-FA19-9BED-6036-718D56A52699}"/>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hlinkClick r:id="" action="ppaction://noaction"/>
            <a:extLst>
              <a:ext uri="{FF2B5EF4-FFF2-40B4-BE49-F238E27FC236}">
                <a16:creationId xmlns:a16="http://schemas.microsoft.com/office/drawing/2014/main" id="{29D86099-035F-A3DC-3B45-051AEC0702C1}"/>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4" name="Text Placeholder 2">
            <a:hlinkClick r:id="" action="ppaction://noaction"/>
            <a:extLst>
              <a:ext uri="{FF2B5EF4-FFF2-40B4-BE49-F238E27FC236}">
                <a16:creationId xmlns:a16="http://schemas.microsoft.com/office/drawing/2014/main" id="{16D9B86E-59E9-628C-E817-4E2959731801}"/>
              </a:ext>
            </a:extLst>
          </p:cNvPr>
          <p:cNvSpPr>
            <a:spLocks noGrp="1"/>
          </p:cNvSpPr>
          <p:nvPr>
            <p:custDataLst>
              <p:tags r:id="rId3"/>
            </p:custDataLst>
          </p:nvPr>
        </p:nvSpPr>
        <p:spPr bwMode="auto">
          <a:xfrm>
            <a:off x="5595938" y="21764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5" name="Text Placeholder 2">
            <a:hlinkClick r:id="" action="ppaction://noaction"/>
            <a:extLst>
              <a:ext uri="{FF2B5EF4-FFF2-40B4-BE49-F238E27FC236}">
                <a16:creationId xmlns:a16="http://schemas.microsoft.com/office/drawing/2014/main" id="{79DAFC6A-ECAE-1F66-496B-D08E8A27B5B2}"/>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37" name="Text Placeholder 2">
            <a:hlinkClick r:id="" action="ppaction://noaction"/>
            <a:extLst>
              <a:ext uri="{FF2B5EF4-FFF2-40B4-BE49-F238E27FC236}">
                <a16:creationId xmlns:a16="http://schemas.microsoft.com/office/drawing/2014/main" id="{630A88E6-EE71-CEF1-18FE-1EBD7593E97F}"/>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450" name="Text Placeholder 2">
            <a:extLst>
              <a:ext uri="{FF2B5EF4-FFF2-40B4-BE49-F238E27FC236}">
                <a16:creationId xmlns:a16="http://schemas.microsoft.com/office/drawing/2014/main" id="{C2A5F6F8-A15E-3419-8D7A-10135A8FA2E0}"/>
              </a:ext>
            </a:extLst>
          </p:cNvPr>
          <p:cNvSpPr>
            <a:spLocks noGrp="1"/>
          </p:cNvSpPr>
          <p:nvPr>
            <p:custDataLst>
              <p:tags r:id="rId6"/>
            </p:custDataLst>
          </p:nvPr>
        </p:nvSpPr>
        <p:spPr bwMode="auto">
          <a:xfrm>
            <a:off x="5595938" y="3521075"/>
            <a:ext cx="6062663" cy="449263"/>
          </a:xfrm>
          <a:prstGeom prst="rect">
            <a:avLst/>
          </a:prstGeom>
          <a:solidFill>
            <a:schemeClr val="accent1"/>
          </a:solidFill>
          <a:ln>
            <a:noFill/>
          </a:ln>
          <a:effec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b="1">
                <a:solidFill>
                  <a:schemeClr val="bg1"/>
                </a:solidFill>
                <a:effectLst/>
              </a:rPr>
              <a:t>Case building and modeling</a:t>
            </a:r>
            <a:endParaRPr kumimoji="0" lang="en-US" altLang="en-US" sz="1600" b="1" i="0" strike="noStrike" kern="1200" cap="none" spc="0" normalizeH="0" noProof="0">
              <a:ln>
                <a:noFill/>
              </a:ln>
              <a:solidFill>
                <a:schemeClr val="bg1"/>
              </a:solidFill>
              <a:effectLst/>
              <a:uLnTx/>
              <a:uFillTx/>
            </a:endParaRPr>
          </a:p>
        </p:txBody>
      </p:sp>
      <p:sp>
        <p:nvSpPr>
          <p:cNvPr id="58" name="Text Placeholder 2">
            <a:hlinkClick r:id="" action="ppaction://noaction"/>
            <a:extLst>
              <a:ext uri="{FF2B5EF4-FFF2-40B4-BE49-F238E27FC236}">
                <a16:creationId xmlns:a16="http://schemas.microsoft.com/office/drawing/2014/main" id="{00C59A3E-7867-9128-FABB-CB0F00AE8B12}"/>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60" name="Text Placeholder 2">
            <a:hlinkClick r:id="" action="ppaction://noaction"/>
            <a:extLst>
              <a:ext uri="{FF2B5EF4-FFF2-40B4-BE49-F238E27FC236}">
                <a16:creationId xmlns:a16="http://schemas.microsoft.com/office/drawing/2014/main" id="{4E2A43AB-AD07-2FC8-2747-7E1343C853A9}"/>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32" name="Text Placeholder 2">
            <a:hlinkClick r:id="" action="ppaction://noaction"/>
            <a:extLst>
              <a:ext uri="{FF2B5EF4-FFF2-40B4-BE49-F238E27FC236}">
                <a16:creationId xmlns:a16="http://schemas.microsoft.com/office/drawing/2014/main" id="{09BB4718-6767-505D-6916-9B020B5BAAFF}"/>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57" name="Text Placeholder 2">
            <a:hlinkClick r:id="" action="ppaction://noaction"/>
            <a:extLst>
              <a:ext uri="{FF2B5EF4-FFF2-40B4-BE49-F238E27FC236}">
                <a16:creationId xmlns:a16="http://schemas.microsoft.com/office/drawing/2014/main" id="{9B652A0E-BCFF-BBA3-873D-03C23A7F3521}"/>
              </a:ext>
            </a:extLst>
          </p:cNvPr>
          <p:cNvSpPr>
            <a:spLocks noGrp="1"/>
          </p:cNvSpPr>
          <p:nvPr>
            <p:custDataLst>
              <p:tags r:id="rId10"/>
            </p:custDataLst>
          </p:nvPr>
        </p:nvSpPr>
        <p:spPr bwMode="auto">
          <a:xfrm>
            <a:off x="5595939" y="53133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6" name="Text Placeholder 2">
            <a:hlinkClick r:id="" action="ppaction://noaction"/>
            <a:extLst>
              <a:ext uri="{FF2B5EF4-FFF2-40B4-BE49-F238E27FC236}">
                <a16:creationId xmlns:a16="http://schemas.microsoft.com/office/drawing/2014/main" id="{E3D7B145-F413-E981-5173-552FB3F4F9B4}"/>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2F60AEFB-7768-3E34-2967-38DCEC0178E8}"/>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16</a:t>
            </a:fld>
            <a:endParaRPr lang="en-US"/>
          </a:p>
        </p:txBody>
      </p:sp>
      <p:sp>
        <p:nvSpPr>
          <p:cNvPr id="8" name="1. On-page tracker">
            <a:extLst>
              <a:ext uri="{FF2B5EF4-FFF2-40B4-BE49-F238E27FC236}">
                <a16:creationId xmlns:a16="http://schemas.microsoft.com/office/drawing/2014/main" id="{BEA6DBD4-749D-BDCA-BE9B-65ED9E8BE693}"/>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968FBAC3-2B43-180E-75AA-7FF1181DDF2C}"/>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14E7E798-F69C-9E49-63CA-48864C786669}"/>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57DAA2D0-0AB5-469D-22CD-1D9267DFD56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A16545C-3EBF-C14E-F45E-2F4B89C89C6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C556CCBC-7394-3887-B597-71B5E762571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307427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319B5FF-88C8-68A5-F275-E27E4A5C4C6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04" imgH="403" progId="TCLayout.ActiveDocument.1">
                  <p:embed/>
                </p:oleObj>
              </mc:Choice>
              <mc:Fallback>
                <p:oleObj name="think-cell Slide" r:id="rId11" imgW="404" imgH="403" progId="TCLayout.ActiveDocument.1">
                  <p:embed/>
                  <p:pic>
                    <p:nvPicPr>
                      <p:cNvPr id="5" name="think-cell data - do not delete" hidden="1">
                        <a:extLst>
                          <a:ext uri="{FF2B5EF4-FFF2-40B4-BE49-F238E27FC236}">
                            <a16:creationId xmlns:a16="http://schemas.microsoft.com/office/drawing/2014/main" id="{0319B5FF-88C8-68A5-F275-E27E4A5C4C6D}"/>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443FCA50-E679-7544-BDD4-90D1FF49579D}"/>
              </a:ext>
            </a:extLst>
          </p:cNvPr>
          <p:cNvSpPr>
            <a:spLocks noGrp="1"/>
          </p:cNvSpPr>
          <p:nvPr>
            <p:ph type="title"/>
            <p:custDataLst>
              <p:tags r:id="rId2"/>
            </p:custDataLst>
          </p:nvPr>
        </p:nvSpPr>
        <p:spPr/>
        <p:txBody>
          <a:bodyPr vert="horz"/>
          <a:lstStyle/>
          <a:p>
            <a:r>
              <a:rPr lang="en-US" spc="-30">
                <a:solidFill>
                  <a:schemeClr val="accent2">
                    <a:lumMod val="75000"/>
                  </a:schemeClr>
                </a:solidFill>
              </a:rPr>
              <a:t>Cases and modeling – deep-dive: </a:t>
            </a:r>
            <a:r>
              <a:rPr lang="en-US"/>
              <a:t>A single consolidated CTP case set, built sequentially, serves the Batch, TPL and other users</a:t>
            </a:r>
          </a:p>
        </p:txBody>
      </p:sp>
      <p:sp>
        <p:nvSpPr>
          <p:cNvPr id="35" name="TextBox 34">
            <a:extLst>
              <a:ext uri="{FF2B5EF4-FFF2-40B4-BE49-F238E27FC236}">
                <a16:creationId xmlns:a16="http://schemas.microsoft.com/office/drawing/2014/main" id="{9C9B783B-E431-35BC-06CE-8ADE0D069EEC}"/>
              </a:ext>
            </a:extLst>
          </p:cNvPr>
          <p:cNvSpPr txBox="1">
            <a:spLocks/>
          </p:cNvSpPr>
          <p:nvPr/>
        </p:nvSpPr>
        <p:spPr>
          <a:xfrm>
            <a:off x="8433431" y="1581743"/>
            <a:ext cx="3225169" cy="24622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Takeaways</a:t>
            </a:r>
          </a:p>
        </p:txBody>
      </p:sp>
      <p:sp>
        <p:nvSpPr>
          <p:cNvPr id="36" name="TextBox 35">
            <a:extLst>
              <a:ext uri="{FF2B5EF4-FFF2-40B4-BE49-F238E27FC236}">
                <a16:creationId xmlns:a16="http://schemas.microsoft.com/office/drawing/2014/main" id="{E339F668-5F37-C42E-30D1-006F2ABAC921}"/>
              </a:ext>
            </a:extLst>
          </p:cNvPr>
          <p:cNvSpPr txBox="1">
            <a:spLocks/>
          </p:cNvSpPr>
          <p:nvPr>
            <p:custDataLst>
              <p:tags r:id="rId3"/>
            </p:custDataLst>
          </p:nvPr>
        </p:nvSpPr>
        <p:spPr>
          <a:xfrm>
            <a:off x="8433430" y="1962322"/>
            <a:ext cx="3225169" cy="3023905"/>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ct val="50000"/>
              </a:spcBef>
              <a:buFont typeface="Arial" panose="020B0604020202020204" pitchFamily="34" charset="0"/>
              <a:buChar char="•"/>
            </a:pPr>
            <a:r>
              <a:rPr lang="en-US" sz="1400" b="1"/>
              <a:t>One consolidated case set:</a:t>
            </a:r>
            <a:r>
              <a:rPr lang="en-US" sz="1400"/>
              <a:t> 17 CTP cases replace the separate SSWG and RTP builds</a:t>
            </a:r>
          </a:p>
          <a:p>
            <a:pPr lvl="2">
              <a:spcBef>
                <a:spcPct val="50000"/>
              </a:spcBef>
              <a:buFont typeface="Courier New" panose="02070309020205020404" pitchFamily="49" charset="0"/>
              <a:buChar char="o"/>
            </a:pPr>
            <a:r>
              <a:rPr lang="en-US" sz="1400" b="1"/>
              <a:t>Sequential build:</a:t>
            </a:r>
            <a:r>
              <a:rPr lang="en-US" sz="1400"/>
              <a:t> the Y6/Y4/Y2 cases come first so the study can start early, followed by Y5/Y3 and the TPL-only cases</a:t>
            </a:r>
          </a:p>
          <a:p>
            <a:pPr lvl="1">
              <a:spcBef>
                <a:spcPct val="50000"/>
              </a:spcBef>
              <a:buFont typeface="Arial" panose="020B0604020202020204" pitchFamily="34" charset="0"/>
              <a:buChar char="•"/>
            </a:pPr>
            <a:endParaRPr lang="en-US" sz="1400" b="1"/>
          </a:p>
          <a:p>
            <a:pPr lvl="1">
              <a:spcBef>
                <a:spcPct val="50000"/>
              </a:spcBef>
              <a:buFont typeface="Arial" panose="020B0604020202020204" pitchFamily="34" charset="0"/>
              <a:buChar char="•"/>
            </a:pPr>
            <a:r>
              <a:rPr lang="en-US" sz="1400" b="1"/>
              <a:t>Non-CTP cases built last:</a:t>
            </a:r>
            <a:r>
              <a:rPr lang="en-US" sz="1400"/>
              <a:t> raw network data is published so stakeholders can build their own cases</a:t>
            </a:r>
          </a:p>
        </p:txBody>
      </p:sp>
      <p:cxnSp>
        <p:nvCxnSpPr>
          <p:cNvPr id="37" name="Straight Connector 36">
            <a:extLst>
              <a:ext uri="{FF2B5EF4-FFF2-40B4-BE49-F238E27FC236}">
                <a16:creationId xmlns:a16="http://schemas.microsoft.com/office/drawing/2014/main" id="{23ED48DF-9C67-DEC9-F272-6DBF07E78A15}"/>
              </a:ext>
            </a:extLst>
          </p:cNvPr>
          <p:cNvCxnSpPr>
            <a:cxnSpLocks/>
          </p:cNvCxnSpPr>
          <p:nvPr>
            <p:custDataLst>
              <p:tags r:id="rId4"/>
            </p:custDataLst>
          </p:nvPr>
        </p:nvCxnSpPr>
        <p:spPr>
          <a:xfrm>
            <a:off x="8433430" y="1882539"/>
            <a:ext cx="3225169" cy="0"/>
          </a:xfrm>
          <a:prstGeom prst="line">
            <a:avLst/>
          </a:prstGeom>
          <a:ln w="6350" cap="flat">
            <a:solidFill>
              <a:schemeClr val="accent3"/>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31F90BF-0911-BB29-2AA4-5C4CC5515D48}"/>
              </a:ext>
            </a:extLst>
          </p:cNvPr>
          <p:cNvSpPr txBox="1">
            <a:spLocks/>
          </p:cNvSpPr>
          <p:nvPr/>
        </p:nvSpPr>
        <p:spPr>
          <a:xfrm>
            <a:off x="1257301" y="1581743"/>
            <a:ext cx="6360572" cy="24622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Illustrative process schematics</a:t>
            </a:r>
          </a:p>
        </p:txBody>
      </p:sp>
      <p:cxnSp>
        <p:nvCxnSpPr>
          <p:cNvPr id="42" name="Straight Connector 41">
            <a:extLst>
              <a:ext uri="{FF2B5EF4-FFF2-40B4-BE49-F238E27FC236}">
                <a16:creationId xmlns:a16="http://schemas.microsoft.com/office/drawing/2014/main" id="{F834A36F-D485-36B0-2A2F-0E418DE961D8}"/>
              </a:ext>
            </a:extLst>
          </p:cNvPr>
          <p:cNvCxnSpPr>
            <a:cxnSpLocks/>
          </p:cNvCxnSpPr>
          <p:nvPr>
            <p:custDataLst>
              <p:tags r:id="rId5"/>
            </p:custDataLst>
          </p:nvPr>
        </p:nvCxnSpPr>
        <p:spPr>
          <a:xfrm>
            <a:off x="1257300" y="1882539"/>
            <a:ext cx="6360572" cy="0"/>
          </a:xfrm>
          <a:prstGeom prst="line">
            <a:avLst/>
          </a:prstGeom>
          <a:ln w="6350" cap="flat">
            <a:solidFill>
              <a:schemeClr val="accent3"/>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FD66B26-D0D9-CD6D-4187-D9F4FED09F2C}"/>
              </a:ext>
            </a:extLst>
          </p:cNvPr>
          <p:cNvSpPr>
            <a:spLocks/>
          </p:cNvSpPr>
          <p:nvPr/>
        </p:nvSpPr>
        <p:spPr>
          <a:xfrm>
            <a:off x="1257300" y="2045086"/>
            <a:ext cx="934032" cy="1328121"/>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t">
            <a:noAutofit/>
          </a:bodyPr>
          <a:lstStyle/>
          <a:p>
            <a:r>
              <a:rPr lang="en-US" sz="1000" b="1">
                <a:solidFill>
                  <a:schemeClr val="bg1"/>
                </a:solidFill>
              </a:rPr>
              <a:t>Model prep</a:t>
            </a:r>
          </a:p>
        </p:txBody>
      </p:sp>
      <p:sp>
        <p:nvSpPr>
          <p:cNvPr id="13" name="TextBox 12">
            <a:extLst>
              <a:ext uri="{FF2B5EF4-FFF2-40B4-BE49-F238E27FC236}">
                <a16:creationId xmlns:a16="http://schemas.microsoft.com/office/drawing/2014/main" id="{5D1E4F06-7550-5BA9-27F7-A39778F60E68}"/>
              </a:ext>
            </a:extLst>
          </p:cNvPr>
          <p:cNvSpPr txBox="1">
            <a:spLocks/>
          </p:cNvSpPr>
          <p:nvPr/>
        </p:nvSpPr>
        <p:spPr>
          <a:xfrm>
            <a:off x="1295700" y="2311642"/>
            <a:ext cx="857232" cy="350864"/>
          </a:xfrm>
          <a:prstGeom prst="rect">
            <a:avLst/>
          </a:prstGeom>
          <a:ln w="6350">
            <a:solidFill>
              <a:schemeClr val="bg1"/>
            </a:solidFill>
          </a:ln>
        </p:spPr>
        <p:txBody>
          <a:bodyPr vert="horz" wrap="square" lIns="27432" tIns="36576" rIns="27432" bIns="36576"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solidFill>
                  <a:schemeClr val="bg1"/>
                </a:solidFill>
              </a:rPr>
              <a:t>Update network topology</a:t>
            </a:r>
          </a:p>
        </p:txBody>
      </p:sp>
      <p:sp>
        <p:nvSpPr>
          <p:cNvPr id="14" name="TextBox 13">
            <a:extLst>
              <a:ext uri="{FF2B5EF4-FFF2-40B4-BE49-F238E27FC236}">
                <a16:creationId xmlns:a16="http://schemas.microsoft.com/office/drawing/2014/main" id="{A7729EA3-FCB6-15FA-6C8D-BBC86098E595}"/>
              </a:ext>
            </a:extLst>
          </p:cNvPr>
          <p:cNvSpPr txBox="1">
            <a:spLocks/>
          </p:cNvSpPr>
          <p:nvPr/>
        </p:nvSpPr>
        <p:spPr>
          <a:xfrm>
            <a:off x="1295700" y="2659953"/>
            <a:ext cx="857232" cy="350864"/>
          </a:xfrm>
          <a:prstGeom prst="rect">
            <a:avLst/>
          </a:prstGeom>
          <a:ln w="6350">
            <a:solidFill>
              <a:schemeClr val="bg1"/>
            </a:solidFill>
          </a:ln>
        </p:spPr>
        <p:txBody>
          <a:bodyPr vert="horz" wrap="square" lIns="27432" tIns="36576" rIns="27432" bIns="36576"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solidFill>
                  <a:schemeClr val="bg1"/>
                </a:solidFill>
              </a:rPr>
              <a:t>Update gen data</a:t>
            </a:r>
          </a:p>
        </p:txBody>
      </p:sp>
      <p:sp>
        <p:nvSpPr>
          <p:cNvPr id="15" name="TextBox 14">
            <a:extLst>
              <a:ext uri="{FF2B5EF4-FFF2-40B4-BE49-F238E27FC236}">
                <a16:creationId xmlns:a16="http://schemas.microsoft.com/office/drawing/2014/main" id="{3BB90EF7-B3D7-B7DE-26E7-6086EF0D1840}"/>
              </a:ext>
            </a:extLst>
          </p:cNvPr>
          <p:cNvSpPr txBox="1">
            <a:spLocks/>
          </p:cNvSpPr>
          <p:nvPr/>
        </p:nvSpPr>
        <p:spPr>
          <a:xfrm>
            <a:off x="1295700" y="2992629"/>
            <a:ext cx="857232" cy="350864"/>
          </a:xfrm>
          <a:prstGeom prst="rect">
            <a:avLst/>
          </a:prstGeom>
          <a:ln w="6350">
            <a:solidFill>
              <a:schemeClr val="bg1"/>
            </a:solidFill>
          </a:ln>
        </p:spPr>
        <p:txBody>
          <a:bodyPr vert="horz" wrap="square" lIns="27432" tIns="36576" rIns="27432" bIns="36576"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solidFill>
                  <a:schemeClr val="bg1"/>
                </a:solidFill>
              </a:rPr>
              <a:t>Update load forecasts</a:t>
            </a:r>
          </a:p>
        </p:txBody>
      </p:sp>
      <p:cxnSp>
        <p:nvCxnSpPr>
          <p:cNvPr id="18" name="Straight Connector 17">
            <a:extLst>
              <a:ext uri="{FF2B5EF4-FFF2-40B4-BE49-F238E27FC236}">
                <a16:creationId xmlns:a16="http://schemas.microsoft.com/office/drawing/2014/main" id="{173EC74F-5388-58BB-9852-BED1DC38BD6B}"/>
              </a:ext>
            </a:extLst>
          </p:cNvPr>
          <p:cNvCxnSpPr>
            <a:cxnSpLocks/>
          </p:cNvCxnSpPr>
          <p:nvPr/>
        </p:nvCxnSpPr>
        <p:spPr>
          <a:xfrm>
            <a:off x="2932080" y="2709147"/>
            <a:ext cx="80568"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A7BAD15-CAD7-172E-6AF8-62FC98D695FB}"/>
              </a:ext>
            </a:extLst>
          </p:cNvPr>
          <p:cNvSpPr>
            <a:spLocks/>
          </p:cNvSpPr>
          <p:nvPr/>
        </p:nvSpPr>
        <p:spPr>
          <a:xfrm>
            <a:off x="2359526" y="2045086"/>
            <a:ext cx="1225677" cy="1328121"/>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27432" tIns="36000" rIns="27432" bIns="36000" rtlCol="0" anchor="t">
            <a:noAutofit/>
          </a:bodyPr>
          <a:lstStyle/>
          <a:p>
            <a:r>
              <a:rPr lang="en-US" sz="1000" b="1">
                <a:solidFill>
                  <a:schemeClr val="bg1"/>
                </a:solidFill>
              </a:rPr>
              <a:t>First CTP  model build</a:t>
            </a:r>
          </a:p>
        </p:txBody>
      </p:sp>
      <p:sp>
        <p:nvSpPr>
          <p:cNvPr id="16" name="TextBox 15">
            <a:extLst>
              <a:ext uri="{FF2B5EF4-FFF2-40B4-BE49-F238E27FC236}">
                <a16:creationId xmlns:a16="http://schemas.microsoft.com/office/drawing/2014/main" id="{9513B56C-EF4A-5477-2D70-43C58F21A9C0}"/>
              </a:ext>
            </a:extLst>
          </p:cNvPr>
          <p:cNvSpPr txBox="1">
            <a:spLocks/>
          </p:cNvSpPr>
          <p:nvPr/>
        </p:nvSpPr>
        <p:spPr>
          <a:xfrm>
            <a:off x="2431939" y="2503201"/>
            <a:ext cx="1080851" cy="310207"/>
          </a:xfrm>
          <a:prstGeom prst="rect">
            <a:avLst/>
          </a:prstGeom>
          <a:ln w="6350">
            <a:solidFill>
              <a:schemeClr val="bg1"/>
            </a:solidFill>
          </a:ln>
        </p:spPr>
        <p:txBody>
          <a:bodyPr vert="horz" wrap="square" lIns="27432" tIns="36576" rIns="27432" bIns="36576" rtlCol="0" anchor="ctr">
            <a:no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600">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Produce Y6/4/2 cases</a:t>
            </a:r>
          </a:p>
        </p:txBody>
      </p:sp>
      <p:sp>
        <p:nvSpPr>
          <p:cNvPr id="17" name="TextBox 16">
            <a:extLst>
              <a:ext uri="{FF2B5EF4-FFF2-40B4-BE49-F238E27FC236}">
                <a16:creationId xmlns:a16="http://schemas.microsoft.com/office/drawing/2014/main" id="{FBA3734E-EC73-57B7-5BB2-787E716AA182}"/>
              </a:ext>
            </a:extLst>
          </p:cNvPr>
          <p:cNvSpPr txBox="1">
            <a:spLocks/>
          </p:cNvSpPr>
          <p:nvPr/>
        </p:nvSpPr>
        <p:spPr>
          <a:xfrm>
            <a:off x="2431940" y="2878622"/>
            <a:ext cx="1080848" cy="372717"/>
          </a:xfrm>
          <a:prstGeom prst="rect">
            <a:avLst/>
          </a:prstGeom>
          <a:ln w="6350">
            <a:solidFill>
              <a:schemeClr val="bg1"/>
            </a:solidFill>
          </a:ln>
        </p:spPr>
        <p:txBody>
          <a:bodyPr vert="horz" wrap="square" lIns="27432" tIns="36576" rIns="27432" bIns="36576" rtlCol="0" anchor="ctr">
            <a:no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600">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Solve Y6/4/2 sum pk cases</a:t>
            </a:r>
          </a:p>
        </p:txBody>
      </p:sp>
      <p:cxnSp>
        <p:nvCxnSpPr>
          <p:cNvPr id="21" name="Connector: Elbow 304">
            <a:extLst>
              <a:ext uri="{FF2B5EF4-FFF2-40B4-BE49-F238E27FC236}">
                <a16:creationId xmlns:a16="http://schemas.microsoft.com/office/drawing/2014/main" id="{61904B4F-1EAB-4E3A-ED56-B419D2FDF698}"/>
              </a:ext>
            </a:extLst>
          </p:cNvPr>
          <p:cNvCxnSpPr>
            <a:cxnSpLocks/>
          </p:cNvCxnSpPr>
          <p:nvPr/>
        </p:nvCxnSpPr>
        <p:spPr>
          <a:xfrm>
            <a:off x="4508711" y="2709147"/>
            <a:ext cx="0" cy="0"/>
          </a:xfrm>
          <a:prstGeom prst="straightConnector1">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D3423EB7-30F9-FA9B-EAED-0CB66F1732A6}"/>
              </a:ext>
            </a:extLst>
          </p:cNvPr>
          <p:cNvSpPr>
            <a:spLocks/>
          </p:cNvSpPr>
          <p:nvPr/>
        </p:nvSpPr>
        <p:spPr>
          <a:xfrm>
            <a:off x="3753397" y="2045086"/>
            <a:ext cx="1510629" cy="1328121"/>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t">
            <a:noAutofit/>
          </a:bodyPr>
          <a:lstStyle/>
          <a:p>
            <a:r>
              <a:rPr lang="en-US" sz="1000" b="1">
                <a:solidFill>
                  <a:schemeClr val="bg1"/>
                </a:solidFill>
              </a:rPr>
              <a:t>Other CTP model build</a:t>
            </a:r>
          </a:p>
        </p:txBody>
      </p:sp>
      <p:sp>
        <p:nvSpPr>
          <p:cNvPr id="24" name="TextBox 23">
            <a:extLst>
              <a:ext uri="{FF2B5EF4-FFF2-40B4-BE49-F238E27FC236}">
                <a16:creationId xmlns:a16="http://schemas.microsoft.com/office/drawing/2014/main" id="{80D9DDF9-254C-507E-3537-2E931DB3B427}"/>
              </a:ext>
            </a:extLst>
          </p:cNvPr>
          <p:cNvSpPr txBox="1">
            <a:spLocks/>
          </p:cNvSpPr>
          <p:nvPr/>
        </p:nvSpPr>
        <p:spPr>
          <a:xfrm>
            <a:off x="3845072" y="2600068"/>
            <a:ext cx="1327278" cy="212366"/>
          </a:xfrm>
          <a:prstGeom prst="rect">
            <a:avLst/>
          </a:prstGeom>
          <a:ln w="6350">
            <a:solidFill>
              <a:schemeClr val="bg1"/>
            </a:solidFill>
          </a:ln>
        </p:spPr>
        <p:txBody>
          <a:bodyPr vert="horz" wrap="square" lIns="27432" tIns="36576" rIns="27432" bIns="36576" rtlCol="0" anchor="t">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600">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Produce Y5/Y3 cases</a:t>
            </a:r>
          </a:p>
        </p:txBody>
      </p:sp>
      <p:sp>
        <p:nvSpPr>
          <p:cNvPr id="25" name="TextBox 24">
            <a:extLst>
              <a:ext uri="{FF2B5EF4-FFF2-40B4-BE49-F238E27FC236}">
                <a16:creationId xmlns:a16="http://schemas.microsoft.com/office/drawing/2014/main" id="{E2774C56-7E1B-6A5B-69DC-F94C923063C3}"/>
              </a:ext>
            </a:extLst>
          </p:cNvPr>
          <p:cNvSpPr txBox="1">
            <a:spLocks/>
          </p:cNvSpPr>
          <p:nvPr/>
        </p:nvSpPr>
        <p:spPr>
          <a:xfrm>
            <a:off x="3845072" y="2926480"/>
            <a:ext cx="1327278" cy="276999"/>
          </a:xfrm>
          <a:prstGeom prst="rect">
            <a:avLst/>
          </a:prstGeom>
          <a:solidFill>
            <a:srgbClr val="004A86"/>
          </a:solidFill>
          <a:ln w="6350">
            <a:solidFill>
              <a:schemeClr val="bg1"/>
            </a:solidFill>
          </a:ln>
        </p:spPr>
        <p:txBody>
          <a:bodyPr vert="horz" wrap="square" lIns="36000" tIns="0" rIns="0" bIns="0" rtlCol="0" anchor="ctr">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600">
                <a:solidFill>
                  <a:srgbClr val="FFA3A3"/>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Solve Y5/Y3 sum peak + Y3 ML/HRML cases</a:t>
            </a:r>
          </a:p>
        </p:txBody>
      </p:sp>
      <p:sp>
        <p:nvSpPr>
          <p:cNvPr id="19" name="Arrow: Pentagon 18">
            <a:extLst>
              <a:ext uri="{FF2B5EF4-FFF2-40B4-BE49-F238E27FC236}">
                <a16:creationId xmlns:a16="http://schemas.microsoft.com/office/drawing/2014/main" id="{946206E4-F26E-63FF-FD27-40738DCF66B6}"/>
              </a:ext>
            </a:extLst>
          </p:cNvPr>
          <p:cNvSpPr>
            <a:spLocks noChangeAspect="1"/>
          </p:cNvSpPr>
          <p:nvPr>
            <p:custDataLst>
              <p:tags r:id="rId6"/>
            </p:custDataLst>
          </p:nvPr>
        </p:nvSpPr>
        <p:spPr>
          <a:xfrm>
            <a:off x="5432221" y="2045088"/>
            <a:ext cx="2185652" cy="1328121"/>
          </a:xfrm>
          <a:prstGeom prst="homePlate">
            <a:avLst>
              <a:gd name="adj" fmla="val 18199"/>
            </a:avLst>
          </a:pr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buNone/>
            </a:pPr>
            <a:r>
              <a:rPr lang="en-US" sz="1050" b="1">
                <a:solidFill>
                  <a:schemeClr val="bg1"/>
                </a:solidFill>
              </a:rPr>
              <a:t>Remaining non-CTP model builds</a:t>
            </a:r>
            <a:endParaRPr lang="en-US" sz="1050">
              <a:solidFill>
                <a:schemeClr val="bg1"/>
              </a:solidFill>
            </a:endParaRPr>
          </a:p>
        </p:txBody>
      </p:sp>
      <p:sp>
        <p:nvSpPr>
          <p:cNvPr id="20" name="TextBox 19">
            <a:extLst>
              <a:ext uri="{FF2B5EF4-FFF2-40B4-BE49-F238E27FC236}">
                <a16:creationId xmlns:a16="http://schemas.microsoft.com/office/drawing/2014/main" id="{831C1280-CE9E-14DE-A4AE-403607C786F8}"/>
              </a:ext>
            </a:extLst>
          </p:cNvPr>
          <p:cNvSpPr txBox="1">
            <a:spLocks/>
          </p:cNvSpPr>
          <p:nvPr/>
        </p:nvSpPr>
        <p:spPr>
          <a:xfrm>
            <a:off x="5555587" y="2432433"/>
            <a:ext cx="1713546" cy="489365"/>
          </a:xfrm>
          <a:prstGeom prst="rect">
            <a:avLst/>
          </a:prstGeom>
          <a:ln w="6350">
            <a:solidFill>
              <a:schemeClr val="bg1"/>
            </a:solidFill>
          </a:ln>
        </p:spPr>
        <p:txBody>
          <a:bodyPr vert="horz" wrap="square" lIns="27432" tIns="36576" rIns="27432" bIns="36576" rtlCol="0" anchor="ctr">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600">
                <a:solidFill>
                  <a:srgbClr val="FFA3A3"/>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Solve remaining cases for internal and external stakeholders (e.g., FIS cases)</a:t>
            </a:r>
          </a:p>
        </p:txBody>
      </p:sp>
      <p:sp>
        <p:nvSpPr>
          <p:cNvPr id="22" name="TextBox 21">
            <a:extLst>
              <a:ext uri="{FF2B5EF4-FFF2-40B4-BE49-F238E27FC236}">
                <a16:creationId xmlns:a16="http://schemas.microsoft.com/office/drawing/2014/main" id="{0D971D77-5B98-AE23-6BD6-90B04C4DECAF}"/>
              </a:ext>
            </a:extLst>
          </p:cNvPr>
          <p:cNvSpPr txBox="1">
            <a:spLocks/>
          </p:cNvSpPr>
          <p:nvPr/>
        </p:nvSpPr>
        <p:spPr>
          <a:xfrm>
            <a:off x="5555587" y="2995730"/>
            <a:ext cx="1713546" cy="276998"/>
          </a:xfrm>
          <a:prstGeom prst="rect">
            <a:avLst/>
          </a:prstGeom>
          <a:noFill/>
          <a:ln w="6350">
            <a:solidFill>
              <a:srgbClr val="FFC000"/>
            </a:solidFill>
          </a:ln>
        </p:spPr>
        <p:txBody>
          <a:bodyPr vert="horz" wrap="square" lIns="36000" tIns="0" rIns="0" bIns="0" rtlCol="0" anchor="ctr">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600">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solidFill>
                  <a:srgbClr val="FFC000"/>
                </a:solidFill>
              </a:rPr>
              <a:t>Hand over library of raw data (network files) </a:t>
            </a:r>
          </a:p>
        </p:txBody>
      </p:sp>
      <p:cxnSp>
        <p:nvCxnSpPr>
          <p:cNvPr id="47" name="Straight Arrow Connector 46">
            <a:extLst>
              <a:ext uri="{FF2B5EF4-FFF2-40B4-BE49-F238E27FC236}">
                <a16:creationId xmlns:a16="http://schemas.microsoft.com/office/drawing/2014/main" id="{534B01A9-6C67-4344-0339-1E2D249615FC}"/>
              </a:ext>
            </a:extLst>
          </p:cNvPr>
          <p:cNvCxnSpPr>
            <a:cxnSpLocks/>
            <a:stCxn id="11" idx="3"/>
            <a:endCxn id="12" idx="1"/>
          </p:cNvCxnSpPr>
          <p:nvPr/>
        </p:nvCxnSpPr>
        <p:spPr>
          <a:xfrm>
            <a:off x="2191332" y="2709147"/>
            <a:ext cx="1681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B66436F5-6A85-25CB-E3EA-28095C72E778}"/>
              </a:ext>
            </a:extLst>
          </p:cNvPr>
          <p:cNvSpPr/>
          <p:nvPr/>
        </p:nvSpPr>
        <p:spPr>
          <a:xfrm>
            <a:off x="0" y="5395290"/>
            <a:ext cx="12191999" cy="522766"/>
          </a:xfrm>
          <a:prstGeom prst="rect">
            <a:avLst/>
          </a:prstGeom>
          <a:solidFill>
            <a:srgbClr val="00576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Supporting feedback: </a:t>
            </a:r>
            <a:r>
              <a:rPr lang="en-US" sz="1400"/>
              <a:t>All TSPs support consolidating SSWG and RTP case building, and most respondents support publishing raw network data for self-service</a:t>
            </a:r>
            <a:endParaRPr lang="en-US" sz="1400">
              <a:solidFill>
                <a:schemeClr val="bg1"/>
              </a:solidFill>
            </a:endParaRPr>
          </a:p>
        </p:txBody>
      </p:sp>
      <p:cxnSp>
        <p:nvCxnSpPr>
          <p:cNvPr id="75" name="Straight Arrow Connector 74">
            <a:extLst>
              <a:ext uri="{FF2B5EF4-FFF2-40B4-BE49-F238E27FC236}">
                <a16:creationId xmlns:a16="http://schemas.microsoft.com/office/drawing/2014/main" id="{05BB4F4C-8FAA-EB95-3773-969998DAD836}"/>
              </a:ext>
            </a:extLst>
          </p:cNvPr>
          <p:cNvCxnSpPr>
            <a:cxnSpLocks/>
            <a:stCxn id="12" idx="3"/>
            <a:endCxn id="23" idx="1"/>
          </p:cNvCxnSpPr>
          <p:nvPr/>
        </p:nvCxnSpPr>
        <p:spPr>
          <a:xfrm>
            <a:off x="3585203" y="2709147"/>
            <a:ext cx="1681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0E2C1D25-568B-AB4E-D869-8B744A5D6917}"/>
              </a:ext>
            </a:extLst>
          </p:cNvPr>
          <p:cNvCxnSpPr>
            <a:cxnSpLocks/>
            <a:stCxn id="23" idx="3"/>
            <a:endCxn id="19" idx="1"/>
          </p:cNvCxnSpPr>
          <p:nvPr/>
        </p:nvCxnSpPr>
        <p:spPr>
          <a:xfrm>
            <a:off x="5264026" y="2709147"/>
            <a:ext cx="168195" cy="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9416DA2-4587-0E34-7936-FAB740CD4D49}"/>
              </a:ext>
            </a:extLst>
          </p:cNvPr>
          <p:cNvCxnSpPr>
            <a:cxnSpLocks/>
          </p:cNvCxnSpPr>
          <p:nvPr/>
        </p:nvCxnSpPr>
        <p:spPr>
          <a:xfrm>
            <a:off x="4508711" y="3373207"/>
            <a:ext cx="0" cy="43948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36FA8E2-D0FB-DB69-3BFF-ADF32E00E241}"/>
              </a:ext>
            </a:extLst>
          </p:cNvPr>
          <p:cNvCxnSpPr>
            <a:cxnSpLocks/>
          </p:cNvCxnSpPr>
          <p:nvPr/>
        </p:nvCxnSpPr>
        <p:spPr>
          <a:xfrm>
            <a:off x="6525047" y="3373207"/>
            <a:ext cx="0" cy="43948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7CFAB134-3EBF-A0DA-621D-F70DEA36FD61}"/>
              </a:ext>
            </a:extLst>
          </p:cNvPr>
          <p:cNvCxnSpPr>
            <a:cxnSpLocks/>
          </p:cNvCxnSpPr>
          <p:nvPr/>
        </p:nvCxnSpPr>
        <p:spPr>
          <a:xfrm>
            <a:off x="2972364" y="3373207"/>
            <a:ext cx="0" cy="43948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08E19CB0-5425-99AB-8308-2C92D32A42C4}"/>
              </a:ext>
            </a:extLst>
          </p:cNvPr>
          <p:cNvSpPr txBox="1">
            <a:spLocks/>
          </p:cNvSpPr>
          <p:nvPr>
            <p:custDataLst>
              <p:tags r:id="rId7"/>
            </p:custDataLst>
          </p:nvPr>
        </p:nvSpPr>
        <p:spPr>
          <a:xfrm>
            <a:off x="2415238" y="3867991"/>
            <a:ext cx="1114252" cy="135421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100"/>
              <a:t>ERCOT produces 9 cases for the planning years Y6, Y4 and Y2 (summer peak, no solar and fall peak for each year)</a:t>
            </a:r>
          </a:p>
        </p:txBody>
      </p:sp>
      <p:sp>
        <p:nvSpPr>
          <p:cNvPr id="85" name="TextBox 84">
            <a:extLst>
              <a:ext uri="{FF2B5EF4-FFF2-40B4-BE49-F238E27FC236}">
                <a16:creationId xmlns:a16="http://schemas.microsoft.com/office/drawing/2014/main" id="{BD7F7484-353F-0C1D-9420-ADC25F218A34}"/>
              </a:ext>
            </a:extLst>
          </p:cNvPr>
          <p:cNvSpPr txBox="1">
            <a:spLocks/>
          </p:cNvSpPr>
          <p:nvPr>
            <p:custDataLst>
              <p:tags r:id="rId8"/>
            </p:custDataLst>
          </p:nvPr>
        </p:nvSpPr>
        <p:spPr>
          <a:xfrm>
            <a:off x="3822062" y="3867991"/>
            <a:ext cx="1373299" cy="135421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100"/>
              <a:t>ERCOT produces the remaining 8 CTP cases (summer peak, no solar and fall peak for Y5 and Y3, plus the Y3 minimum load and Y3 HRML cases needed for TPL)</a:t>
            </a:r>
          </a:p>
        </p:txBody>
      </p:sp>
      <p:sp>
        <p:nvSpPr>
          <p:cNvPr id="86" name="TextBox 85">
            <a:extLst>
              <a:ext uri="{FF2B5EF4-FFF2-40B4-BE49-F238E27FC236}">
                <a16:creationId xmlns:a16="http://schemas.microsoft.com/office/drawing/2014/main" id="{663DBE6E-7F59-B340-1A3E-286C8E15E652}"/>
              </a:ext>
            </a:extLst>
          </p:cNvPr>
          <p:cNvSpPr txBox="1">
            <a:spLocks/>
          </p:cNvSpPr>
          <p:nvPr>
            <p:custDataLst>
              <p:tags r:id="rId9"/>
            </p:custDataLst>
          </p:nvPr>
        </p:nvSpPr>
        <p:spPr>
          <a:xfrm>
            <a:off x="5531568" y="3867991"/>
            <a:ext cx="1986956" cy="101566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100"/>
              <a:t>ERCOT builds the other cases that internal and external users need, e.g., interconnection (FIS), operations and seasonal cases and hands over a library of raw network files</a:t>
            </a:r>
          </a:p>
        </p:txBody>
      </p:sp>
      <p:grpSp>
        <p:nvGrpSpPr>
          <p:cNvPr id="27" name="Group 26">
            <a:extLst>
              <a:ext uri="{FF2B5EF4-FFF2-40B4-BE49-F238E27FC236}">
                <a16:creationId xmlns:a16="http://schemas.microsoft.com/office/drawing/2014/main" id="{11DB9213-0E48-410F-FC9D-4DFEC067324A}"/>
              </a:ext>
            </a:extLst>
          </p:cNvPr>
          <p:cNvGrpSpPr/>
          <p:nvPr/>
        </p:nvGrpSpPr>
        <p:grpSpPr>
          <a:xfrm>
            <a:off x="8812922" y="1252265"/>
            <a:ext cx="2845678" cy="130806"/>
            <a:chOff x="5656055" y="1372312"/>
            <a:chExt cx="2845678" cy="130806"/>
          </a:xfrm>
        </p:grpSpPr>
        <p:sp>
          <p:nvSpPr>
            <p:cNvPr id="3" name="TextBox 2">
              <a:extLst>
                <a:ext uri="{FF2B5EF4-FFF2-40B4-BE49-F238E27FC236}">
                  <a16:creationId xmlns:a16="http://schemas.microsoft.com/office/drawing/2014/main" id="{5F4CB50A-EC7C-EADF-D283-D599ABF5711C}"/>
                </a:ext>
              </a:extLst>
            </p:cNvPr>
            <p:cNvSpPr txBox="1"/>
            <p:nvPr/>
          </p:nvSpPr>
          <p:spPr>
            <a:xfrm>
              <a:off x="5656055" y="1372312"/>
              <a:ext cx="249870" cy="123111"/>
            </a:xfrm>
            <a:prstGeom prst="rect">
              <a:avLst/>
            </a:prstGeom>
            <a:ln>
              <a:solidFill>
                <a:srgbClr val="FFC000"/>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rgbClr val="FFC000"/>
                  </a:solidFill>
                </a:rPr>
                <a:t>XX</a:t>
              </a:r>
            </a:p>
          </p:txBody>
        </p:sp>
        <p:sp>
          <p:nvSpPr>
            <p:cNvPr id="7" name="TextBox 6">
              <a:extLst>
                <a:ext uri="{FF2B5EF4-FFF2-40B4-BE49-F238E27FC236}">
                  <a16:creationId xmlns:a16="http://schemas.microsoft.com/office/drawing/2014/main" id="{73A0B54C-E124-A639-DB4B-924D48D14FAD}"/>
                </a:ext>
              </a:extLst>
            </p:cNvPr>
            <p:cNvSpPr txBox="1"/>
            <p:nvPr/>
          </p:nvSpPr>
          <p:spPr>
            <a:xfrm>
              <a:off x="6923794" y="1372312"/>
              <a:ext cx="249870" cy="123111"/>
            </a:xfrm>
            <a:prstGeom prst="rect">
              <a:avLst/>
            </a:prstGeom>
            <a:ln>
              <a:no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rgbClr val="C00000"/>
                  </a:solidFill>
                </a:rPr>
                <a:t>X</a:t>
              </a:r>
              <a:r>
                <a:rPr lang="en-US" sz="800" b="1">
                  <a:solidFill>
                    <a:srgbClr val="FFA3A3"/>
                  </a:solidFill>
                </a:rPr>
                <a:t>X</a:t>
              </a:r>
            </a:p>
          </p:txBody>
        </p:sp>
        <p:sp>
          <p:nvSpPr>
            <p:cNvPr id="9" name="TextBox 8">
              <a:extLst>
                <a:ext uri="{FF2B5EF4-FFF2-40B4-BE49-F238E27FC236}">
                  <a16:creationId xmlns:a16="http://schemas.microsoft.com/office/drawing/2014/main" id="{6C033C20-31CD-8A77-3AAA-51AE462C6ECC}"/>
                </a:ext>
              </a:extLst>
            </p:cNvPr>
            <p:cNvSpPr txBox="1"/>
            <p:nvPr/>
          </p:nvSpPr>
          <p:spPr>
            <a:xfrm>
              <a:off x="6012506" y="1380007"/>
              <a:ext cx="804707" cy="123111"/>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TSP engagement</a:t>
              </a:r>
            </a:p>
          </p:txBody>
        </p:sp>
        <p:sp>
          <p:nvSpPr>
            <p:cNvPr id="26" name="TextBox 25">
              <a:extLst>
                <a:ext uri="{FF2B5EF4-FFF2-40B4-BE49-F238E27FC236}">
                  <a16:creationId xmlns:a16="http://schemas.microsoft.com/office/drawing/2014/main" id="{7A06AA2D-5AFA-7B7A-171F-1FFA7A44800C}"/>
                </a:ext>
              </a:extLst>
            </p:cNvPr>
            <p:cNvSpPr txBox="1"/>
            <p:nvPr/>
          </p:nvSpPr>
          <p:spPr>
            <a:xfrm>
              <a:off x="7280245" y="1380007"/>
              <a:ext cx="1221488" cy="123111"/>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Areas for further alignment</a:t>
              </a:r>
            </a:p>
          </p:txBody>
        </p:sp>
      </p:grpSp>
    </p:spTree>
    <p:extLst>
      <p:ext uri="{BB962C8B-B14F-4D97-AF65-F5344CB8AC3E}">
        <p14:creationId xmlns:p14="http://schemas.microsoft.com/office/powerpoint/2010/main" val="1956519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DE890-A732-41A6-24C3-52E0AB8612CC}"/>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82A35FF-3520-79DF-97C5-7740C8B4576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04" imgH="403" progId="TCLayout.ActiveDocument.1">
                  <p:embed/>
                </p:oleObj>
              </mc:Choice>
              <mc:Fallback>
                <p:oleObj name="think-cell Slide" r:id="rId9" imgW="404" imgH="403" progId="TCLayout.ActiveDocument.1">
                  <p:embed/>
                  <p:pic>
                    <p:nvPicPr>
                      <p:cNvPr id="5" name="Object 6" hidden="1">
                        <a:extLst>
                          <a:ext uri="{FF2B5EF4-FFF2-40B4-BE49-F238E27FC236}">
                            <a16:creationId xmlns:a16="http://schemas.microsoft.com/office/drawing/2014/main" id="{282A35FF-3520-79DF-97C5-7740C8B4576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2FE7FB34-E0C1-00DF-C7FA-950429F0BF61}"/>
              </a:ext>
            </a:extLst>
          </p:cNvPr>
          <p:cNvSpPr>
            <a:spLocks noGrp="1"/>
          </p:cNvSpPr>
          <p:nvPr>
            <p:ph type="title"/>
            <p:custDataLst>
              <p:tags r:id="rId2"/>
            </p:custDataLst>
          </p:nvPr>
        </p:nvSpPr>
        <p:spPr>
          <a:xfrm>
            <a:off x="1257300" y="419100"/>
            <a:ext cx="10401300" cy="384721"/>
          </a:xfrm>
        </p:spPr>
        <p:txBody>
          <a:bodyPr vert="horz"/>
          <a:lstStyle/>
          <a:p>
            <a:r>
              <a:rPr lang="en-US" spc="-30">
                <a:solidFill>
                  <a:schemeClr val="accent2">
                    <a:lumMod val="75000"/>
                  </a:schemeClr>
                </a:solidFill>
              </a:rPr>
              <a:t>Cases and modeling – deep-dive: </a:t>
            </a:r>
            <a:r>
              <a:rPr lang="en-US"/>
              <a:t>Timing of the annual CTP model snapshot: available options</a:t>
            </a:r>
          </a:p>
        </p:txBody>
      </p:sp>
      <p:sp>
        <p:nvSpPr>
          <p:cNvPr id="54" name="TextBox 53">
            <a:extLst>
              <a:ext uri="{FF2B5EF4-FFF2-40B4-BE49-F238E27FC236}">
                <a16:creationId xmlns:a16="http://schemas.microsoft.com/office/drawing/2014/main" id="{06E9C1B2-32F1-6CFE-573B-E894F92D7038}"/>
              </a:ext>
            </a:extLst>
          </p:cNvPr>
          <p:cNvSpPr txBox="1">
            <a:spLocks/>
          </p:cNvSpPr>
          <p:nvPr/>
        </p:nvSpPr>
        <p:spPr>
          <a:xfrm>
            <a:off x="1257300" y="3594961"/>
            <a:ext cx="10148453" cy="1878668"/>
          </a:xfrm>
          <a:prstGeom prst="rect">
            <a:avLst/>
          </a:prstGeom>
          <a:solidFill>
            <a:srgbClr val="92D050">
              <a:alpha val="30196"/>
            </a:srgbClr>
          </a:solidFill>
          <a:ln w="19050">
            <a:no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endParaRPr lang="en-US" sz="1050" b="1"/>
          </a:p>
        </p:txBody>
      </p:sp>
      <p:sp>
        <p:nvSpPr>
          <p:cNvPr id="29" name="Rectangle 28">
            <a:extLst>
              <a:ext uri="{FF2B5EF4-FFF2-40B4-BE49-F238E27FC236}">
                <a16:creationId xmlns:a16="http://schemas.microsoft.com/office/drawing/2014/main" id="{B223B00D-8513-ACBF-9D57-C535D32048CE}"/>
              </a:ext>
            </a:extLst>
          </p:cNvPr>
          <p:cNvSpPr/>
          <p:nvPr/>
        </p:nvSpPr>
        <p:spPr>
          <a:xfrm>
            <a:off x="0" y="5770672"/>
            <a:ext cx="12191999" cy="522766"/>
          </a:xfrm>
          <a:prstGeom prst="rect">
            <a:avLst/>
          </a:prstGeom>
          <a:solidFill>
            <a:srgbClr val="00576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Supporting feedback: </a:t>
            </a:r>
            <a:r>
              <a:rPr lang="en-US" sz="1400"/>
              <a:t>All TSPs support a single consolidated CTP case build; TSPs are split on whether one snapshot per year is enough, which suggests targeted updates between snapshots</a:t>
            </a:r>
            <a:endParaRPr lang="en-US" sz="1400">
              <a:solidFill>
                <a:schemeClr val="bg1"/>
              </a:solidFill>
            </a:endParaRPr>
          </a:p>
        </p:txBody>
      </p:sp>
      <p:cxnSp>
        <p:nvCxnSpPr>
          <p:cNvPr id="48" name="Straight Connector 47">
            <a:extLst>
              <a:ext uri="{FF2B5EF4-FFF2-40B4-BE49-F238E27FC236}">
                <a16:creationId xmlns:a16="http://schemas.microsoft.com/office/drawing/2014/main" id="{720831CF-5E2F-DE08-4314-A1A598905BC5}"/>
              </a:ext>
            </a:extLst>
          </p:cNvPr>
          <p:cNvCxnSpPr>
            <a:cxnSpLocks/>
          </p:cNvCxnSpPr>
          <p:nvPr>
            <p:custDataLst>
              <p:tags r:id="rId3"/>
            </p:custDataLst>
          </p:nvPr>
        </p:nvCxnSpPr>
        <p:spPr bwMode="auto">
          <a:xfrm>
            <a:off x="1257300" y="3440046"/>
            <a:ext cx="10148454" cy="0"/>
          </a:xfrm>
          <a:prstGeom prst="line">
            <a:avLst/>
          </a:prstGeom>
          <a:ln w="12700" cap="flat" cmpd="sng" algn="ctr">
            <a:solidFill>
              <a:srgbClr val="7F7F7F"/>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34A39E5B-191F-982E-9AF9-C985CD5CBA29}"/>
              </a:ext>
            </a:extLst>
          </p:cNvPr>
          <p:cNvSpPr txBox="1">
            <a:spLocks/>
          </p:cNvSpPr>
          <p:nvPr/>
        </p:nvSpPr>
        <p:spPr>
          <a:xfrm>
            <a:off x="5512268" y="1313153"/>
            <a:ext cx="2627918" cy="20348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cxnSp>
        <p:nvCxnSpPr>
          <p:cNvPr id="17" name="Straight Connector 16">
            <a:extLst>
              <a:ext uri="{FF2B5EF4-FFF2-40B4-BE49-F238E27FC236}">
                <a16:creationId xmlns:a16="http://schemas.microsoft.com/office/drawing/2014/main" id="{CC8C929F-9C59-BCBE-F182-7255B93913FF}"/>
              </a:ext>
            </a:extLst>
          </p:cNvPr>
          <p:cNvCxnSpPr>
            <a:cxnSpLocks/>
          </p:cNvCxnSpPr>
          <p:nvPr>
            <p:custDataLst>
              <p:tags r:id="rId4"/>
            </p:custDataLst>
          </p:nvPr>
        </p:nvCxnSpPr>
        <p:spPr>
          <a:xfrm>
            <a:off x="5512267" y="1561745"/>
            <a:ext cx="2627918" cy="0"/>
          </a:xfrm>
          <a:prstGeom prst="line">
            <a:avLst/>
          </a:prstGeom>
          <a:ln w="6350" cap="flat">
            <a:solidFill>
              <a:schemeClr val="accent3"/>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01FFD55-493B-69D4-C462-8AA7C5036F1C}"/>
              </a:ext>
            </a:extLst>
          </p:cNvPr>
          <p:cNvSpPr txBox="1">
            <a:spLocks/>
          </p:cNvSpPr>
          <p:nvPr/>
        </p:nvSpPr>
        <p:spPr>
          <a:xfrm>
            <a:off x="5512268" y="1687317"/>
            <a:ext cx="2627918" cy="155427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171450" indent="-171450">
              <a:buFont typeface="Arial" panose="020B0604020202020204" pitchFamily="34" charset="0"/>
              <a:buChar char="•"/>
            </a:pPr>
            <a:r>
              <a:rPr lang="en-US" sz="1200" b="1"/>
              <a:t>ERCOT takes the annual CTP snapshot at the start of each cycle</a:t>
            </a:r>
            <a:r>
              <a:rPr lang="en-US" sz="1200"/>
              <a:t>, with updated topology, generation and load forecasts; the Batch study runs on this snapshot</a:t>
            </a:r>
          </a:p>
          <a:p>
            <a:pPr marL="171450" indent="-171450">
              <a:buFont typeface="Arial" panose="020B0604020202020204" pitchFamily="34" charset="0"/>
              <a:buChar char="•"/>
            </a:pPr>
            <a:r>
              <a:rPr lang="en-US" sz="1200" b="1"/>
              <a:t>After commitment, the same model is updated with committed loads</a:t>
            </a:r>
            <a:r>
              <a:rPr lang="en-US" sz="1200"/>
              <a:t> for the reliability study</a:t>
            </a:r>
            <a:endParaRPr lang="en-US" sz="1200" b="1"/>
          </a:p>
        </p:txBody>
      </p:sp>
      <p:sp>
        <p:nvSpPr>
          <p:cNvPr id="49" name="TextBox 48">
            <a:extLst>
              <a:ext uri="{FF2B5EF4-FFF2-40B4-BE49-F238E27FC236}">
                <a16:creationId xmlns:a16="http://schemas.microsoft.com/office/drawing/2014/main" id="{FE42B43C-C6AB-1B44-23E8-B6255120314F}"/>
              </a:ext>
            </a:extLst>
          </p:cNvPr>
          <p:cNvSpPr txBox="1">
            <a:spLocks/>
          </p:cNvSpPr>
          <p:nvPr/>
        </p:nvSpPr>
        <p:spPr>
          <a:xfrm>
            <a:off x="5512268" y="3757986"/>
            <a:ext cx="2627918" cy="136960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171450" indent="-171450">
              <a:buFont typeface="Arial" panose="020B0604020202020204" pitchFamily="34" charset="0"/>
              <a:buChar char="•"/>
            </a:pPr>
            <a:r>
              <a:rPr lang="en-US" sz="1200" b="1"/>
              <a:t>ERCOT takes the annual CTP snapshot once committed loads are known</a:t>
            </a:r>
          </a:p>
          <a:p>
            <a:pPr marL="171450" indent="-171450">
              <a:buFont typeface="Arial" panose="020B0604020202020204" pitchFamily="34" charset="0"/>
              <a:buChar char="•"/>
            </a:pPr>
            <a:r>
              <a:rPr lang="en-US" sz="1200"/>
              <a:t>It becomes the starting point for the reliability study, and the </a:t>
            </a:r>
            <a:r>
              <a:rPr lang="en-US" sz="1200" b="1"/>
              <a:t>next Batch runs on the same model</a:t>
            </a:r>
            <a:r>
              <a:rPr lang="en-US" sz="1200"/>
              <a:t>, plus its own Batch loads</a:t>
            </a:r>
            <a:endParaRPr lang="en-US" sz="1200" b="1"/>
          </a:p>
        </p:txBody>
      </p:sp>
      <p:grpSp>
        <p:nvGrpSpPr>
          <p:cNvPr id="46" name="Group 45">
            <a:extLst>
              <a:ext uri="{FF2B5EF4-FFF2-40B4-BE49-F238E27FC236}">
                <a16:creationId xmlns:a16="http://schemas.microsoft.com/office/drawing/2014/main" id="{8B2A9FCD-8402-B2FB-AB3D-A3626502F927}"/>
              </a:ext>
            </a:extLst>
          </p:cNvPr>
          <p:cNvGrpSpPr/>
          <p:nvPr/>
        </p:nvGrpSpPr>
        <p:grpSpPr>
          <a:xfrm>
            <a:off x="8325324" y="1313153"/>
            <a:ext cx="3080430" cy="248592"/>
            <a:chOff x="8068223" y="1581743"/>
            <a:chExt cx="3590377" cy="300796"/>
          </a:xfrm>
        </p:grpSpPr>
        <p:sp>
          <p:nvSpPr>
            <p:cNvPr id="19" name="TextBox 18">
              <a:extLst>
                <a:ext uri="{FF2B5EF4-FFF2-40B4-BE49-F238E27FC236}">
                  <a16:creationId xmlns:a16="http://schemas.microsoft.com/office/drawing/2014/main" id="{3F1BE6E8-E653-EC9B-F6B4-BE12EDE8CD17}"/>
                </a:ext>
              </a:extLst>
            </p:cNvPr>
            <p:cNvSpPr txBox="1">
              <a:spLocks/>
            </p:cNvSpPr>
            <p:nvPr/>
          </p:nvSpPr>
          <p:spPr>
            <a:xfrm>
              <a:off x="8068224" y="1581743"/>
              <a:ext cx="3590376" cy="24622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Implications</a:t>
              </a:r>
            </a:p>
          </p:txBody>
        </p:sp>
        <p:cxnSp>
          <p:nvCxnSpPr>
            <p:cNvPr id="20" name="Straight Connector 19">
              <a:extLst>
                <a:ext uri="{FF2B5EF4-FFF2-40B4-BE49-F238E27FC236}">
                  <a16:creationId xmlns:a16="http://schemas.microsoft.com/office/drawing/2014/main" id="{49537A5E-FA9D-98EB-CA55-CCCF7A167650}"/>
                </a:ext>
              </a:extLst>
            </p:cNvPr>
            <p:cNvCxnSpPr>
              <a:cxnSpLocks/>
            </p:cNvCxnSpPr>
            <p:nvPr>
              <p:custDataLst>
                <p:tags r:id="rId7"/>
              </p:custDataLst>
            </p:nvPr>
          </p:nvCxnSpPr>
          <p:spPr>
            <a:xfrm>
              <a:off x="8068223" y="1882539"/>
              <a:ext cx="3590376" cy="0"/>
            </a:xfrm>
            <a:prstGeom prst="line">
              <a:avLst/>
            </a:prstGeom>
            <a:ln w="6350" cap="flat">
              <a:solidFill>
                <a:schemeClr val="accent3"/>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ACAFE642-EC4C-0D4D-4395-10B1DA456C25}"/>
              </a:ext>
            </a:extLst>
          </p:cNvPr>
          <p:cNvSpPr txBox="1">
            <a:spLocks/>
          </p:cNvSpPr>
          <p:nvPr/>
        </p:nvSpPr>
        <p:spPr>
          <a:xfrm>
            <a:off x="8325325" y="1687317"/>
            <a:ext cx="3080429" cy="136960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200" b="1"/>
              <a:t>The Batch starts from the latest system data</a:t>
            </a:r>
            <a:r>
              <a:rPr lang="en-US" sz="1200"/>
              <a:t> captured at the start of the cycle</a:t>
            </a:r>
          </a:p>
          <a:p>
            <a:pPr marL="285750" indent="-285750">
              <a:buFont typeface="Arial" panose="020B0604020202020204" pitchFamily="34" charset="0"/>
              <a:buChar char="•"/>
            </a:pPr>
            <a:r>
              <a:rPr lang="en-US" sz="1200" b="1"/>
              <a:t>A committed-load update is needed after commitment</a:t>
            </a:r>
            <a:r>
              <a:rPr lang="en-US" sz="1200"/>
              <a:t> (redispatch, contingencies, TSP data) before reliability studies can begin</a:t>
            </a:r>
            <a:endParaRPr lang="en-US" sz="1200" b="1"/>
          </a:p>
        </p:txBody>
      </p:sp>
      <p:sp>
        <p:nvSpPr>
          <p:cNvPr id="50" name="TextBox 49">
            <a:extLst>
              <a:ext uri="{FF2B5EF4-FFF2-40B4-BE49-F238E27FC236}">
                <a16:creationId xmlns:a16="http://schemas.microsoft.com/office/drawing/2014/main" id="{225E14BE-48B0-B8A6-D897-D3E4B0000F49}"/>
              </a:ext>
            </a:extLst>
          </p:cNvPr>
          <p:cNvSpPr txBox="1">
            <a:spLocks/>
          </p:cNvSpPr>
          <p:nvPr/>
        </p:nvSpPr>
        <p:spPr>
          <a:xfrm>
            <a:off x="8325325" y="3757986"/>
            <a:ext cx="3080429" cy="136960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200" b="1"/>
              <a:t>The snapshot already reflects committed loads</a:t>
            </a:r>
            <a:r>
              <a:rPr lang="en-US" sz="1200"/>
              <a:t>, so reliability studies start directly from it</a:t>
            </a:r>
          </a:p>
          <a:p>
            <a:pPr marL="285750" indent="-285750">
              <a:buFont typeface="Arial" panose="020B0604020202020204" pitchFamily="34" charset="0"/>
              <a:buChar char="•"/>
            </a:pPr>
            <a:r>
              <a:rPr lang="en-US" sz="1200" b="1"/>
              <a:t>The Batch uses the prior cycle’s snapshot</a:t>
            </a:r>
            <a:r>
              <a:rPr lang="en-US" sz="1200"/>
              <a:t>; changes since then are captured in the next reliability study cycle and the next snapshot</a:t>
            </a:r>
            <a:endParaRPr lang="en-US" sz="1200" b="1"/>
          </a:p>
        </p:txBody>
      </p:sp>
      <p:grpSp>
        <p:nvGrpSpPr>
          <p:cNvPr id="47" name="Group 46">
            <a:extLst>
              <a:ext uri="{FF2B5EF4-FFF2-40B4-BE49-F238E27FC236}">
                <a16:creationId xmlns:a16="http://schemas.microsoft.com/office/drawing/2014/main" id="{0285C7FF-843E-62C9-EC53-7F95264C4DA3}"/>
              </a:ext>
            </a:extLst>
          </p:cNvPr>
          <p:cNvGrpSpPr/>
          <p:nvPr/>
        </p:nvGrpSpPr>
        <p:grpSpPr>
          <a:xfrm>
            <a:off x="1257300" y="2395243"/>
            <a:ext cx="686256" cy="313927"/>
            <a:chOff x="261655" y="2177980"/>
            <a:chExt cx="623869" cy="313927"/>
          </a:xfrm>
        </p:grpSpPr>
        <p:cxnSp>
          <p:nvCxnSpPr>
            <p:cNvPr id="28" name="Straight Connector 27">
              <a:extLst>
                <a:ext uri="{FF2B5EF4-FFF2-40B4-BE49-F238E27FC236}">
                  <a16:creationId xmlns:a16="http://schemas.microsoft.com/office/drawing/2014/main" id="{DED593F1-23BF-15B7-E471-D70688236C60}"/>
                </a:ext>
              </a:extLst>
            </p:cNvPr>
            <p:cNvCxnSpPr>
              <a:cxnSpLocks/>
            </p:cNvCxnSpPr>
            <p:nvPr/>
          </p:nvCxnSpPr>
          <p:spPr>
            <a:xfrm>
              <a:off x="885524" y="2177980"/>
              <a:ext cx="0" cy="313927"/>
            </a:xfrm>
            <a:prstGeom prst="line">
              <a:avLst/>
            </a:prstGeom>
            <a:ln w="190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EF6FED5-BBB2-DFEE-8FA3-891C8A484715}"/>
                </a:ext>
              </a:extLst>
            </p:cNvPr>
            <p:cNvSpPr txBox="1">
              <a:spLocks/>
            </p:cNvSpPr>
            <p:nvPr/>
          </p:nvSpPr>
          <p:spPr>
            <a:xfrm>
              <a:off x="261655" y="2242610"/>
              <a:ext cx="533686" cy="16158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0"/>
                </a:spcBef>
                <a:spcAft>
                  <a:spcPts val="0"/>
                </a:spcAft>
                <a:buNone/>
              </a:pPr>
              <a:r>
                <a:rPr lang="en-US" sz="1050" b="1"/>
                <a:t>Year N</a:t>
              </a:r>
            </a:p>
          </p:txBody>
        </p:sp>
      </p:grpSp>
      <p:grpSp>
        <p:nvGrpSpPr>
          <p:cNvPr id="74" name="Group 73">
            <a:extLst>
              <a:ext uri="{FF2B5EF4-FFF2-40B4-BE49-F238E27FC236}">
                <a16:creationId xmlns:a16="http://schemas.microsoft.com/office/drawing/2014/main" id="{2FD69E14-62B7-7CB8-2CD9-E83F062D78DA}"/>
              </a:ext>
            </a:extLst>
          </p:cNvPr>
          <p:cNvGrpSpPr/>
          <p:nvPr/>
        </p:nvGrpSpPr>
        <p:grpSpPr>
          <a:xfrm>
            <a:off x="1257300" y="4946054"/>
            <a:ext cx="686256" cy="313927"/>
            <a:chOff x="261655" y="4743924"/>
            <a:chExt cx="623869" cy="313927"/>
          </a:xfrm>
        </p:grpSpPr>
        <p:cxnSp>
          <p:nvCxnSpPr>
            <p:cNvPr id="52" name="Straight Connector 51">
              <a:extLst>
                <a:ext uri="{FF2B5EF4-FFF2-40B4-BE49-F238E27FC236}">
                  <a16:creationId xmlns:a16="http://schemas.microsoft.com/office/drawing/2014/main" id="{0BD4B5FA-96D3-B7CA-38DA-63C1888C37F5}"/>
                </a:ext>
              </a:extLst>
            </p:cNvPr>
            <p:cNvCxnSpPr>
              <a:cxnSpLocks/>
            </p:cNvCxnSpPr>
            <p:nvPr/>
          </p:nvCxnSpPr>
          <p:spPr>
            <a:xfrm>
              <a:off x="885524" y="4743924"/>
              <a:ext cx="0" cy="313927"/>
            </a:xfrm>
            <a:prstGeom prst="line">
              <a:avLst/>
            </a:prstGeom>
            <a:ln w="190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B0772ECF-09F6-90C0-79A4-CB57A0288CCD}"/>
                </a:ext>
              </a:extLst>
            </p:cNvPr>
            <p:cNvSpPr txBox="1">
              <a:spLocks/>
            </p:cNvSpPr>
            <p:nvPr/>
          </p:nvSpPr>
          <p:spPr>
            <a:xfrm>
              <a:off x="261655" y="4808554"/>
              <a:ext cx="533686" cy="16158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0"/>
                </a:spcBef>
                <a:spcAft>
                  <a:spcPts val="0"/>
                </a:spcAft>
                <a:buNone/>
              </a:pPr>
              <a:r>
                <a:rPr lang="en-US" sz="1050" b="1"/>
                <a:t>Year N</a:t>
              </a:r>
            </a:p>
          </p:txBody>
        </p:sp>
      </p:grpSp>
      <p:grpSp>
        <p:nvGrpSpPr>
          <p:cNvPr id="75" name="Group 74">
            <a:extLst>
              <a:ext uri="{FF2B5EF4-FFF2-40B4-BE49-F238E27FC236}">
                <a16:creationId xmlns:a16="http://schemas.microsoft.com/office/drawing/2014/main" id="{861731DA-E141-BB39-4BDC-FDE8BBECBA89}"/>
              </a:ext>
            </a:extLst>
          </p:cNvPr>
          <p:cNvGrpSpPr/>
          <p:nvPr/>
        </p:nvGrpSpPr>
        <p:grpSpPr>
          <a:xfrm>
            <a:off x="1257300" y="4285010"/>
            <a:ext cx="686256" cy="387795"/>
            <a:chOff x="261655" y="4743924"/>
            <a:chExt cx="623869" cy="387795"/>
          </a:xfrm>
        </p:grpSpPr>
        <p:cxnSp>
          <p:nvCxnSpPr>
            <p:cNvPr id="76" name="Straight Connector 75">
              <a:extLst>
                <a:ext uri="{FF2B5EF4-FFF2-40B4-BE49-F238E27FC236}">
                  <a16:creationId xmlns:a16="http://schemas.microsoft.com/office/drawing/2014/main" id="{A3245EF7-30EA-ECEA-D674-CCB40B7B9BC4}"/>
                </a:ext>
              </a:extLst>
            </p:cNvPr>
            <p:cNvCxnSpPr>
              <a:cxnSpLocks/>
            </p:cNvCxnSpPr>
            <p:nvPr/>
          </p:nvCxnSpPr>
          <p:spPr>
            <a:xfrm>
              <a:off x="885524" y="4743924"/>
              <a:ext cx="0" cy="313927"/>
            </a:xfrm>
            <a:prstGeom prst="line">
              <a:avLst/>
            </a:prstGeom>
            <a:ln w="190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D98D7693-7EC8-1042-7943-80EC166965D0}"/>
                </a:ext>
              </a:extLst>
            </p:cNvPr>
            <p:cNvSpPr txBox="1">
              <a:spLocks/>
            </p:cNvSpPr>
            <p:nvPr/>
          </p:nvSpPr>
          <p:spPr>
            <a:xfrm>
              <a:off x="261655" y="4808554"/>
              <a:ext cx="533686" cy="32316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spcBef>
                  <a:spcPts val="0"/>
                </a:spcBef>
                <a:spcAft>
                  <a:spcPts val="0"/>
                </a:spcAft>
                <a:buNone/>
              </a:pPr>
              <a:r>
                <a:rPr lang="en-US" sz="1050" b="1"/>
                <a:t>Year N-1</a:t>
              </a:r>
            </a:p>
          </p:txBody>
        </p:sp>
      </p:grpSp>
      <p:grpSp>
        <p:nvGrpSpPr>
          <p:cNvPr id="35" name="Group 34">
            <a:extLst>
              <a:ext uri="{FF2B5EF4-FFF2-40B4-BE49-F238E27FC236}">
                <a16:creationId xmlns:a16="http://schemas.microsoft.com/office/drawing/2014/main" id="{43AFD54F-09A2-601E-00F6-5F1DEEC9B116}"/>
              </a:ext>
            </a:extLst>
          </p:cNvPr>
          <p:cNvGrpSpPr>
            <a:grpSpLocks/>
          </p:cNvGrpSpPr>
          <p:nvPr/>
        </p:nvGrpSpPr>
        <p:grpSpPr>
          <a:xfrm>
            <a:off x="1257300" y="1313153"/>
            <a:ext cx="3894188" cy="248592"/>
            <a:chOff x="1821461" y="1111023"/>
            <a:chExt cx="3095168" cy="248592"/>
          </a:xfrm>
        </p:grpSpPr>
        <p:sp>
          <p:nvSpPr>
            <p:cNvPr id="13" name="TextBox 12">
              <a:extLst>
                <a:ext uri="{FF2B5EF4-FFF2-40B4-BE49-F238E27FC236}">
                  <a16:creationId xmlns:a16="http://schemas.microsoft.com/office/drawing/2014/main" id="{14A95786-E9C2-23E8-BF30-EC116C5A5D22}"/>
                </a:ext>
              </a:extLst>
            </p:cNvPr>
            <p:cNvSpPr txBox="1">
              <a:spLocks/>
            </p:cNvSpPr>
            <p:nvPr/>
          </p:nvSpPr>
          <p:spPr>
            <a:xfrm>
              <a:off x="1821461" y="1111023"/>
              <a:ext cx="3095168"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Option</a:t>
              </a:r>
            </a:p>
          </p:txBody>
        </p:sp>
        <p:cxnSp>
          <p:nvCxnSpPr>
            <p:cNvPr id="14" name="Straight Connector 13">
              <a:extLst>
                <a:ext uri="{FF2B5EF4-FFF2-40B4-BE49-F238E27FC236}">
                  <a16:creationId xmlns:a16="http://schemas.microsoft.com/office/drawing/2014/main" id="{4FC5130D-9A41-E243-9849-F11BFB797431}"/>
                </a:ext>
              </a:extLst>
            </p:cNvPr>
            <p:cNvCxnSpPr>
              <a:cxnSpLocks/>
            </p:cNvCxnSpPr>
            <p:nvPr>
              <p:custDataLst>
                <p:tags r:id="rId6"/>
              </p:custDataLst>
            </p:nvPr>
          </p:nvCxnSpPr>
          <p:spPr>
            <a:xfrm>
              <a:off x="1821461" y="1359615"/>
              <a:ext cx="3095168" cy="0"/>
            </a:xfrm>
            <a:prstGeom prst="line">
              <a:avLst/>
            </a:prstGeom>
            <a:ln w="6350" cap="flat">
              <a:solidFill>
                <a:schemeClr val="accent3"/>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3B38346A-D940-8FE3-E1ED-143D13A91577}"/>
              </a:ext>
            </a:extLst>
          </p:cNvPr>
          <p:cNvSpPr txBox="1">
            <a:spLocks/>
          </p:cNvSpPr>
          <p:nvPr/>
        </p:nvSpPr>
        <p:spPr>
          <a:xfrm>
            <a:off x="1257300" y="1687317"/>
            <a:ext cx="3894188"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CTP model snapshot taken before Batch Study</a:t>
            </a:r>
          </a:p>
        </p:txBody>
      </p:sp>
      <p:sp>
        <p:nvSpPr>
          <p:cNvPr id="25" name="TextBox 24">
            <a:extLst>
              <a:ext uri="{FF2B5EF4-FFF2-40B4-BE49-F238E27FC236}">
                <a16:creationId xmlns:a16="http://schemas.microsoft.com/office/drawing/2014/main" id="{669C9234-1E25-BF08-4E1D-DF6EB3042531}"/>
              </a:ext>
            </a:extLst>
          </p:cNvPr>
          <p:cNvSpPr txBox="1">
            <a:spLocks/>
          </p:cNvSpPr>
          <p:nvPr/>
        </p:nvSpPr>
        <p:spPr>
          <a:xfrm>
            <a:off x="1257300" y="3757986"/>
            <a:ext cx="3894188"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CTP model snapshot taken after Batch Study commitment window</a:t>
            </a:r>
          </a:p>
        </p:txBody>
      </p:sp>
      <p:sp>
        <p:nvSpPr>
          <p:cNvPr id="40" name="Rectangle 39">
            <a:extLst>
              <a:ext uri="{FF2B5EF4-FFF2-40B4-BE49-F238E27FC236}">
                <a16:creationId xmlns:a16="http://schemas.microsoft.com/office/drawing/2014/main" id="{388B62D8-D552-7E1E-1E37-3CA4020DEB9C}"/>
              </a:ext>
            </a:extLst>
          </p:cNvPr>
          <p:cNvSpPr>
            <a:spLocks/>
          </p:cNvSpPr>
          <p:nvPr/>
        </p:nvSpPr>
        <p:spPr>
          <a:xfrm>
            <a:off x="2056320" y="2395243"/>
            <a:ext cx="599320" cy="313927"/>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900" b="1">
                <a:solidFill>
                  <a:schemeClr val="bg1"/>
                </a:solidFill>
              </a:rPr>
              <a:t>Modeling</a:t>
            </a:r>
          </a:p>
        </p:txBody>
      </p:sp>
      <p:cxnSp>
        <p:nvCxnSpPr>
          <p:cNvPr id="15" name="Straight Arrow Connector 14">
            <a:extLst>
              <a:ext uri="{FF2B5EF4-FFF2-40B4-BE49-F238E27FC236}">
                <a16:creationId xmlns:a16="http://schemas.microsoft.com/office/drawing/2014/main" id="{A63573BA-7432-3F9E-AD4A-0ECCF4D3655A}"/>
              </a:ext>
            </a:extLst>
          </p:cNvPr>
          <p:cNvCxnSpPr>
            <a:cxnSpLocks/>
            <a:stCxn id="40" idx="3"/>
            <a:endCxn id="39" idx="1"/>
          </p:cNvCxnSpPr>
          <p:nvPr/>
        </p:nvCxnSpPr>
        <p:spPr>
          <a:xfrm>
            <a:off x="2655640" y="2552207"/>
            <a:ext cx="170402"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4D88E153-3C5D-3DB3-6F2F-20F24BDB1FD5}"/>
              </a:ext>
            </a:extLst>
          </p:cNvPr>
          <p:cNvSpPr>
            <a:spLocks/>
          </p:cNvSpPr>
          <p:nvPr/>
        </p:nvSpPr>
        <p:spPr>
          <a:xfrm>
            <a:off x="2056321" y="4285010"/>
            <a:ext cx="599320" cy="313927"/>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900" b="1">
                <a:solidFill>
                  <a:schemeClr val="bg1"/>
                </a:solidFill>
              </a:rPr>
              <a:t>Modeling</a:t>
            </a:r>
          </a:p>
        </p:txBody>
      </p:sp>
      <p:cxnSp>
        <p:nvCxnSpPr>
          <p:cNvPr id="88" name="Connector: Elbow 87">
            <a:extLst>
              <a:ext uri="{FF2B5EF4-FFF2-40B4-BE49-F238E27FC236}">
                <a16:creationId xmlns:a16="http://schemas.microsoft.com/office/drawing/2014/main" id="{950092D9-7989-FE32-D639-4F27D51C1626}"/>
              </a:ext>
            </a:extLst>
          </p:cNvPr>
          <p:cNvCxnSpPr>
            <a:cxnSpLocks/>
            <a:stCxn id="82" idx="2"/>
            <a:endCxn id="6" idx="1"/>
          </p:cNvCxnSpPr>
          <p:nvPr/>
        </p:nvCxnSpPr>
        <p:spPr>
          <a:xfrm rot="16200000" flipH="1">
            <a:off x="2161203" y="4793714"/>
            <a:ext cx="504081" cy="114525"/>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DA7ADB91-C715-2666-84B8-BEC77BAAC8FD}"/>
              </a:ext>
            </a:extLst>
          </p:cNvPr>
          <p:cNvSpPr>
            <a:spLocks/>
          </p:cNvSpPr>
          <p:nvPr/>
        </p:nvSpPr>
        <p:spPr>
          <a:xfrm>
            <a:off x="2826042" y="4285010"/>
            <a:ext cx="599320" cy="313927"/>
          </a:xfrm>
          <a:prstGeom prst="rect">
            <a:avLst/>
          </a:prstGeom>
          <a:solidFill>
            <a:srgbClr val="13683E"/>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Reliability study</a:t>
            </a:r>
            <a:endParaRPr lang="en-US" sz="800">
              <a:solidFill>
                <a:schemeClr val="bg1"/>
              </a:solidFill>
            </a:endParaRPr>
          </a:p>
        </p:txBody>
      </p:sp>
      <p:cxnSp>
        <p:nvCxnSpPr>
          <p:cNvPr id="98" name="Straight Arrow Connector 97">
            <a:extLst>
              <a:ext uri="{FF2B5EF4-FFF2-40B4-BE49-F238E27FC236}">
                <a16:creationId xmlns:a16="http://schemas.microsoft.com/office/drawing/2014/main" id="{C3804675-9A83-BFD4-55B9-1D021B4C7581}"/>
              </a:ext>
            </a:extLst>
          </p:cNvPr>
          <p:cNvCxnSpPr>
            <a:cxnSpLocks/>
            <a:stCxn id="82" idx="3"/>
            <a:endCxn id="97" idx="1"/>
          </p:cNvCxnSpPr>
          <p:nvPr/>
        </p:nvCxnSpPr>
        <p:spPr>
          <a:xfrm>
            <a:off x="2655641" y="4441974"/>
            <a:ext cx="170402"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CD4DE70F-4FB9-0FAF-4953-A6D0DE91CEF4}"/>
              </a:ext>
            </a:extLst>
          </p:cNvPr>
          <p:cNvSpPr>
            <a:spLocks/>
          </p:cNvSpPr>
          <p:nvPr/>
        </p:nvSpPr>
        <p:spPr>
          <a:xfrm>
            <a:off x="2826042" y="2395243"/>
            <a:ext cx="599320" cy="31392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900" b="1">
                <a:solidFill>
                  <a:schemeClr val="bg1"/>
                </a:solidFill>
              </a:rPr>
              <a:t>Batch Study</a:t>
            </a:r>
            <a:endParaRPr lang="en-US" sz="900">
              <a:solidFill>
                <a:schemeClr val="bg1"/>
              </a:solidFill>
            </a:endParaRPr>
          </a:p>
        </p:txBody>
      </p:sp>
      <p:sp>
        <p:nvSpPr>
          <p:cNvPr id="41" name="Rectangle 40">
            <a:extLst>
              <a:ext uri="{FF2B5EF4-FFF2-40B4-BE49-F238E27FC236}">
                <a16:creationId xmlns:a16="http://schemas.microsoft.com/office/drawing/2014/main" id="{273A7883-6B49-0A9D-D6C1-EA00884D19A7}"/>
              </a:ext>
            </a:extLst>
          </p:cNvPr>
          <p:cNvSpPr>
            <a:spLocks/>
          </p:cNvSpPr>
          <p:nvPr/>
        </p:nvSpPr>
        <p:spPr>
          <a:xfrm>
            <a:off x="4552168" y="2395243"/>
            <a:ext cx="599320" cy="313927"/>
          </a:xfrm>
          <a:prstGeom prst="rect">
            <a:avLst/>
          </a:prstGeom>
          <a:solidFill>
            <a:srgbClr val="13683E"/>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Reliability study</a:t>
            </a:r>
            <a:endParaRPr lang="en-US" sz="800">
              <a:solidFill>
                <a:schemeClr val="bg1"/>
              </a:solidFill>
            </a:endParaRPr>
          </a:p>
        </p:txBody>
      </p:sp>
      <p:cxnSp>
        <p:nvCxnSpPr>
          <p:cNvPr id="18" name="Straight Arrow Connector 17">
            <a:extLst>
              <a:ext uri="{FF2B5EF4-FFF2-40B4-BE49-F238E27FC236}">
                <a16:creationId xmlns:a16="http://schemas.microsoft.com/office/drawing/2014/main" id="{D96986A1-E862-F5AB-2E32-39A2E629FC44}"/>
              </a:ext>
            </a:extLst>
          </p:cNvPr>
          <p:cNvCxnSpPr>
            <a:cxnSpLocks/>
            <a:stCxn id="39" idx="3"/>
            <a:endCxn id="105" idx="1"/>
          </p:cNvCxnSpPr>
          <p:nvPr/>
        </p:nvCxnSpPr>
        <p:spPr>
          <a:xfrm>
            <a:off x="3425362" y="2552207"/>
            <a:ext cx="26374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CAFD267B-B5E8-5498-CEE9-C79F4D3B6569}"/>
              </a:ext>
            </a:extLst>
          </p:cNvPr>
          <p:cNvSpPr>
            <a:spLocks/>
          </p:cNvSpPr>
          <p:nvPr/>
        </p:nvSpPr>
        <p:spPr>
          <a:xfrm>
            <a:off x="3689105" y="2395243"/>
            <a:ext cx="599320" cy="31392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900" b="1">
                <a:solidFill>
                  <a:schemeClr val="bg1"/>
                </a:solidFill>
              </a:rPr>
              <a:t>Commit</a:t>
            </a:r>
            <a:endParaRPr lang="en-US" sz="900">
              <a:solidFill>
                <a:schemeClr val="bg1"/>
              </a:solidFill>
            </a:endParaRPr>
          </a:p>
        </p:txBody>
      </p:sp>
      <p:cxnSp>
        <p:nvCxnSpPr>
          <p:cNvPr id="107" name="Straight Arrow Connector 106">
            <a:extLst>
              <a:ext uri="{FF2B5EF4-FFF2-40B4-BE49-F238E27FC236}">
                <a16:creationId xmlns:a16="http://schemas.microsoft.com/office/drawing/2014/main" id="{5042780C-556D-FE59-A55C-B7774E7EE9A2}"/>
              </a:ext>
            </a:extLst>
          </p:cNvPr>
          <p:cNvCxnSpPr>
            <a:cxnSpLocks/>
            <a:stCxn id="105" idx="3"/>
            <a:endCxn id="41" idx="1"/>
          </p:cNvCxnSpPr>
          <p:nvPr/>
        </p:nvCxnSpPr>
        <p:spPr>
          <a:xfrm>
            <a:off x="4288425" y="2552207"/>
            <a:ext cx="26374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83B8DE8-802E-8E5A-CFD3-A32C776BCDCA}"/>
              </a:ext>
            </a:extLst>
          </p:cNvPr>
          <p:cNvSpPr>
            <a:spLocks/>
          </p:cNvSpPr>
          <p:nvPr/>
        </p:nvSpPr>
        <p:spPr>
          <a:xfrm>
            <a:off x="2470506" y="4946054"/>
            <a:ext cx="599320" cy="31392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900" b="1">
                <a:solidFill>
                  <a:schemeClr val="bg1"/>
                </a:solidFill>
              </a:rPr>
              <a:t>Batch Study</a:t>
            </a:r>
            <a:endParaRPr lang="en-US" sz="900">
              <a:solidFill>
                <a:schemeClr val="bg1"/>
              </a:solidFill>
            </a:endParaRPr>
          </a:p>
        </p:txBody>
      </p:sp>
      <p:sp>
        <p:nvSpPr>
          <p:cNvPr id="7" name="Rectangle 6">
            <a:extLst>
              <a:ext uri="{FF2B5EF4-FFF2-40B4-BE49-F238E27FC236}">
                <a16:creationId xmlns:a16="http://schemas.microsoft.com/office/drawing/2014/main" id="{00E5E483-6490-3BB3-7FF1-97728D12FD85}"/>
              </a:ext>
            </a:extLst>
          </p:cNvPr>
          <p:cNvSpPr>
            <a:spLocks/>
          </p:cNvSpPr>
          <p:nvPr/>
        </p:nvSpPr>
        <p:spPr>
          <a:xfrm>
            <a:off x="4552168" y="4946054"/>
            <a:ext cx="599320" cy="313927"/>
          </a:xfrm>
          <a:prstGeom prst="rect">
            <a:avLst/>
          </a:prstGeom>
          <a:solidFill>
            <a:srgbClr val="13683E"/>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800" b="1">
                <a:solidFill>
                  <a:schemeClr val="bg1"/>
                </a:solidFill>
              </a:rPr>
              <a:t>Reliability study</a:t>
            </a:r>
            <a:endParaRPr lang="en-US" sz="800">
              <a:solidFill>
                <a:schemeClr val="bg1"/>
              </a:solidFill>
            </a:endParaRPr>
          </a:p>
        </p:txBody>
      </p:sp>
      <p:cxnSp>
        <p:nvCxnSpPr>
          <p:cNvPr id="8" name="Straight Arrow Connector 7">
            <a:extLst>
              <a:ext uri="{FF2B5EF4-FFF2-40B4-BE49-F238E27FC236}">
                <a16:creationId xmlns:a16="http://schemas.microsoft.com/office/drawing/2014/main" id="{7D3DB306-F8DD-7D8E-9EA0-F80FF48E1CBD}"/>
              </a:ext>
            </a:extLst>
          </p:cNvPr>
          <p:cNvCxnSpPr>
            <a:cxnSpLocks/>
            <a:stCxn id="6" idx="3"/>
            <a:endCxn id="9" idx="1"/>
          </p:cNvCxnSpPr>
          <p:nvPr/>
        </p:nvCxnSpPr>
        <p:spPr>
          <a:xfrm>
            <a:off x="3069826" y="5103018"/>
            <a:ext cx="94567"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72C5CA7-5AD2-873C-F584-B9A0573FB98C}"/>
              </a:ext>
            </a:extLst>
          </p:cNvPr>
          <p:cNvSpPr>
            <a:spLocks/>
          </p:cNvSpPr>
          <p:nvPr/>
        </p:nvSpPr>
        <p:spPr>
          <a:xfrm>
            <a:off x="3164393" y="4946054"/>
            <a:ext cx="599320" cy="31392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900" b="1">
                <a:solidFill>
                  <a:schemeClr val="bg1"/>
                </a:solidFill>
              </a:rPr>
              <a:t>Commit</a:t>
            </a:r>
            <a:endParaRPr lang="en-US" sz="900">
              <a:solidFill>
                <a:schemeClr val="bg1"/>
              </a:solidFill>
            </a:endParaRPr>
          </a:p>
        </p:txBody>
      </p:sp>
      <p:cxnSp>
        <p:nvCxnSpPr>
          <p:cNvPr id="10" name="Straight Arrow Connector 9">
            <a:extLst>
              <a:ext uri="{FF2B5EF4-FFF2-40B4-BE49-F238E27FC236}">
                <a16:creationId xmlns:a16="http://schemas.microsoft.com/office/drawing/2014/main" id="{C0286055-D3E6-7AF0-FCD4-018F05D0FEFF}"/>
              </a:ext>
            </a:extLst>
          </p:cNvPr>
          <p:cNvCxnSpPr>
            <a:cxnSpLocks/>
            <a:stCxn id="9" idx="3"/>
            <a:endCxn id="11" idx="1"/>
          </p:cNvCxnSpPr>
          <p:nvPr/>
        </p:nvCxnSpPr>
        <p:spPr>
          <a:xfrm>
            <a:off x="3763713" y="5103018"/>
            <a:ext cx="94567"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F23D150-67DA-FEBF-6C29-073DEA3CF720}"/>
              </a:ext>
            </a:extLst>
          </p:cNvPr>
          <p:cNvSpPr>
            <a:spLocks/>
          </p:cNvSpPr>
          <p:nvPr/>
        </p:nvSpPr>
        <p:spPr>
          <a:xfrm>
            <a:off x="3858280" y="4946054"/>
            <a:ext cx="599320" cy="313927"/>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900" b="1">
                <a:solidFill>
                  <a:schemeClr val="bg1"/>
                </a:solidFill>
              </a:rPr>
              <a:t>Modeling</a:t>
            </a:r>
          </a:p>
        </p:txBody>
      </p:sp>
      <p:cxnSp>
        <p:nvCxnSpPr>
          <p:cNvPr id="12" name="Straight Arrow Connector 11">
            <a:extLst>
              <a:ext uri="{FF2B5EF4-FFF2-40B4-BE49-F238E27FC236}">
                <a16:creationId xmlns:a16="http://schemas.microsoft.com/office/drawing/2014/main" id="{D963DA87-3B62-9A3B-7FC1-3DABABE36FA5}"/>
              </a:ext>
            </a:extLst>
          </p:cNvPr>
          <p:cNvCxnSpPr>
            <a:cxnSpLocks/>
            <a:stCxn id="11" idx="3"/>
            <a:endCxn id="7" idx="1"/>
          </p:cNvCxnSpPr>
          <p:nvPr/>
        </p:nvCxnSpPr>
        <p:spPr>
          <a:xfrm>
            <a:off x="4457600" y="5103018"/>
            <a:ext cx="94568"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5ED59A85-153D-83E1-38F8-01082630128F}"/>
              </a:ext>
            </a:extLst>
          </p:cNvPr>
          <p:cNvGrpSpPr/>
          <p:nvPr/>
        </p:nvGrpSpPr>
        <p:grpSpPr>
          <a:xfrm>
            <a:off x="10173847" y="1084013"/>
            <a:ext cx="1231907" cy="182880"/>
            <a:chOff x="9865538" y="881883"/>
            <a:chExt cx="1231907" cy="182880"/>
          </a:xfrm>
        </p:grpSpPr>
        <p:sp>
          <p:nvSpPr>
            <p:cNvPr id="56" name="TextBox 55">
              <a:extLst>
                <a:ext uri="{FF2B5EF4-FFF2-40B4-BE49-F238E27FC236}">
                  <a16:creationId xmlns:a16="http://schemas.microsoft.com/office/drawing/2014/main" id="{80F7CB86-2666-7236-C029-29F81A0729CB}"/>
                </a:ext>
              </a:extLst>
            </p:cNvPr>
            <p:cNvSpPr txBox="1">
              <a:spLocks/>
            </p:cNvSpPr>
            <p:nvPr/>
          </p:nvSpPr>
          <p:spPr>
            <a:xfrm>
              <a:off x="9865538" y="881883"/>
              <a:ext cx="182880" cy="182880"/>
            </a:xfrm>
            <a:prstGeom prst="rect">
              <a:avLst/>
            </a:prstGeom>
            <a:solidFill>
              <a:srgbClr val="92D050">
                <a:alpha val="30196"/>
              </a:srgbClr>
            </a:solidFill>
            <a:ln w="19050">
              <a:no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endParaRPr lang="en-US" sz="1050" b="1"/>
            </a:p>
          </p:txBody>
        </p:sp>
        <p:sp>
          <p:nvSpPr>
            <p:cNvPr id="62" name="TextBox 61">
              <a:extLst>
                <a:ext uri="{FF2B5EF4-FFF2-40B4-BE49-F238E27FC236}">
                  <a16:creationId xmlns:a16="http://schemas.microsoft.com/office/drawing/2014/main" id="{B6727291-4D2E-5AEC-6DAE-816986EA6D7D}"/>
                </a:ext>
              </a:extLst>
            </p:cNvPr>
            <p:cNvSpPr txBox="1">
              <a:spLocks/>
            </p:cNvSpPr>
            <p:nvPr/>
          </p:nvSpPr>
          <p:spPr>
            <a:xfrm>
              <a:off x="10115924" y="896379"/>
              <a:ext cx="981521"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buNone/>
              </a:pPr>
              <a:r>
                <a:rPr lang="en-US" sz="1000"/>
                <a:t>Proposed option</a:t>
              </a:r>
            </a:p>
          </p:txBody>
        </p:sp>
      </p:grpSp>
      <p:sp>
        <p:nvSpPr>
          <p:cNvPr id="64" name="TextBox 63">
            <a:extLst>
              <a:ext uri="{FF2B5EF4-FFF2-40B4-BE49-F238E27FC236}">
                <a16:creationId xmlns:a16="http://schemas.microsoft.com/office/drawing/2014/main" id="{EDF8616A-AD71-78C2-B2FB-36E75C72CBFB}"/>
              </a:ext>
            </a:extLst>
          </p:cNvPr>
          <p:cNvSpPr txBox="1">
            <a:spLocks/>
          </p:cNvSpPr>
          <p:nvPr/>
        </p:nvSpPr>
        <p:spPr>
          <a:xfrm>
            <a:off x="3967678" y="2904561"/>
            <a:ext cx="847488" cy="41549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i="1"/>
              <a:t>Modeling update with committed loads</a:t>
            </a:r>
          </a:p>
        </p:txBody>
      </p:sp>
      <p:cxnSp>
        <p:nvCxnSpPr>
          <p:cNvPr id="27" name="Straight Arrow Connector 26">
            <a:extLst>
              <a:ext uri="{FF2B5EF4-FFF2-40B4-BE49-F238E27FC236}">
                <a16:creationId xmlns:a16="http://schemas.microsoft.com/office/drawing/2014/main" id="{E43420E8-D6CB-E6AA-0165-D63D0EDD378B}"/>
              </a:ext>
            </a:extLst>
          </p:cNvPr>
          <p:cNvCxnSpPr>
            <a:cxnSpLocks/>
          </p:cNvCxnSpPr>
          <p:nvPr/>
        </p:nvCxnSpPr>
        <p:spPr>
          <a:xfrm flipH="1" flipV="1">
            <a:off x="4391422" y="2540664"/>
            <a:ext cx="1" cy="36389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pic>
        <p:nvPicPr>
          <p:cNvPr id="59" name="Graphic 58">
            <a:extLst>
              <a:ext uri="{FF2B5EF4-FFF2-40B4-BE49-F238E27FC236}">
                <a16:creationId xmlns:a16="http://schemas.microsoft.com/office/drawing/2014/main" id="{99816F12-5AA2-B9AD-FFFE-C4BEA6AF809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7300" y="6345709"/>
            <a:ext cx="344104" cy="344104"/>
          </a:xfrm>
          <a:prstGeom prst="rect">
            <a:avLst/>
          </a:prstGeom>
        </p:spPr>
      </p:pic>
      <p:sp>
        <p:nvSpPr>
          <p:cNvPr id="60" name="TextBox 59">
            <a:extLst>
              <a:ext uri="{FF2B5EF4-FFF2-40B4-BE49-F238E27FC236}">
                <a16:creationId xmlns:a16="http://schemas.microsoft.com/office/drawing/2014/main" id="{1CA71AF3-6CC0-3DDB-059D-0DA5516B4DBB}"/>
              </a:ext>
            </a:extLst>
          </p:cNvPr>
          <p:cNvSpPr txBox="1">
            <a:spLocks/>
          </p:cNvSpPr>
          <p:nvPr>
            <p:custDataLst>
              <p:tags r:id="rId5"/>
            </p:custDataLst>
          </p:nvPr>
        </p:nvSpPr>
        <p:spPr>
          <a:xfrm>
            <a:off x="1661858" y="6348484"/>
            <a:ext cx="10401300"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400" b="1"/>
              <a:t>Open question</a:t>
            </a:r>
            <a:br>
              <a:rPr lang="en-US" sz="1400" b="1"/>
            </a:br>
            <a:r>
              <a:rPr lang="en-US" sz="1400" i="1"/>
              <a:t>Updates between snapshots: which targeted updates are needed between snapshots, and when inputs are frozen each cycle</a:t>
            </a:r>
          </a:p>
        </p:txBody>
      </p:sp>
    </p:spTree>
    <p:extLst>
      <p:ext uri="{BB962C8B-B14F-4D97-AF65-F5344CB8AC3E}">
        <p14:creationId xmlns:p14="http://schemas.microsoft.com/office/powerpoint/2010/main" val="1077057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E08D0-AF59-C1C0-8ABA-9EDB029E853C}"/>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2AC3B480-435C-7059-C5BB-06ED6781144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04" imgH="403" progId="TCLayout.ActiveDocument.1">
                  <p:embed/>
                </p:oleObj>
              </mc:Choice>
              <mc:Fallback>
                <p:oleObj name="think-cell Slide" r:id="rId13" imgW="404" imgH="403" progId="TCLayout.ActiveDocument.1">
                  <p:embed/>
                  <p:pic>
                    <p:nvPicPr>
                      <p:cNvPr id="4" name="Object 6" hidden="1">
                        <a:extLst>
                          <a:ext uri="{FF2B5EF4-FFF2-40B4-BE49-F238E27FC236}">
                            <a16:creationId xmlns:a16="http://schemas.microsoft.com/office/drawing/2014/main" id="{2AC3B480-435C-7059-C5BB-06ED67811448}"/>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grpSp>
        <p:nvGrpSpPr>
          <p:cNvPr id="25" name="Group 24">
            <a:extLst>
              <a:ext uri="{FF2B5EF4-FFF2-40B4-BE49-F238E27FC236}">
                <a16:creationId xmlns:a16="http://schemas.microsoft.com/office/drawing/2014/main" id="{12F5F7E9-8BBE-43A7-3163-AA6553A02CB4}"/>
              </a:ext>
            </a:extLst>
          </p:cNvPr>
          <p:cNvGrpSpPr/>
          <p:nvPr/>
        </p:nvGrpSpPr>
        <p:grpSpPr>
          <a:xfrm>
            <a:off x="8318798" y="3021093"/>
            <a:ext cx="568295" cy="667959"/>
            <a:chOff x="8318798" y="3021093"/>
            <a:chExt cx="568295" cy="667959"/>
          </a:xfrm>
        </p:grpSpPr>
        <p:sp>
          <p:nvSpPr>
            <p:cNvPr id="27" name="Isosceles Triangle 26">
              <a:extLst>
                <a:ext uri="{FF2B5EF4-FFF2-40B4-BE49-F238E27FC236}">
                  <a16:creationId xmlns:a16="http://schemas.microsoft.com/office/drawing/2014/main" id="{E2492BF3-494F-AA02-F4D1-C36140E03CBA}"/>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29" name="TextBox 28">
              <a:extLst>
                <a:ext uri="{FF2B5EF4-FFF2-40B4-BE49-F238E27FC236}">
                  <a16:creationId xmlns:a16="http://schemas.microsoft.com/office/drawing/2014/main" id="{BF93086D-3A86-BABE-1935-E1167A8BF136}"/>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sp>
        <p:nvSpPr>
          <p:cNvPr id="20" name="Freeform: Shape 19">
            <a:extLst>
              <a:ext uri="{FF2B5EF4-FFF2-40B4-BE49-F238E27FC236}">
                <a16:creationId xmlns:a16="http://schemas.microsoft.com/office/drawing/2014/main" id="{78E016CF-B69F-EE99-956B-F2A759EF1FB7}"/>
              </a:ext>
            </a:extLst>
          </p:cNvPr>
          <p:cNvSpPr/>
          <p:nvPr>
            <p:custDataLst>
              <p:tags r:id="rId2"/>
            </p:custDataLst>
          </p:nvPr>
        </p:nvSpPr>
        <p:spPr>
          <a:xfrm>
            <a:off x="332994" y="4665234"/>
            <a:ext cx="8279441"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700" b="1">
                <a:solidFill>
                  <a:schemeClr val="bg1"/>
                </a:solidFill>
              </a:rPr>
              <a:t>Project Transparency and Alternatives</a:t>
            </a:r>
            <a:endParaRPr lang="en-US" sz="700" err="1">
              <a:solidFill>
                <a:schemeClr val="bg1"/>
              </a:solidFill>
            </a:endParaRPr>
          </a:p>
        </p:txBody>
      </p:sp>
      <p:grpSp>
        <p:nvGrpSpPr>
          <p:cNvPr id="11" name="Group 10">
            <a:extLst>
              <a:ext uri="{FF2B5EF4-FFF2-40B4-BE49-F238E27FC236}">
                <a16:creationId xmlns:a16="http://schemas.microsoft.com/office/drawing/2014/main" id="{FA194BF3-5D23-EAF6-DCA8-97EB4065806E}"/>
              </a:ext>
            </a:extLst>
          </p:cNvPr>
          <p:cNvGrpSpPr/>
          <p:nvPr/>
        </p:nvGrpSpPr>
        <p:grpSpPr>
          <a:xfrm>
            <a:off x="332994" y="5867715"/>
            <a:ext cx="8629933" cy="192156"/>
            <a:chOff x="332994" y="5867715"/>
            <a:chExt cx="8629933" cy="192156"/>
          </a:xfrm>
          <a:solidFill>
            <a:schemeClr val="bg1">
              <a:lumMod val="50000"/>
            </a:schemeClr>
          </a:solidFill>
        </p:grpSpPr>
        <p:sp>
          <p:nvSpPr>
            <p:cNvPr id="12" name="Rectangle 11">
              <a:extLst>
                <a:ext uri="{FF2B5EF4-FFF2-40B4-BE49-F238E27FC236}">
                  <a16:creationId xmlns:a16="http://schemas.microsoft.com/office/drawing/2014/main" id="{E76E026B-7546-419E-D887-853CD7D2243E}"/>
                </a:ext>
              </a:extLst>
            </p:cNvPr>
            <p:cNvSpPr>
              <a:spLocks/>
            </p:cNvSpPr>
            <p:nvPr/>
          </p:nvSpPr>
          <p:spPr>
            <a:xfrm>
              <a:off x="332994" y="5867715"/>
              <a:ext cx="217594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3" name="Rectangle 12">
              <a:extLst>
                <a:ext uri="{FF2B5EF4-FFF2-40B4-BE49-F238E27FC236}">
                  <a16:creationId xmlns:a16="http://schemas.microsoft.com/office/drawing/2014/main" id="{35C4F67D-5EED-4871-63E5-AFE3305F7C34}"/>
                </a:ext>
              </a:extLst>
            </p:cNvPr>
            <p:cNvSpPr>
              <a:spLocks/>
            </p:cNvSpPr>
            <p:nvPr/>
          </p:nvSpPr>
          <p:spPr>
            <a:xfrm>
              <a:off x="2527836" y="5867715"/>
              <a:ext cx="3002712"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5" name="Rectangle 14">
              <a:extLst>
                <a:ext uri="{FF2B5EF4-FFF2-40B4-BE49-F238E27FC236}">
                  <a16:creationId xmlns:a16="http://schemas.microsoft.com/office/drawing/2014/main" id="{129974B9-4170-6147-69D8-2785C58A025F}"/>
                </a:ext>
              </a:extLst>
            </p:cNvPr>
            <p:cNvSpPr>
              <a:spLocks/>
            </p:cNvSpPr>
            <p:nvPr/>
          </p:nvSpPr>
          <p:spPr>
            <a:xfrm>
              <a:off x="5549443" y="5867715"/>
              <a:ext cx="2159327"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6" name="Rectangle 15">
              <a:extLst>
                <a:ext uri="{FF2B5EF4-FFF2-40B4-BE49-F238E27FC236}">
                  <a16:creationId xmlns:a16="http://schemas.microsoft.com/office/drawing/2014/main" id="{0926425B-DAB8-71FB-C19C-C3EDDD002E9A}"/>
                </a:ext>
              </a:extLst>
            </p:cNvPr>
            <p:cNvSpPr>
              <a:spLocks/>
            </p:cNvSpPr>
            <p:nvPr/>
          </p:nvSpPr>
          <p:spPr>
            <a:xfrm>
              <a:off x="7754139" y="5867715"/>
              <a:ext cx="120878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grpSp>
        <p:nvGrpSpPr>
          <p:cNvPr id="452" name="Group 451">
            <a:extLst>
              <a:ext uri="{FF2B5EF4-FFF2-40B4-BE49-F238E27FC236}">
                <a16:creationId xmlns:a16="http://schemas.microsoft.com/office/drawing/2014/main" id="{1911C630-2683-1683-7318-6C5303A80063}"/>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0E3003B5-B70D-52C3-6F19-DC3A90DC06AA}"/>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4A4630B9-F8BE-4684-C487-16E8B7C01C66}"/>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525FE43A-F9A9-ABC3-A70A-24F4FA7AF1CF}"/>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1788DABC-78B1-1056-9098-4709C90C2577}"/>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443DC432-1C9E-C3D6-7ECF-F76F730553B9}"/>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466D0E03-6093-B1EB-5BC0-E507532F3FE5}"/>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3242EBB4-89CC-EC46-6642-82B82B53BC31}"/>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29896A39-70B5-AD8D-921C-76375D3D9ED9}"/>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7FFB4675-5F02-FB5F-66F6-51A29FC8B58B}"/>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59B76101-ECF9-F467-72F0-026B48B6A666}"/>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3F07E3E0-1D36-CF23-5660-CB607E932BB1}"/>
              </a:ext>
            </a:extLst>
          </p:cNvPr>
          <p:cNvGrpSpPr/>
          <p:nvPr/>
        </p:nvGrpSpPr>
        <p:grpSpPr>
          <a:xfrm>
            <a:off x="283706" y="1669937"/>
            <a:ext cx="8705098" cy="254942"/>
            <a:chOff x="1736297" y="928414"/>
            <a:chExt cx="5978598" cy="254942"/>
          </a:xfrm>
        </p:grpSpPr>
        <p:cxnSp>
          <p:nvCxnSpPr>
            <p:cNvPr id="39" name="Straight Connector 38">
              <a:extLst>
                <a:ext uri="{FF2B5EF4-FFF2-40B4-BE49-F238E27FC236}">
                  <a16:creationId xmlns:a16="http://schemas.microsoft.com/office/drawing/2014/main" id="{FF338BB7-B7C9-99C6-BDDA-CB30011051DD}"/>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A38C124-D102-D273-3CCE-5D08E565A243}"/>
                </a:ext>
              </a:extLst>
            </p:cNvPr>
            <p:cNvSpPr txBox="1"/>
            <p:nvPr/>
          </p:nvSpPr>
          <p:spPr>
            <a:xfrm>
              <a:off x="1736297" y="928414"/>
              <a:ext cx="1278246"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p>
          </p:txBody>
        </p:sp>
      </p:grpSp>
      <p:sp>
        <p:nvSpPr>
          <p:cNvPr id="508" name="5. Source">
            <a:extLst>
              <a:ext uri="{FF2B5EF4-FFF2-40B4-BE49-F238E27FC236}">
                <a16:creationId xmlns:a16="http://schemas.microsoft.com/office/drawing/2014/main" id="{E6E15896-70B2-05FE-1A13-7E61CE435ADC}"/>
              </a:ext>
            </a:extLst>
          </p:cNvPr>
          <p:cNvSpPr txBox="1"/>
          <p:nvPr>
            <p:custDataLst>
              <p:tags r:id="rId3"/>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1A3C6A29-4189-2089-375C-2B04E719410C}"/>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27ECD20E-9A0A-CF32-88C7-2189AAADF3B2}"/>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24C182DC-180A-6CA4-DA26-2F7F0C192D4E}"/>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E8F3E93D-B283-D588-824C-F8B3D5791703}"/>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53269D28-920F-5BD9-CAAE-75A2C38E7B30}"/>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31ADFB61-1E88-C2B2-6965-DD27A819DD1F}"/>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CAE5F494-957E-E222-2205-0217621B56E8}"/>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40781ACB-E0A3-11BA-5243-A38C03482379}"/>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7CC31EAA-A0EC-EA2A-DC9D-135B5C474DCA}"/>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F9062623-0CBC-7376-35EF-C09D39A91392}"/>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0726D596-F7F4-987C-34DC-9EC83E70D156}"/>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2C4FFE48-BFD3-0767-DFC1-16B747B2C07A}"/>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BD00A781-9958-50DE-D67A-AD2A23DE1230}"/>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3EA6F587-0E40-99A8-2D3A-A2DD279210FC}"/>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63BBA860-C8F8-3CEF-D554-593A5CF78552}"/>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00CBE063-454F-3DB3-F599-BC87832E0E70}"/>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D67DA9EC-3BC3-D4E7-B071-FA0E854EE8CB}"/>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36733DA5-8E35-2D8B-56D4-DA5E56CE3D98}"/>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7C088D18-DD7E-CF76-6626-914A7778383E}"/>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4A37DD58-B9BC-8178-C024-5FDAB45FAFE6}"/>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C7BF80F2-CA33-CDDC-31C0-93AD2FFB718A}"/>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6CB6AF4E-5862-1E3E-DEED-9CFB55E52DA5}"/>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E17F9022-D4FE-0FD3-F5CA-7D925A5DDAE4}"/>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E508607C-5EF2-DDCD-D107-040255298983}"/>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73E515E6-2880-DC86-06EB-05AD628EC0C9}"/>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CB2691EF-BB61-A8A5-D870-A01019BB0DF9}"/>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8E3BC0EB-2F73-3728-80A9-DA977E98821F}"/>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FFDD49CD-4FC0-CAA0-2FEC-0714E5922056}"/>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866F1EE9-961B-A862-3E7C-36483426CB42}"/>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64C3EB4C-8C3E-C111-34FD-9B238323E0D9}"/>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15608264-4F2C-8FD8-9897-64931D68F588}"/>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6AC6B269-78DF-EE0B-FD7C-3B45635D301D}"/>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2207D02B-C51B-B1C2-7614-2DFA4BCBE6DD}"/>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E6F561B3-32F8-AE9C-8599-C137BDE8C1BB}"/>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A7F3614E-BE2E-56CD-D204-CBD1DA0ECDD6}"/>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64F72561-889E-FDAD-AFB8-1776C68AF1CD}"/>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A8E37369-5FC3-0C02-A821-894C30E23F9C}"/>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0C8565B6-B603-3E84-02D7-3813085617A2}"/>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DFB0796F-3132-1516-FAC0-B77865712719}"/>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014DB89D-681D-457F-A90C-268A7DEF5114}"/>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9808C7A8-F8A4-D367-E524-4AF2ACE13737}"/>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8376CD71-8CB2-8DB0-ACA5-E99A7BCD0201}"/>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5B19F0C5-DC87-94BC-173F-81C3A496AB08}"/>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57A8C4A3-5A1A-1069-6C8F-DCF007629B57}"/>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0D82B5B7-FE06-299D-1DF0-B79CDB84F9B3}"/>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CD9213E5-786B-7866-E408-D90A631633FB}"/>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C4AE8D8B-D1CA-42B1-656B-1C465B7C7A84}"/>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A7125AF2-D401-0889-93CC-A58E9B90AB73}"/>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B2720598-BDE0-BF14-CC3F-6086DBFA4381}"/>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F2EB2031-753D-F52D-E504-69A4550E50F6}"/>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98114CDA-341D-6714-8B15-DFB410893148}"/>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9B5DAD59-4D7A-2E64-4011-1FCD668BF4AD}"/>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B4457C19-6ADB-1006-4A8E-0835E9640BBF}"/>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6A957C8F-F8BA-A8FF-5F3D-E52B03A5E514}"/>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58E4ED73-A3C9-2540-E38C-AB2E0D1CA094}"/>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2CB63E7C-8897-46DB-737B-C3E8265EE4A9}"/>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A0B6D33F-3C8B-0FB3-0B27-845A0D0BA8D8}"/>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CA35BC60-6198-A696-EBE0-0E1EF9504595}"/>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B0EA76AB-590B-5988-3436-8BF7A74F33A8}"/>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C01C7728-6660-8FB8-51ED-3F1B5823A070}"/>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469B41BF-45D9-B899-BD96-44177C48BB62}"/>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294805E0-04E3-92CE-7AA8-092DC7210AB7}"/>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4B75413D-2715-408F-6A8C-2C563CC2E7A1}"/>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81F9B78F-BC4C-BBF0-66C4-B5C4B2CFB587}"/>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64FC34DD-0D23-AC89-5C51-90D6AF619FE5}"/>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7F4275CC-224E-F2FB-5F9F-5B9CBC056F96}"/>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FA5B8EB5-8FE3-1675-FA3D-6D829690BA76}"/>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3F3024C3-27E9-C034-E62D-41006A5A32A8}"/>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025D98D0-F6C2-83D4-E06C-994739D126D5}"/>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39A1CD80-D31D-6092-597F-5FC0440087C6}"/>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C062F679-C0E3-7F7D-E168-90957718DFFB}"/>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9FF1CAFE-8CF2-8D1E-8A17-708997671347}"/>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76EE5ACC-C7CC-123B-339D-AC54BDE29F59}"/>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B2D452C9-5687-CF36-3363-784352807685}"/>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F123C16C-6FE1-1679-5C78-84AC17B1081B}"/>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853E14D3-4B76-183A-13F7-31DF7B428FD8}"/>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666123B7-BC5E-E18F-8788-FB01001C0AB1}"/>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F6C39BD5-8ADD-4F89-5266-ABB9E5F68AB0}"/>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E1F5EC15-F1B2-0A8D-2FC6-580D6E0C68BC}"/>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66678FD7-9B06-1DA0-8D77-A7DA2B137442}"/>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CA1F34A2-ED8C-B312-169D-5166BAE599C1}"/>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0C238330-468E-AF89-2C0D-AC18FFC88DCA}"/>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3B5CE431-BF3A-3406-B8F4-4F5CF4AE569B}"/>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2EA2AF3D-E941-BE7C-9D2D-4D9E8FA265D2}"/>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6476736C-0D60-7839-6124-044E497EE792}"/>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C6C88B2A-683E-E9F4-08B4-E63FFF0D596F}"/>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89FBDBC5-5C87-119F-E928-A9A517CA5A86}"/>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FC1122B6-EB8C-8921-25B6-849EAD9492BA}"/>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DA603ECE-F853-CF03-91AD-9A9C8FBF060B}"/>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2131B0B2-EB03-29CA-CE66-6C5F215BD795}"/>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506EB3B7-9C31-D17F-1DDE-686186DCCD22}"/>
              </a:ext>
            </a:extLst>
          </p:cNvPr>
          <p:cNvSpPr>
            <a:spLocks/>
          </p:cNvSpPr>
          <p:nvPr>
            <p:custDataLst>
              <p:tags r:id="rId4"/>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87DF32A5-3A87-8D56-A017-FDC6E0E4F4DB}"/>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B4E60463-0763-7035-4273-E4DCA46CB8D5}"/>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9012AB32-6366-FB6A-22F9-499BBEC0CA74}"/>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84EBEB09-754D-0DB1-9F8A-FEAD761A092E}"/>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B7318E10-C35D-CBEF-598C-472927A07F30}"/>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C1C3216F-DE8A-B441-0D6D-D4EE1E2A2EDF}"/>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E4855E8F-D493-375E-E357-9A1E589A0776}"/>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6105E7A3-9999-F102-CF3F-6FD5E8DB7E40}"/>
              </a:ext>
            </a:extLst>
          </p:cNvPr>
          <p:cNvCxnSpPr>
            <a:cxnSpLocks/>
            <a:stCxn id="115" idx="3"/>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29">
            <a:extLst>
              <a:ext uri="{FF2B5EF4-FFF2-40B4-BE49-F238E27FC236}">
                <a16:creationId xmlns:a16="http://schemas.microsoft.com/office/drawing/2014/main" id="{BBB6B0D1-06D4-5E80-C77D-40EA89D8B200}"/>
              </a:ext>
            </a:extLst>
          </p:cNvPr>
          <p:cNvCxnSpPr>
            <a:cxnSpLocks/>
            <a:stCxn id="515" idx="3"/>
            <a:endCxn id="115"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D60A1905-BDF7-5CA3-6987-D19E1E8971D9}"/>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119" name="Connector: Elbow 118">
            <a:extLst>
              <a:ext uri="{FF2B5EF4-FFF2-40B4-BE49-F238E27FC236}">
                <a16:creationId xmlns:a16="http://schemas.microsoft.com/office/drawing/2014/main" id="{40DE5647-CC62-8FDF-1739-9490FCCFFA63}"/>
              </a:ext>
            </a:extLst>
          </p:cNvPr>
          <p:cNvCxnSpPr>
            <a:cxnSpLocks/>
            <a:stCxn id="522" idx="3"/>
            <a:endCxn id="115"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76F7BC16-B395-D083-6438-514985691CD7}"/>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122" name="TextBox 121">
            <a:extLst>
              <a:ext uri="{FF2B5EF4-FFF2-40B4-BE49-F238E27FC236}">
                <a16:creationId xmlns:a16="http://schemas.microsoft.com/office/drawing/2014/main" id="{01246484-19AE-DFCB-21E2-D721311C68EC}"/>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sp>
        <p:nvSpPr>
          <p:cNvPr id="189" name="Rectangle 188">
            <a:extLst>
              <a:ext uri="{FF2B5EF4-FFF2-40B4-BE49-F238E27FC236}">
                <a16:creationId xmlns:a16="http://schemas.microsoft.com/office/drawing/2014/main" id="{C5A55595-92C4-8D8C-F776-394A6C4D70E3}"/>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190" name="TextBox 189">
            <a:extLst>
              <a:ext uri="{FF2B5EF4-FFF2-40B4-BE49-F238E27FC236}">
                <a16:creationId xmlns:a16="http://schemas.microsoft.com/office/drawing/2014/main" id="{11639A56-201A-D8CC-0D48-41D797BFA544}"/>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191" name="TextBox 190">
            <a:extLst>
              <a:ext uri="{FF2B5EF4-FFF2-40B4-BE49-F238E27FC236}">
                <a16:creationId xmlns:a16="http://schemas.microsoft.com/office/drawing/2014/main" id="{EF1540C3-D2DB-068C-DB19-E921598173ED}"/>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512" name="Straight Arrow Connector 511">
            <a:extLst>
              <a:ext uri="{FF2B5EF4-FFF2-40B4-BE49-F238E27FC236}">
                <a16:creationId xmlns:a16="http://schemas.microsoft.com/office/drawing/2014/main" id="{4C0B3652-B2EA-CA9A-A9D2-D544ECF3850B}"/>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13" name="Straight Arrow Connector 512">
            <a:extLst>
              <a:ext uri="{FF2B5EF4-FFF2-40B4-BE49-F238E27FC236}">
                <a16:creationId xmlns:a16="http://schemas.microsoft.com/office/drawing/2014/main" id="{98D2152B-2578-7629-6FCB-5F4A955207B9}"/>
              </a:ext>
            </a:extLst>
          </p:cNvPr>
          <p:cNvCxnSpPr>
            <a:cxnSpLocks/>
            <a:stCxn id="514" idx="3"/>
            <a:endCxn id="515"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14" name="Rectangle 513">
            <a:extLst>
              <a:ext uri="{FF2B5EF4-FFF2-40B4-BE49-F238E27FC236}">
                <a16:creationId xmlns:a16="http://schemas.microsoft.com/office/drawing/2014/main" id="{71EF58FA-38E7-87A6-049E-20E508672AA6}"/>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5" name="Rectangle 514">
            <a:extLst>
              <a:ext uri="{FF2B5EF4-FFF2-40B4-BE49-F238E27FC236}">
                <a16:creationId xmlns:a16="http://schemas.microsoft.com/office/drawing/2014/main" id="{08C07BA4-581D-5A25-B85C-A5A945D76416}"/>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16" name="TextBox 515">
            <a:extLst>
              <a:ext uri="{FF2B5EF4-FFF2-40B4-BE49-F238E27FC236}">
                <a16:creationId xmlns:a16="http://schemas.microsoft.com/office/drawing/2014/main" id="{127AB2BA-0C66-1860-D62A-DBEF01A09F0F}"/>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17" name="TextBox 516">
            <a:extLst>
              <a:ext uri="{FF2B5EF4-FFF2-40B4-BE49-F238E27FC236}">
                <a16:creationId xmlns:a16="http://schemas.microsoft.com/office/drawing/2014/main" id="{9282078E-011E-2A2E-F522-CEAEC603AC4D}"/>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18" name="TextBox 517">
            <a:extLst>
              <a:ext uri="{FF2B5EF4-FFF2-40B4-BE49-F238E27FC236}">
                <a16:creationId xmlns:a16="http://schemas.microsoft.com/office/drawing/2014/main" id="{EE6B6922-7856-AA73-24A5-91CA41B83018}"/>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19" name="Straight Arrow Connector 518">
            <a:extLst>
              <a:ext uri="{FF2B5EF4-FFF2-40B4-BE49-F238E27FC236}">
                <a16:creationId xmlns:a16="http://schemas.microsoft.com/office/drawing/2014/main" id="{B2D3DF60-0BF1-9A23-A182-82C73EFEE361}"/>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0" name="TextBox 519">
            <a:extLst>
              <a:ext uri="{FF2B5EF4-FFF2-40B4-BE49-F238E27FC236}">
                <a16:creationId xmlns:a16="http://schemas.microsoft.com/office/drawing/2014/main" id="{753718C9-3C32-5714-D10B-07DFC01D7412}"/>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21" name="TrackerAlphaBlue 452">
            <a:extLst>
              <a:ext uri="{FF2B5EF4-FFF2-40B4-BE49-F238E27FC236}">
                <a16:creationId xmlns:a16="http://schemas.microsoft.com/office/drawing/2014/main" id="{A21D4DD7-1E30-7F1F-2931-BD6FB7C9CB1F}"/>
              </a:ext>
            </a:extLst>
          </p:cNvPr>
          <p:cNvSpPr>
            <a:spLocks/>
          </p:cNvSpPr>
          <p:nvPr>
            <p:custDataLst>
              <p:tags r:id="rId5"/>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522" name="Rectangle 521">
            <a:extLst>
              <a:ext uri="{FF2B5EF4-FFF2-40B4-BE49-F238E27FC236}">
                <a16:creationId xmlns:a16="http://schemas.microsoft.com/office/drawing/2014/main" id="{4AA4EF56-20AC-7A0E-D5B4-1EF747BD07DB}"/>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523" name="Straight Arrow Connector 522">
            <a:extLst>
              <a:ext uri="{FF2B5EF4-FFF2-40B4-BE49-F238E27FC236}">
                <a16:creationId xmlns:a16="http://schemas.microsoft.com/office/drawing/2014/main" id="{75D02ED8-6FCD-DBD7-9E26-88078E63C83F}"/>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4" name="Straight Arrow Connector 523">
            <a:extLst>
              <a:ext uri="{FF2B5EF4-FFF2-40B4-BE49-F238E27FC236}">
                <a16:creationId xmlns:a16="http://schemas.microsoft.com/office/drawing/2014/main" id="{B18F7BB0-014B-C5B1-4944-7D07BCBDBC46}"/>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5" name="Straight Arrow Connector 524">
            <a:extLst>
              <a:ext uri="{FF2B5EF4-FFF2-40B4-BE49-F238E27FC236}">
                <a16:creationId xmlns:a16="http://schemas.microsoft.com/office/drawing/2014/main" id="{7006F74A-7927-2EC5-DB58-FF15A87123BF}"/>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6" name="Straight Arrow Connector 525">
            <a:extLst>
              <a:ext uri="{FF2B5EF4-FFF2-40B4-BE49-F238E27FC236}">
                <a16:creationId xmlns:a16="http://schemas.microsoft.com/office/drawing/2014/main" id="{911CA3AF-8BCD-88BD-231C-69CC180BF19C}"/>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7" name="Rectangle 526">
            <a:extLst>
              <a:ext uri="{FF2B5EF4-FFF2-40B4-BE49-F238E27FC236}">
                <a16:creationId xmlns:a16="http://schemas.microsoft.com/office/drawing/2014/main" id="{C269470D-0CB6-B347-A05B-61844C97836C}"/>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130" name="Connector: Elbow 129">
            <a:extLst>
              <a:ext uri="{FF2B5EF4-FFF2-40B4-BE49-F238E27FC236}">
                <a16:creationId xmlns:a16="http://schemas.microsoft.com/office/drawing/2014/main" id="{EF8E4AA7-B3ED-2660-A754-F214022FE0B1}"/>
              </a:ext>
            </a:extLst>
          </p:cNvPr>
          <p:cNvCxnSpPr>
            <a:cxnSpLocks/>
            <a:stCxn id="527" idx="3"/>
            <a:endCxn id="115"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72" name="Connector: Elbow 171">
            <a:extLst>
              <a:ext uri="{FF2B5EF4-FFF2-40B4-BE49-F238E27FC236}">
                <a16:creationId xmlns:a16="http://schemas.microsoft.com/office/drawing/2014/main" id="{BC4F5EAD-C385-822F-9457-01A90C45186C}"/>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A37A910A-446A-E13A-15B7-3DCCD4842BF1}"/>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6A407BD5-0B07-E304-8DEF-D0C817258CF6}"/>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39A95AC5-8DA6-A79C-B50E-11E0527ADF79}"/>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7A7A3651-F221-65E1-DB12-2A5916E7B174}"/>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088F0D89-58C0-BC5F-8DDF-38AB7CA31B65}"/>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39D58590-0333-64A6-ECB1-BE2FE38E3DB9}"/>
              </a:ext>
            </a:extLst>
          </p:cNvPr>
          <p:cNvSpPr txBox="1"/>
          <p:nvPr/>
        </p:nvSpPr>
        <p:spPr>
          <a:xfrm>
            <a:off x="9323520" y="1798829"/>
            <a:ext cx="2395728" cy="502920"/>
          </a:xfrm>
          <a:prstGeom prst="rect">
            <a:avLst/>
          </a:prstGeom>
          <a:noFill/>
          <a:ln>
            <a:noFill/>
          </a:ln>
        </p:spPr>
        <p:txBody>
          <a:bodyPr wrap="square" lIns="0" tIns="0" rIns="0" bIns="0" anchor="t">
            <a:noAutofit/>
          </a:bodyPr>
          <a:lstStyle/>
          <a:p>
            <a:r>
              <a:rPr lang="en-US" sz="1100"/>
              <a:t>Should SSWG and RTP case building be consolidated into one CTP case-building process? </a:t>
            </a:r>
            <a:endParaRPr lang="en-US" sz="1100" b="1"/>
          </a:p>
        </p:txBody>
      </p:sp>
      <p:sp>
        <p:nvSpPr>
          <p:cNvPr id="604" name="Panel header: Options considered">
            <a:extLst>
              <a:ext uri="{FF2B5EF4-FFF2-40B4-BE49-F238E27FC236}">
                <a16:creationId xmlns:a16="http://schemas.microsoft.com/office/drawing/2014/main" id="{B8E9EF6C-D699-F08F-F1D6-E5B8F4F5F179}"/>
              </a:ext>
            </a:extLst>
          </p:cNvPr>
          <p:cNvSpPr txBox="1"/>
          <p:nvPr/>
        </p:nvSpPr>
        <p:spPr>
          <a:xfrm>
            <a:off x="9323520" y="2457197"/>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36D4C0B5-76FF-3F7E-4910-0F6BFDD45F0F}"/>
              </a:ext>
            </a:extLst>
          </p:cNvPr>
          <p:cNvCxnSpPr/>
          <p:nvPr/>
        </p:nvCxnSpPr>
        <p:spPr>
          <a:xfrm>
            <a:off x="9323520" y="2667508"/>
            <a:ext cx="2395728" cy="0"/>
          </a:xfrm>
          <a:prstGeom prst="line">
            <a:avLst/>
          </a:prstGeom>
          <a:ln w="9525">
            <a:solidFill>
              <a:schemeClr val="tx1"/>
            </a:solidFill>
          </a:ln>
        </p:spPr>
      </p:cxnSp>
      <p:sp>
        <p:nvSpPr>
          <p:cNvPr id="607" name="Panel: option 2">
            <a:extLst>
              <a:ext uri="{FF2B5EF4-FFF2-40B4-BE49-F238E27FC236}">
                <a16:creationId xmlns:a16="http://schemas.microsoft.com/office/drawing/2014/main" id="{9945FA1E-9891-3B2A-F540-8F2D246C5595}"/>
              </a:ext>
            </a:extLst>
          </p:cNvPr>
          <p:cNvSpPr txBox="1"/>
          <p:nvPr/>
        </p:nvSpPr>
        <p:spPr>
          <a:xfrm>
            <a:off x="9323520" y="2819100"/>
            <a:ext cx="2395728" cy="722376"/>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noAutofit/>
          </a:bodyPr>
          <a:lstStyle/>
          <a:p>
            <a:pPr marL="182880" indent="-182880">
              <a:lnSpc>
                <a:spcPct val="100000"/>
              </a:lnSpc>
              <a:spcBef>
                <a:spcPts val="0"/>
              </a:spcBef>
              <a:spcAft>
                <a:spcPts val="0"/>
              </a:spcAft>
              <a:buNone/>
              <a:tabLst>
                <a:tab pos="182880" algn="l"/>
              </a:tabLst>
            </a:pPr>
            <a:r>
              <a:rPr lang="en-US" sz="1050" b="1"/>
              <a:t>1</a:t>
            </a:r>
            <a:r>
              <a:rPr lang="en-US" sz="1050" b="1">
                <a:solidFill>
                  <a:schemeClr val="tx1"/>
                </a:solidFill>
              </a:rPr>
              <a:t>.	Sequential CTP build: critical planning cases first, remaining cases after, replacing SSWG and RTP</a:t>
            </a:r>
          </a:p>
        </p:txBody>
      </p:sp>
      <p:sp>
        <p:nvSpPr>
          <p:cNvPr id="608" name="Panel: option 3">
            <a:extLst>
              <a:ext uri="{FF2B5EF4-FFF2-40B4-BE49-F238E27FC236}">
                <a16:creationId xmlns:a16="http://schemas.microsoft.com/office/drawing/2014/main" id="{2A34E1B3-1A3E-18F8-697B-274FE2B6718B}"/>
              </a:ext>
            </a:extLst>
          </p:cNvPr>
          <p:cNvSpPr txBox="1"/>
          <p:nvPr/>
        </p:nvSpPr>
        <p:spPr>
          <a:xfrm>
            <a:off x="9323520" y="3587196"/>
            <a:ext cx="2395728" cy="242316"/>
          </a:xfrm>
          <a:prstGeom prst="roundRect">
            <a:avLst/>
          </a:prstGeom>
          <a:noFill/>
          <a:ln w="12700">
            <a:solidFill>
              <a:srgbClr val="D9D9D9"/>
            </a:solidFill>
          </a:ln>
        </p:spPr>
        <p:txBody>
          <a:bodyPr wrap="square" lIns="54864" tIns="41148" rIns="54864" bIns="41148" anchor="ctr">
            <a:noAutofit/>
          </a:bodyPr>
          <a:lstStyle/>
          <a:p>
            <a:pPr marL="182880" indent="-182880">
              <a:lnSpc>
                <a:spcPct val="100000"/>
              </a:lnSpc>
              <a:spcBef>
                <a:spcPts val="0"/>
              </a:spcBef>
              <a:spcAft>
                <a:spcPts val="0"/>
              </a:spcAft>
              <a:buNone/>
              <a:tabLst>
                <a:tab pos="182880" algn="l"/>
              </a:tabLst>
            </a:pPr>
            <a:r>
              <a:rPr lang="en-US" sz="1050">
                <a:solidFill>
                  <a:schemeClr val="tx1"/>
                </a:solidFill>
              </a:rPr>
              <a:t>2.	Keep SSWG and RTP separate</a:t>
            </a:r>
          </a:p>
        </p:txBody>
      </p:sp>
      <p:sp>
        <p:nvSpPr>
          <p:cNvPr id="609" name="Panel header: What we heard">
            <a:extLst>
              <a:ext uri="{FF2B5EF4-FFF2-40B4-BE49-F238E27FC236}">
                <a16:creationId xmlns:a16="http://schemas.microsoft.com/office/drawing/2014/main" id="{781ED344-7507-A081-EDC1-1F854572A2B1}"/>
              </a:ext>
            </a:extLst>
          </p:cNvPr>
          <p:cNvSpPr txBox="1"/>
          <p:nvPr/>
        </p:nvSpPr>
        <p:spPr>
          <a:xfrm>
            <a:off x="9323520" y="4185412"/>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013467D2-D9F6-4F95-DE92-2369FEB98349}"/>
              </a:ext>
            </a:extLst>
          </p:cNvPr>
          <p:cNvCxnSpPr/>
          <p:nvPr/>
        </p:nvCxnSpPr>
        <p:spPr>
          <a:xfrm>
            <a:off x="9323520" y="4578603"/>
            <a:ext cx="2395728" cy="0"/>
          </a:xfrm>
          <a:prstGeom prst="line">
            <a:avLst/>
          </a:prstGeom>
          <a:ln w="9525">
            <a:solidFill>
              <a:schemeClr val="tx1"/>
            </a:solidFill>
          </a:ln>
        </p:spPr>
      </p:cxnSp>
      <p:sp>
        <p:nvSpPr>
          <p:cNvPr id="611" name="Panel: stat 1 number">
            <a:extLst>
              <a:ext uri="{FF2B5EF4-FFF2-40B4-BE49-F238E27FC236}">
                <a16:creationId xmlns:a16="http://schemas.microsoft.com/office/drawing/2014/main" id="{1E36C521-DABB-F564-3914-92244ED95029}"/>
              </a:ext>
            </a:extLst>
          </p:cNvPr>
          <p:cNvSpPr txBox="1"/>
          <p:nvPr/>
        </p:nvSpPr>
        <p:spPr>
          <a:xfrm>
            <a:off x="9323520" y="4642611"/>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71%</a:t>
            </a:r>
          </a:p>
        </p:txBody>
      </p:sp>
      <p:sp>
        <p:nvSpPr>
          <p:cNvPr id="612" name="Panel: stat 1 text">
            <a:extLst>
              <a:ext uri="{FF2B5EF4-FFF2-40B4-BE49-F238E27FC236}">
                <a16:creationId xmlns:a16="http://schemas.microsoft.com/office/drawing/2014/main" id="{2C4FBEC2-77BE-F23F-B6CE-3AF1FDEF98E3}"/>
              </a:ext>
            </a:extLst>
          </p:cNvPr>
          <p:cNvSpPr txBox="1"/>
          <p:nvPr/>
        </p:nvSpPr>
        <p:spPr>
          <a:xfrm>
            <a:off x="10009320" y="4642611"/>
            <a:ext cx="1709928"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1100">
                <a:solidFill>
                  <a:schemeClr val="tx1"/>
                </a:solidFill>
              </a:rPr>
              <a:t>of respondents support full consolidation (100% of TSPs)</a:t>
            </a:r>
          </a:p>
        </p:txBody>
      </p:sp>
      <p:sp>
        <p:nvSpPr>
          <p:cNvPr id="613" name="Panel header: Why">
            <a:extLst>
              <a:ext uri="{FF2B5EF4-FFF2-40B4-BE49-F238E27FC236}">
                <a16:creationId xmlns:a16="http://schemas.microsoft.com/office/drawing/2014/main" id="{9BF09752-C203-2AAE-C72C-CD5902A42A6D}"/>
              </a:ext>
            </a:extLst>
          </p:cNvPr>
          <p:cNvSpPr txBox="1"/>
          <p:nvPr/>
        </p:nvSpPr>
        <p:spPr>
          <a:xfrm>
            <a:off x="9323520" y="5300979"/>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51F2589E-BE9C-FBEA-DCF6-C5565C224451}"/>
              </a:ext>
            </a:extLst>
          </p:cNvPr>
          <p:cNvCxnSpPr>
            <a:cxnSpLocks/>
          </p:cNvCxnSpPr>
          <p:nvPr/>
        </p:nvCxnSpPr>
        <p:spPr>
          <a:xfrm>
            <a:off x="9323520" y="5511290"/>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68D0FDF1-90A2-EBD9-BCE6-E3547468D6CC}"/>
              </a:ext>
            </a:extLst>
          </p:cNvPr>
          <p:cNvSpPr txBox="1"/>
          <p:nvPr/>
        </p:nvSpPr>
        <p:spPr>
          <a:xfrm>
            <a:off x="9323520" y="5581205"/>
            <a:ext cx="2395728" cy="677108"/>
          </a:xfrm>
          <a:prstGeom prst="rect">
            <a:avLst/>
          </a:prstGeom>
          <a:noFill/>
          <a:ln>
            <a:noFill/>
          </a:ln>
        </p:spPr>
        <p:txBody>
          <a:bodyPr wrap="square" lIns="0" tIns="0" rIns="0" bIns="0" anchor="t">
            <a:spAutoFit/>
          </a:bodyPr>
          <a:lstStyle/>
          <a:p>
            <a:pPr>
              <a:buClr>
                <a:schemeClr val="tx2"/>
              </a:buClr>
            </a:pPr>
            <a:r>
              <a:rPr lang="en-US" sz="1100"/>
              <a:t>One common case foundation and forum for all CTP analyses; critical path cases are prioritized and the rest follow</a:t>
            </a:r>
            <a:endParaRPr lang="en-US" sz="1100" b="1">
              <a:sym typeface=""/>
            </a:endParaRPr>
          </a:p>
        </p:txBody>
      </p:sp>
      <p:sp>
        <p:nvSpPr>
          <p:cNvPr id="618" name="2. Slide Title">
            <a:extLst>
              <a:ext uri="{FF2B5EF4-FFF2-40B4-BE49-F238E27FC236}">
                <a16:creationId xmlns:a16="http://schemas.microsoft.com/office/drawing/2014/main" id="{7EF20049-959E-B417-5555-4A2EE2AE9F30}"/>
              </a:ext>
            </a:extLst>
          </p:cNvPr>
          <p:cNvSpPr>
            <a:spLocks noGrp="1"/>
          </p:cNvSpPr>
          <p:nvPr>
            <p:ph type="title"/>
            <p:custDataLst>
              <p:tags r:id="rId6"/>
            </p:custDataLst>
          </p:nvPr>
        </p:nvSpPr>
        <p:spPr>
          <a:xfrm>
            <a:off x="1173522" y="129068"/>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Cases and modeling – design choice: </a:t>
            </a:r>
            <a:r>
              <a:rPr lang="en-US"/>
              <a:t>One two-step CTP case build replaces SSWG and RTP</a:t>
            </a:r>
            <a:endParaRPr lang="en-US" spc="-30"/>
          </a:p>
        </p:txBody>
      </p:sp>
      <p:sp>
        <p:nvSpPr>
          <p:cNvPr id="619" name="Subtitle 608">
            <a:extLst>
              <a:ext uri="{FF2B5EF4-FFF2-40B4-BE49-F238E27FC236}">
                <a16:creationId xmlns:a16="http://schemas.microsoft.com/office/drawing/2014/main" id="{53941155-B249-CF57-6600-ED7E3A55C788}"/>
              </a:ext>
            </a:extLst>
          </p:cNvPr>
          <p:cNvSpPr>
            <a:spLocks noGrp="1"/>
          </p:cNvSpPr>
          <p:nvPr>
            <p:ph type="subTitle" idx="1"/>
          </p:nvPr>
        </p:nvSpPr>
        <p:spPr>
          <a:xfrm>
            <a:off x="1173522"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6" name="Rectangle 625">
            <a:extLst>
              <a:ext uri="{FF2B5EF4-FFF2-40B4-BE49-F238E27FC236}">
                <a16:creationId xmlns:a16="http://schemas.microsoft.com/office/drawing/2014/main" id="{F723746E-7385-1449-714E-E40EE9446A19}"/>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27" name="Rectangle 626">
            <a:extLst>
              <a:ext uri="{FF2B5EF4-FFF2-40B4-BE49-F238E27FC236}">
                <a16:creationId xmlns:a16="http://schemas.microsoft.com/office/drawing/2014/main" id="{4A99159D-69FB-42E2-B30B-5DC31632AC84}"/>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397A5CDF-DE9F-CE0A-DFBE-8764884FCCDB}"/>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8C118F6C-3969-C394-8910-5019C5511155}"/>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3EF5537B-CAF8-8DAD-5DC1-81CEC8333F37}"/>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D2F9251F-7868-3D6C-1216-EF9483588C49}"/>
              </a:ext>
            </a:extLst>
          </p:cNvPr>
          <p:cNvSpPr>
            <a:spLocks/>
          </p:cNvSpPr>
          <p:nvPr>
            <p:custDataLst>
              <p:tags r:id="rId7"/>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8A607AF8-E463-7C61-D65B-FA208A980378}"/>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419D59C0-43A6-6836-DAE0-AFBF64CE6BD2}"/>
              </a:ext>
            </a:extLst>
          </p:cNvPr>
          <p:cNvGrpSpPr/>
          <p:nvPr>
            <p:custDataLst>
              <p:tags r:id="rId8"/>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DAF6D196-21CF-9AD9-671F-F98513079644}"/>
                </a:ext>
              </a:extLst>
            </p:cNvPr>
            <p:cNvSpPr/>
            <p:nvPr>
              <p:custDataLst>
                <p:tags r:id="rId9"/>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ECB9B2D8-519E-0603-AE7D-CCED90C7D895}"/>
                </a:ext>
              </a:extLst>
            </p:cNvPr>
            <p:cNvSpPr txBox="1"/>
            <p:nvPr>
              <p:custDataLst>
                <p:tags r:id="rId10"/>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984C6F01-D751-0CB1-63B6-5018D48FA59F}"/>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A821B288-8878-FCCC-2410-9144399D7C9C}"/>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8967A109-EA58-02E7-0473-2B520C542F81}"/>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74B274B-08FF-A2A4-311F-8E86EC149221}"/>
              </a:ext>
            </a:extLst>
          </p:cNvPr>
          <p:cNvSpPr txBox="1">
            <a:spLocks/>
          </p:cNvSpPr>
          <p:nvPr/>
        </p:nvSpPr>
        <p:spPr>
          <a:xfrm>
            <a:off x="9323520" y="1094746"/>
            <a:ext cx="798615" cy="323165"/>
          </a:xfrm>
          <a:prstGeom prst="rect">
            <a:avLst/>
          </a:prstGeom>
          <a:solidFill>
            <a:srgbClr val="92D050">
              <a:alpha val="69804"/>
            </a:srgbClr>
          </a:solidFill>
          <a:ln w="19050">
            <a:solidFill>
              <a:schemeClr val="accent1"/>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t>Clear alignment</a:t>
            </a:r>
          </a:p>
        </p:txBody>
      </p:sp>
    </p:spTree>
    <p:extLst>
      <p:ext uri="{BB962C8B-B14F-4D97-AF65-F5344CB8AC3E}">
        <p14:creationId xmlns:p14="http://schemas.microsoft.com/office/powerpoint/2010/main" val="3707997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66320-0900-F0C1-C3DB-567307CBDAE5}"/>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510EE1CD-231A-1E24-E9EC-6567162B6C7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3" progId="TCLayout.ActiveDocument.1">
                  <p:embed/>
                </p:oleObj>
              </mc:Choice>
              <mc:Fallback>
                <p:oleObj name="think-cell Slide" r:id="rId15" imgW="404" imgH="403" progId="TCLayout.ActiveDocument.1">
                  <p:embed/>
                  <p:pic>
                    <p:nvPicPr>
                      <p:cNvPr id="4" name="Object 6" hidden="1">
                        <a:extLst>
                          <a:ext uri="{FF2B5EF4-FFF2-40B4-BE49-F238E27FC236}">
                            <a16:creationId xmlns:a16="http://schemas.microsoft.com/office/drawing/2014/main" id="{510EE1CD-231A-1E24-E9EC-6567162B6C70}"/>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grpSp>
        <p:nvGrpSpPr>
          <p:cNvPr id="29" name="Group 28">
            <a:extLst>
              <a:ext uri="{FF2B5EF4-FFF2-40B4-BE49-F238E27FC236}">
                <a16:creationId xmlns:a16="http://schemas.microsoft.com/office/drawing/2014/main" id="{3F67590C-2537-726D-BFAD-6DF754384FCC}"/>
              </a:ext>
            </a:extLst>
          </p:cNvPr>
          <p:cNvGrpSpPr/>
          <p:nvPr/>
        </p:nvGrpSpPr>
        <p:grpSpPr>
          <a:xfrm>
            <a:off x="8318798" y="3021093"/>
            <a:ext cx="568295" cy="667959"/>
            <a:chOff x="8318798" y="3021093"/>
            <a:chExt cx="568295" cy="667959"/>
          </a:xfrm>
        </p:grpSpPr>
        <p:sp>
          <p:nvSpPr>
            <p:cNvPr id="30" name="Isosceles Triangle 29">
              <a:extLst>
                <a:ext uri="{FF2B5EF4-FFF2-40B4-BE49-F238E27FC236}">
                  <a16:creationId xmlns:a16="http://schemas.microsoft.com/office/drawing/2014/main" id="{23C9C13A-8272-436F-7DAF-D3C7F91CB126}"/>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32" name="TextBox 31">
              <a:extLst>
                <a:ext uri="{FF2B5EF4-FFF2-40B4-BE49-F238E27FC236}">
                  <a16:creationId xmlns:a16="http://schemas.microsoft.com/office/drawing/2014/main" id="{B7EFAA38-A9B0-1396-7A2D-6381635F3FC1}"/>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sp>
        <p:nvSpPr>
          <p:cNvPr id="25" name="Freeform: Shape 24">
            <a:extLst>
              <a:ext uri="{FF2B5EF4-FFF2-40B4-BE49-F238E27FC236}">
                <a16:creationId xmlns:a16="http://schemas.microsoft.com/office/drawing/2014/main" id="{9DCA15D3-E77D-E4CC-5E8E-46A04CAD300C}"/>
              </a:ext>
            </a:extLst>
          </p:cNvPr>
          <p:cNvSpPr/>
          <p:nvPr>
            <p:custDataLst>
              <p:tags r:id="rId2"/>
            </p:custDataLst>
          </p:nvPr>
        </p:nvSpPr>
        <p:spPr>
          <a:xfrm>
            <a:off x="332994" y="4665234"/>
            <a:ext cx="8279441"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700" b="1">
                <a:solidFill>
                  <a:schemeClr val="bg1"/>
                </a:solidFill>
              </a:rPr>
              <a:t>Project Transparency and Alternatives</a:t>
            </a:r>
            <a:endParaRPr lang="en-US" sz="700" err="1">
              <a:solidFill>
                <a:schemeClr val="bg1"/>
              </a:solidFill>
            </a:endParaRPr>
          </a:p>
        </p:txBody>
      </p:sp>
      <p:grpSp>
        <p:nvGrpSpPr>
          <p:cNvPr id="18" name="Group 17">
            <a:extLst>
              <a:ext uri="{FF2B5EF4-FFF2-40B4-BE49-F238E27FC236}">
                <a16:creationId xmlns:a16="http://schemas.microsoft.com/office/drawing/2014/main" id="{8E1EB281-B180-EE71-6254-CCBAC975205E}"/>
              </a:ext>
            </a:extLst>
          </p:cNvPr>
          <p:cNvGrpSpPr/>
          <p:nvPr/>
        </p:nvGrpSpPr>
        <p:grpSpPr>
          <a:xfrm>
            <a:off x="332994" y="5867715"/>
            <a:ext cx="8629933" cy="192156"/>
            <a:chOff x="332994" y="5867715"/>
            <a:chExt cx="8629933" cy="192156"/>
          </a:xfrm>
          <a:solidFill>
            <a:schemeClr val="bg1">
              <a:lumMod val="50000"/>
            </a:schemeClr>
          </a:solidFill>
        </p:grpSpPr>
        <p:sp>
          <p:nvSpPr>
            <p:cNvPr id="20" name="Rectangle 19">
              <a:extLst>
                <a:ext uri="{FF2B5EF4-FFF2-40B4-BE49-F238E27FC236}">
                  <a16:creationId xmlns:a16="http://schemas.microsoft.com/office/drawing/2014/main" id="{DC3C6079-4276-A6ED-A483-0889DCA80DEA}"/>
                </a:ext>
              </a:extLst>
            </p:cNvPr>
            <p:cNvSpPr>
              <a:spLocks/>
            </p:cNvSpPr>
            <p:nvPr/>
          </p:nvSpPr>
          <p:spPr>
            <a:xfrm>
              <a:off x="332994" y="5867715"/>
              <a:ext cx="217594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1" name="Rectangle 20">
              <a:extLst>
                <a:ext uri="{FF2B5EF4-FFF2-40B4-BE49-F238E27FC236}">
                  <a16:creationId xmlns:a16="http://schemas.microsoft.com/office/drawing/2014/main" id="{7314233E-033D-6B8D-D346-05C816264F6F}"/>
                </a:ext>
              </a:extLst>
            </p:cNvPr>
            <p:cNvSpPr>
              <a:spLocks/>
            </p:cNvSpPr>
            <p:nvPr/>
          </p:nvSpPr>
          <p:spPr>
            <a:xfrm>
              <a:off x="2527836" y="5867715"/>
              <a:ext cx="3002712"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2" name="Rectangle 21">
              <a:extLst>
                <a:ext uri="{FF2B5EF4-FFF2-40B4-BE49-F238E27FC236}">
                  <a16:creationId xmlns:a16="http://schemas.microsoft.com/office/drawing/2014/main" id="{D3B38EB5-3000-2C9C-5B6A-D11AD9CAF18C}"/>
                </a:ext>
              </a:extLst>
            </p:cNvPr>
            <p:cNvSpPr>
              <a:spLocks/>
            </p:cNvSpPr>
            <p:nvPr/>
          </p:nvSpPr>
          <p:spPr>
            <a:xfrm>
              <a:off x="5549443" y="5867715"/>
              <a:ext cx="2159327"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3" name="Rectangle 22">
              <a:extLst>
                <a:ext uri="{FF2B5EF4-FFF2-40B4-BE49-F238E27FC236}">
                  <a16:creationId xmlns:a16="http://schemas.microsoft.com/office/drawing/2014/main" id="{B374AF32-A73D-77ED-A8C2-84C4A6426717}"/>
                </a:ext>
              </a:extLst>
            </p:cNvPr>
            <p:cNvSpPr>
              <a:spLocks/>
            </p:cNvSpPr>
            <p:nvPr/>
          </p:nvSpPr>
          <p:spPr>
            <a:xfrm>
              <a:off x="7754139" y="5867715"/>
              <a:ext cx="120878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grpSp>
        <p:nvGrpSpPr>
          <p:cNvPr id="452" name="Group 451">
            <a:extLst>
              <a:ext uri="{FF2B5EF4-FFF2-40B4-BE49-F238E27FC236}">
                <a16:creationId xmlns:a16="http://schemas.microsoft.com/office/drawing/2014/main" id="{E0919345-7F75-BBD0-78E9-B891809C7FBF}"/>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5A860B19-46AF-6586-7EED-0A88583AE48B}"/>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4F91F320-0713-39CD-DBA0-04A4708AD9E0}"/>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F347CBB0-0420-6EBF-8029-FAAAEA700830}"/>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49FB602A-AAE9-E055-2C44-D126AF378B69}"/>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FBC9215F-8522-C155-AC23-57C7F3ACAF48}"/>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5881F822-EDAF-1DB4-5A33-58CF671BA155}"/>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3FE61674-1C22-9822-8305-E162256339AB}"/>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AFE9AD92-C1CA-EA85-0AA9-A564E1E0A65A}"/>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66AB7698-D88C-A4F9-C849-1D5E7D9FC18C}"/>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C5B3DA2B-5A1A-95AC-6095-EF98360C0191}"/>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FF0FAD4B-AE3E-5D70-41BA-D5EA4C3F274E}"/>
              </a:ext>
            </a:extLst>
          </p:cNvPr>
          <p:cNvGrpSpPr/>
          <p:nvPr/>
        </p:nvGrpSpPr>
        <p:grpSpPr>
          <a:xfrm>
            <a:off x="283706" y="1508804"/>
            <a:ext cx="8705098" cy="210695"/>
            <a:chOff x="1736297" y="928414"/>
            <a:chExt cx="5978598" cy="254942"/>
          </a:xfrm>
        </p:grpSpPr>
        <p:cxnSp>
          <p:nvCxnSpPr>
            <p:cNvPr id="39" name="Straight Connector 38">
              <a:extLst>
                <a:ext uri="{FF2B5EF4-FFF2-40B4-BE49-F238E27FC236}">
                  <a16:creationId xmlns:a16="http://schemas.microsoft.com/office/drawing/2014/main" id="{EE4E0EC6-B557-59D6-E1A2-BF94AAF4F9D8}"/>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43C6B064-4A21-9AF9-A431-13B9EDB3352E}"/>
                </a:ext>
              </a:extLst>
            </p:cNvPr>
            <p:cNvSpPr txBox="1"/>
            <p:nvPr/>
          </p:nvSpPr>
          <p:spPr>
            <a:xfrm>
              <a:off x="1736297" y="928414"/>
              <a:ext cx="1278246" cy="22344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endParaRPr lang="en-US" sz="1200" b="1"/>
            </a:p>
          </p:txBody>
        </p:sp>
      </p:grpSp>
      <p:sp>
        <p:nvSpPr>
          <p:cNvPr id="508" name="5. Source">
            <a:extLst>
              <a:ext uri="{FF2B5EF4-FFF2-40B4-BE49-F238E27FC236}">
                <a16:creationId xmlns:a16="http://schemas.microsoft.com/office/drawing/2014/main" id="{059F7C6C-6902-88AE-BCE1-1DFB702AFD45}"/>
              </a:ext>
            </a:extLst>
          </p:cNvPr>
          <p:cNvSpPr txBox="1"/>
          <p:nvPr>
            <p:custDataLst>
              <p:tags r:id="rId3"/>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991F2A4C-63EB-C8A4-8D6E-0E38C4D304F2}"/>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F026AB81-1247-115F-253C-36D96D996246}"/>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25F1D380-E7D1-EC24-679D-19A862B60177}"/>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A141A8AE-55BC-9016-EDB0-73CBCEDC3502}"/>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CB7D2B38-9C7E-40E9-1B48-376F36C45804}"/>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1C93E078-E461-FAB1-E9D2-243384716B43}"/>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1A9C9B02-A7C1-2E5E-F379-A66A508B71AC}"/>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1F2F5470-5BC8-1EEE-9223-1F0AC9591F22}"/>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449B3D4D-921E-9EAB-0B44-173DE02854D9}"/>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48EFFA3B-4297-4CA9-EC03-1592ED80A27E}"/>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C387B628-A5B9-1B56-F6FD-CDE82A277765}"/>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0C701DE3-6832-2A35-D2D3-C6BCC32A3D23}"/>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C6D6E28E-A533-E68C-76FA-3BB5DDD68A6D}"/>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12F2B665-7A7E-6A99-C7BE-EC9CD5CF1153}"/>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676668A0-6DA4-3ED7-2147-04F68FD720F9}"/>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60E4A767-18F6-1087-70DB-1BBDAAC3D4E7}"/>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3C3E4664-B296-EEAC-3703-8417BF71AA73}"/>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5DDD7C34-3E22-78FB-2421-2A6340207E1E}"/>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2A130974-8019-1836-E144-6865E3654F7A}"/>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938014A2-1E5E-E2DB-1101-7415AFA2D5B2}"/>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15E0EA22-AA34-EB5E-84C4-E9C07E953752}"/>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B9F4CD97-3D1C-04E6-0E3D-0FF814057B19}"/>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AF7BAEDD-DF39-F19F-5059-AD744F7331F2}"/>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BEA0C76-25A5-D487-46BC-3807501F78FA}"/>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3DF6E6B3-4A99-1DD3-0143-FE5205874157}"/>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76DC7BC2-B4DF-C774-2634-6DA286A8769E}"/>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D31131A1-2F86-2965-319E-F60FB491CB94}"/>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6E0250EF-4A69-7863-C6F0-E2862101B758}"/>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EF2B53A7-58CB-1136-928B-EED030BDA6A9}"/>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5783CB45-57E3-BF16-F41A-A06B8581BA4B}"/>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E2C5DD38-AD18-B22D-C71D-9EE5A16C12BB}"/>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264E31AA-DFEE-57E8-07C0-8E57CED0792A}"/>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F2058240-6FFC-41D9-6087-FE16BB92D8C5}"/>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8F417DC4-D840-4FF1-E27E-8CEF748324E3}"/>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2455C28D-533E-EEBC-B5F3-8DB5ABD6F7BE}"/>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00E73CE4-835C-F1B5-E9E1-13365E0D56DE}"/>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E754C6BF-CB4B-6E42-16EA-CD3D256FA8A2}"/>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DA1DCD1C-E6D1-3D0F-98BD-6ABEA8B773A3}"/>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DE4BAF18-DB2D-665B-2862-C49D56FB4F29}"/>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8A1A1B0A-DDDD-EA60-9928-6F4921AD1381}"/>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058F77FF-60FB-E4D7-D2A8-466B6A5819D0}"/>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5828891C-DC05-4B53-9E68-18CC28C44A0F}"/>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D3A6ADFE-5D02-BC95-3F55-D1C8542A74D0}"/>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F596EF6F-01EA-795D-F7AF-ECA0AB065406}"/>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8754FA0E-F8E6-798F-D931-13916970BC89}"/>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E0908B93-4BA6-BA9C-0FF9-E8BB85208450}"/>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DE6FF791-82E4-DA5E-84B9-DEBCCA0D0B83}"/>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431B7195-536E-F1EF-4856-74B49B9F62B3}"/>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C6EE33C9-C664-2EEA-A89F-1B0E93F619D6}"/>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7700C38C-9FB5-2047-5298-982396C3ABDE}"/>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C06DEC5B-4293-31A3-7305-45A863AB781E}"/>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B1C95C1D-AA55-ECC4-5421-5260EA430272}"/>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F63CA8D4-0C09-518A-9ED6-076A74AC580C}"/>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162D536A-C07F-79B8-EAB1-3520A3E6F6E4}"/>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C4542958-9467-83F6-BA12-83AA2E346EF3}"/>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0BF9E8E2-9DC5-26E0-F7DA-0AB21D8163CA}"/>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ADEB6FC2-FE9B-E528-808C-64913ECF5304}"/>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AD33F815-15E2-E3AD-748E-E8667996C903}"/>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936BA740-B99F-A26C-5012-B901D19E2FF0}"/>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158F33D8-818B-A3EF-4D92-FDF17D8F6AC7}"/>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12160AB1-D70B-82F7-7DE7-93E92333B837}"/>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26ABC393-86CB-DCE4-A6D0-59635E05F1A5}"/>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938FC9B7-46C0-2EB3-2839-F90824447E0B}"/>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A9EA1182-3A9F-A871-446F-7B471207D590}"/>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0BAD87F8-BBB6-9C5A-3A88-E864031D305F}"/>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1F10B14A-46D3-D5B5-4FC5-E2A5CD9C414D}"/>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0278751F-7E3F-02E2-234B-161C480DF511}"/>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6EF2EB29-7839-CCB0-67E6-48CA52A42AA0}"/>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B364352A-4495-3DEC-6133-914D373C9827}"/>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CF0DB8F9-0478-BB72-C1F7-2D0818D3E78F}"/>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76A9D4EF-FDD3-FDC1-873A-13833D8E3BD0}"/>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C836C1CD-722D-2F83-30C6-BD0851920050}"/>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3B2D0886-D906-AAE0-E9B8-3752F348396A}"/>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02122814-E39C-77BC-0328-6F65810A7D0D}"/>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43F0DFA8-4B8F-AE2F-A047-6C688F3A16DA}"/>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CC96FA63-5BF6-D028-358E-707B86BC2E1B}"/>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3CA49AFD-432D-753C-3D6E-F5CBD6D805CB}"/>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DFDF74CD-49C3-A3E9-89AC-FC64793A86EC}"/>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774A7757-C63F-5343-358E-2720EB4F92FA}"/>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463CB003-EA65-A08B-A19F-A22600617CD6}"/>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96DA427B-D21A-AC0E-8132-9241E8D3A629}"/>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16C721F5-B014-D354-16B6-155AC9FFBCD3}"/>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F61590CF-EFD9-1549-EFB5-290DD36DC40D}"/>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48788619-96C6-87BF-6C3E-3B52904F4785}"/>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0C689762-12A9-707C-CF50-CE24DBD73C7C}"/>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F5618C9E-AB89-8041-563D-8BEB3D2887CE}"/>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86252EDB-226C-F045-2A54-86B5056577B0}"/>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93BFCFE6-4EE6-BD7F-77DF-92B00272815F}"/>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D8A4DEFE-DA6A-570E-0C71-C0D6F5B4C334}"/>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616403E8-4D05-53BC-D452-DA0448CA2F1F}"/>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9B107978-C476-697B-A229-095E363312AF}"/>
              </a:ext>
            </a:extLst>
          </p:cNvPr>
          <p:cNvSpPr>
            <a:spLocks/>
          </p:cNvSpPr>
          <p:nvPr>
            <p:custDataLst>
              <p:tags r:id="rId4"/>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6E103B22-F19F-560E-ADAB-A03C18DE6521}"/>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9BC1D062-DEA4-511C-C987-0AB62347E3FD}"/>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07EFE28B-EC9F-2D56-51EB-E3711E375A4E}"/>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28B66B64-4873-7643-0615-E8A46B80768B}"/>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42CC580F-3191-372C-FFD4-75BD92F34B6F}"/>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C5B87BB5-6661-0B21-1117-25E7AC4505E6}"/>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DBA195A5-BDC5-7C94-89CC-2428376F01B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8E4FF10E-AD04-013B-9E9B-CA7263AF9178}"/>
              </a:ext>
            </a:extLst>
          </p:cNvPr>
          <p:cNvCxnSpPr>
            <a:cxnSpLocks/>
            <a:stCxn id="115" idx="3"/>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29">
            <a:extLst>
              <a:ext uri="{FF2B5EF4-FFF2-40B4-BE49-F238E27FC236}">
                <a16:creationId xmlns:a16="http://schemas.microsoft.com/office/drawing/2014/main" id="{F0ECB479-B203-FA6B-A259-81B406D81482}"/>
              </a:ext>
            </a:extLst>
          </p:cNvPr>
          <p:cNvCxnSpPr>
            <a:cxnSpLocks/>
            <a:stCxn id="515" idx="3"/>
            <a:endCxn id="115"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56E2292E-9FAC-68FE-902D-B98682D00EA3}"/>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119" name="Connector: Elbow 118">
            <a:extLst>
              <a:ext uri="{FF2B5EF4-FFF2-40B4-BE49-F238E27FC236}">
                <a16:creationId xmlns:a16="http://schemas.microsoft.com/office/drawing/2014/main" id="{8418C24A-A67C-DD7E-5DDC-D20D9CC8E1E6}"/>
              </a:ext>
            </a:extLst>
          </p:cNvPr>
          <p:cNvCxnSpPr>
            <a:cxnSpLocks/>
            <a:stCxn id="522" idx="3"/>
            <a:endCxn id="115"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783396D3-12E6-85D0-8E51-EE3AC1D87FB8}"/>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122" name="TextBox 121">
            <a:extLst>
              <a:ext uri="{FF2B5EF4-FFF2-40B4-BE49-F238E27FC236}">
                <a16:creationId xmlns:a16="http://schemas.microsoft.com/office/drawing/2014/main" id="{80F3364B-E5A7-0376-DF30-B23B00471FED}"/>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sp>
        <p:nvSpPr>
          <p:cNvPr id="189" name="Rectangle 188">
            <a:extLst>
              <a:ext uri="{FF2B5EF4-FFF2-40B4-BE49-F238E27FC236}">
                <a16:creationId xmlns:a16="http://schemas.microsoft.com/office/drawing/2014/main" id="{79BD9991-C882-6D73-805C-BA918EB641EE}"/>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190" name="TextBox 189">
            <a:extLst>
              <a:ext uri="{FF2B5EF4-FFF2-40B4-BE49-F238E27FC236}">
                <a16:creationId xmlns:a16="http://schemas.microsoft.com/office/drawing/2014/main" id="{33869BB9-23EB-A952-A52F-7138A3C89038}"/>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191" name="TextBox 190">
            <a:extLst>
              <a:ext uri="{FF2B5EF4-FFF2-40B4-BE49-F238E27FC236}">
                <a16:creationId xmlns:a16="http://schemas.microsoft.com/office/drawing/2014/main" id="{30C8C4F5-2FFB-5416-166F-E94E93B7C607}"/>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512" name="Straight Arrow Connector 511">
            <a:extLst>
              <a:ext uri="{FF2B5EF4-FFF2-40B4-BE49-F238E27FC236}">
                <a16:creationId xmlns:a16="http://schemas.microsoft.com/office/drawing/2014/main" id="{40A2FBE8-F575-B2AB-6B96-E4B8E0FFD4D3}"/>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13" name="Straight Arrow Connector 512">
            <a:extLst>
              <a:ext uri="{FF2B5EF4-FFF2-40B4-BE49-F238E27FC236}">
                <a16:creationId xmlns:a16="http://schemas.microsoft.com/office/drawing/2014/main" id="{1F47C2CF-6AA2-216B-680C-A174A0529BC9}"/>
              </a:ext>
            </a:extLst>
          </p:cNvPr>
          <p:cNvCxnSpPr>
            <a:cxnSpLocks/>
            <a:stCxn id="514" idx="3"/>
            <a:endCxn id="515"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14" name="Rectangle 513">
            <a:extLst>
              <a:ext uri="{FF2B5EF4-FFF2-40B4-BE49-F238E27FC236}">
                <a16:creationId xmlns:a16="http://schemas.microsoft.com/office/drawing/2014/main" id="{C688FFC7-505E-795E-E986-2DE988957F72}"/>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5" name="Rectangle 514">
            <a:extLst>
              <a:ext uri="{FF2B5EF4-FFF2-40B4-BE49-F238E27FC236}">
                <a16:creationId xmlns:a16="http://schemas.microsoft.com/office/drawing/2014/main" id="{B9312999-21E7-940C-2BC2-93256BE754D8}"/>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16" name="TextBox 515">
            <a:extLst>
              <a:ext uri="{FF2B5EF4-FFF2-40B4-BE49-F238E27FC236}">
                <a16:creationId xmlns:a16="http://schemas.microsoft.com/office/drawing/2014/main" id="{6BAE1FD3-D76B-20D9-1033-D9F8D2E0CE6B}"/>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17" name="TextBox 516">
            <a:extLst>
              <a:ext uri="{FF2B5EF4-FFF2-40B4-BE49-F238E27FC236}">
                <a16:creationId xmlns:a16="http://schemas.microsoft.com/office/drawing/2014/main" id="{07683D7B-C233-AAEA-2471-EF93FC6956D1}"/>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18" name="TextBox 517">
            <a:extLst>
              <a:ext uri="{FF2B5EF4-FFF2-40B4-BE49-F238E27FC236}">
                <a16:creationId xmlns:a16="http://schemas.microsoft.com/office/drawing/2014/main" id="{CFA260BD-423C-2799-07EA-D5A56FF0CB91}"/>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19" name="Straight Arrow Connector 518">
            <a:extLst>
              <a:ext uri="{FF2B5EF4-FFF2-40B4-BE49-F238E27FC236}">
                <a16:creationId xmlns:a16="http://schemas.microsoft.com/office/drawing/2014/main" id="{C740BFC1-B5C6-232A-5C88-8F32557895FB}"/>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0" name="TextBox 519">
            <a:extLst>
              <a:ext uri="{FF2B5EF4-FFF2-40B4-BE49-F238E27FC236}">
                <a16:creationId xmlns:a16="http://schemas.microsoft.com/office/drawing/2014/main" id="{2A704FBF-7492-F270-0792-719911302950}"/>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21" name="TrackerAlphaBlue 452">
            <a:extLst>
              <a:ext uri="{FF2B5EF4-FFF2-40B4-BE49-F238E27FC236}">
                <a16:creationId xmlns:a16="http://schemas.microsoft.com/office/drawing/2014/main" id="{A509D7FC-FDE2-40C5-C9DD-60C87DE99683}"/>
              </a:ext>
            </a:extLst>
          </p:cNvPr>
          <p:cNvSpPr>
            <a:spLocks/>
          </p:cNvSpPr>
          <p:nvPr>
            <p:custDataLst>
              <p:tags r:id="rId5"/>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522" name="Rectangle 521">
            <a:extLst>
              <a:ext uri="{FF2B5EF4-FFF2-40B4-BE49-F238E27FC236}">
                <a16:creationId xmlns:a16="http://schemas.microsoft.com/office/drawing/2014/main" id="{D68D87E3-FFC3-7A80-3D2E-F0FB9D8A5452}"/>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523" name="Straight Arrow Connector 522">
            <a:extLst>
              <a:ext uri="{FF2B5EF4-FFF2-40B4-BE49-F238E27FC236}">
                <a16:creationId xmlns:a16="http://schemas.microsoft.com/office/drawing/2014/main" id="{31855C74-7DE5-460D-D833-F16917A84BAB}"/>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4" name="Straight Arrow Connector 523">
            <a:extLst>
              <a:ext uri="{FF2B5EF4-FFF2-40B4-BE49-F238E27FC236}">
                <a16:creationId xmlns:a16="http://schemas.microsoft.com/office/drawing/2014/main" id="{5EBA83B8-A2BC-D142-090B-2BA569B904FF}"/>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5" name="Straight Arrow Connector 524">
            <a:extLst>
              <a:ext uri="{FF2B5EF4-FFF2-40B4-BE49-F238E27FC236}">
                <a16:creationId xmlns:a16="http://schemas.microsoft.com/office/drawing/2014/main" id="{4DEAE66D-1A93-603A-BF19-9B06174AED3D}"/>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6" name="Straight Arrow Connector 525">
            <a:extLst>
              <a:ext uri="{FF2B5EF4-FFF2-40B4-BE49-F238E27FC236}">
                <a16:creationId xmlns:a16="http://schemas.microsoft.com/office/drawing/2014/main" id="{B271358E-6F58-275F-5620-27AB03008BE0}"/>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7" name="Rectangle 526">
            <a:extLst>
              <a:ext uri="{FF2B5EF4-FFF2-40B4-BE49-F238E27FC236}">
                <a16:creationId xmlns:a16="http://schemas.microsoft.com/office/drawing/2014/main" id="{9D841A0B-BEE8-B8E1-B9E9-7BE58EDED6C2}"/>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130" name="Connector: Elbow 129">
            <a:extLst>
              <a:ext uri="{FF2B5EF4-FFF2-40B4-BE49-F238E27FC236}">
                <a16:creationId xmlns:a16="http://schemas.microsoft.com/office/drawing/2014/main" id="{46BEE7DF-C1AA-0934-89B4-8E63D6CE70A0}"/>
              </a:ext>
            </a:extLst>
          </p:cNvPr>
          <p:cNvCxnSpPr>
            <a:cxnSpLocks/>
            <a:stCxn id="527" idx="3"/>
            <a:endCxn id="115"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72" name="Connector: Elbow 171">
            <a:extLst>
              <a:ext uri="{FF2B5EF4-FFF2-40B4-BE49-F238E27FC236}">
                <a16:creationId xmlns:a16="http://schemas.microsoft.com/office/drawing/2014/main" id="{73FFE255-1D57-13B7-A415-6FC4BA649DCD}"/>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FE6B1510-4E7A-2EF5-4D1D-6808C4ACC073}"/>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A9594273-D371-440E-4563-BD4885337352}"/>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E251E8CD-EC9C-5117-57FD-1978F6B5282A}"/>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A67EDC29-BBDC-C487-A266-1D04F5A6490C}"/>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97EA00DC-647A-8246-4CEF-7E5B0B48C4E1}"/>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25DA9772-96B8-C838-5D77-465A74323995}"/>
              </a:ext>
            </a:extLst>
          </p:cNvPr>
          <p:cNvSpPr txBox="1"/>
          <p:nvPr/>
        </p:nvSpPr>
        <p:spPr>
          <a:xfrm>
            <a:off x="9323520" y="1798829"/>
            <a:ext cx="2395728" cy="338554"/>
          </a:xfrm>
          <a:prstGeom prst="rect">
            <a:avLst/>
          </a:prstGeom>
          <a:noFill/>
          <a:ln>
            <a:noFill/>
          </a:ln>
        </p:spPr>
        <p:txBody>
          <a:bodyPr wrap="square" lIns="0" tIns="0" rIns="0" bIns="0" anchor="t">
            <a:spAutoFit/>
          </a:bodyPr>
          <a:lstStyle/>
          <a:p>
            <a:r>
              <a:rPr lang="en-US" sz="1100"/>
              <a:t>What should ERCOT provide for cases beyond the core set</a:t>
            </a:r>
            <a:r>
              <a:rPr lang="en-US" sz="1100" baseline="30000"/>
              <a:t>1</a:t>
            </a:r>
            <a:r>
              <a:rPr lang="en-US" sz="1100"/>
              <a:t>?</a:t>
            </a:r>
            <a:endParaRPr lang="en-US" sz="1100" b="1"/>
          </a:p>
        </p:txBody>
      </p:sp>
      <p:sp>
        <p:nvSpPr>
          <p:cNvPr id="604" name="Panel header: Options considered">
            <a:extLst>
              <a:ext uri="{FF2B5EF4-FFF2-40B4-BE49-F238E27FC236}">
                <a16:creationId xmlns:a16="http://schemas.microsoft.com/office/drawing/2014/main" id="{438263BA-DBC6-B28F-B93B-E4D9FB5CE42C}"/>
              </a:ext>
            </a:extLst>
          </p:cNvPr>
          <p:cNvSpPr txBox="1"/>
          <p:nvPr/>
        </p:nvSpPr>
        <p:spPr>
          <a:xfrm>
            <a:off x="9323520" y="221818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8ADF4743-738B-B8CF-63B4-DBFD5B9D4817}"/>
              </a:ext>
            </a:extLst>
          </p:cNvPr>
          <p:cNvCxnSpPr/>
          <p:nvPr/>
        </p:nvCxnSpPr>
        <p:spPr>
          <a:xfrm>
            <a:off x="9323520" y="2428491"/>
            <a:ext cx="2395728" cy="0"/>
          </a:xfrm>
          <a:prstGeom prst="line">
            <a:avLst/>
          </a:prstGeom>
          <a:ln w="9525">
            <a:solidFill>
              <a:schemeClr val="tx1"/>
            </a:solidFill>
          </a:ln>
        </p:spPr>
      </p:cxnSp>
      <p:sp>
        <p:nvSpPr>
          <p:cNvPr id="606" name="Panel: option 1">
            <a:extLst>
              <a:ext uri="{FF2B5EF4-FFF2-40B4-BE49-F238E27FC236}">
                <a16:creationId xmlns:a16="http://schemas.microsoft.com/office/drawing/2014/main" id="{872E4678-9633-DB34-10CD-EE8C101CDF41}"/>
              </a:ext>
            </a:extLst>
          </p:cNvPr>
          <p:cNvSpPr txBox="1"/>
          <p:nvPr/>
        </p:nvSpPr>
        <p:spPr>
          <a:xfrm>
            <a:off x="9323520" y="2520743"/>
            <a:ext cx="2395728" cy="242316"/>
          </a:xfrm>
          <a:prstGeom prst="roundRect">
            <a:avLst/>
          </a:prstGeom>
          <a:noFill/>
          <a:ln w="12700">
            <a:solidFill>
              <a:srgbClr val="D9D9D9"/>
            </a:solidFill>
          </a:ln>
        </p:spPr>
        <p:txBody>
          <a:bodyPr wrap="square" lIns="54864" tIns="41148" rIns="54864" bIns="41148" anchor="ctr">
            <a:noAutofit/>
          </a:bodyPr>
          <a:lstStyle/>
          <a:p>
            <a:pPr marL="182880" indent="-182880">
              <a:lnSpc>
                <a:spcPct val="100000"/>
              </a:lnSpc>
              <a:spcBef>
                <a:spcPts val="0"/>
              </a:spcBef>
              <a:spcAft>
                <a:spcPts val="0"/>
              </a:spcAft>
              <a:buNone/>
              <a:tabLst>
                <a:tab pos="182880" algn="l"/>
              </a:tabLst>
            </a:pPr>
            <a:r>
              <a:rPr lang="en-US" sz="1050">
                <a:solidFill>
                  <a:schemeClr val="tx1"/>
                </a:solidFill>
              </a:rPr>
              <a:t>1.	</a:t>
            </a:r>
            <a:r>
              <a:rPr lang="en-US" sz="1050"/>
              <a:t> Core set of solved cases only</a:t>
            </a:r>
            <a:endParaRPr lang="en-US" sz="1050">
              <a:solidFill>
                <a:schemeClr val="tx1"/>
              </a:solidFill>
            </a:endParaRPr>
          </a:p>
        </p:txBody>
      </p:sp>
      <p:sp>
        <p:nvSpPr>
          <p:cNvPr id="607" name="Panel: option 2">
            <a:extLst>
              <a:ext uri="{FF2B5EF4-FFF2-40B4-BE49-F238E27FC236}">
                <a16:creationId xmlns:a16="http://schemas.microsoft.com/office/drawing/2014/main" id="{8C7F6E20-F3E9-0FFA-09D8-B4798D8DBE8B}"/>
              </a:ext>
            </a:extLst>
          </p:cNvPr>
          <p:cNvSpPr txBox="1"/>
          <p:nvPr/>
        </p:nvSpPr>
        <p:spPr>
          <a:xfrm>
            <a:off x="9323520" y="2776142"/>
            <a:ext cx="2395728" cy="807029"/>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b="1">
                <a:solidFill>
                  <a:schemeClr val="tx1"/>
                </a:solidFill>
              </a:rPr>
              <a:t>2.	Core set of solved cases + network data packages</a:t>
            </a:r>
            <a:r>
              <a:rPr lang="en-US" sz="1050" b="1" baseline="30000">
                <a:solidFill>
                  <a:schemeClr val="tx1"/>
                </a:solidFill>
              </a:rPr>
              <a:t>3</a:t>
            </a:r>
            <a:r>
              <a:rPr lang="en-US" sz="1050" b="1">
                <a:solidFill>
                  <a:schemeClr val="tx1"/>
                </a:solidFill>
              </a:rPr>
              <a:t> for self-service </a:t>
            </a:r>
            <a:r>
              <a:rPr lang="en-US" sz="1050" b="1" i="1">
                <a:solidFill>
                  <a:schemeClr val="tx1"/>
                </a:solidFill>
              </a:rPr>
              <a:t>(format and tooling to be defined)</a:t>
            </a:r>
          </a:p>
        </p:txBody>
      </p:sp>
      <p:sp>
        <p:nvSpPr>
          <p:cNvPr id="608" name="Panel: option 3">
            <a:extLst>
              <a:ext uri="{FF2B5EF4-FFF2-40B4-BE49-F238E27FC236}">
                <a16:creationId xmlns:a16="http://schemas.microsoft.com/office/drawing/2014/main" id="{FFB0AC52-3916-3043-711D-2E1239A5D264}"/>
              </a:ext>
            </a:extLst>
          </p:cNvPr>
          <p:cNvSpPr txBox="1"/>
          <p:nvPr/>
        </p:nvSpPr>
        <p:spPr>
          <a:xfrm>
            <a:off x="9323520" y="3596254"/>
            <a:ext cx="2395728" cy="449485"/>
          </a:xfrm>
          <a:prstGeom prst="roundRect">
            <a:avLst/>
          </a:prstGeom>
          <a:noFill/>
          <a:ln w="12700">
            <a:solidFill>
              <a:srgbClr val="D9D9D9"/>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a:solidFill>
                  <a:schemeClr val="tx1"/>
                </a:solidFill>
              </a:rPr>
              <a:t>3.	</a:t>
            </a:r>
            <a:r>
              <a:rPr lang="en-US" sz="1050"/>
              <a:t>Core set of solved cases + ERCOT-solved additional cases</a:t>
            </a:r>
            <a:endParaRPr lang="en-US" sz="1050">
              <a:solidFill>
                <a:schemeClr val="tx1"/>
              </a:solidFill>
            </a:endParaRPr>
          </a:p>
        </p:txBody>
      </p:sp>
      <p:sp>
        <p:nvSpPr>
          <p:cNvPr id="609" name="Panel header: What we heard">
            <a:extLst>
              <a:ext uri="{FF2B5EF4-FFF2-40B4-BE49-F238E27FC236}">
                <a16:creationId xmlns:a16="http://schemas.microsoft.com/office/drawing/2014/main" id="{A55535DD-7A3C-6139-D198-AF0C43A911A1}"/>
              </a:ext>
            </a:extLst>
          </p:cNvPr>
          <p:cNvSpPr txBox="1"/>
          <p:nvPr/>
        </p:nvSpPr>
        <p:spPr>
          <a:xfrm>
            <a:off x="9323520" y="4108410"/>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CD62722E-1274-68BF-74A2-877EC68E0929}"/>
              </a:ext>
            </a:extLst>
          </p:cNvPr>
          <p:cNvCxnSpPr/>
          <p:nvPr/>
        </p:nvCxnSpPr>
        <p:spPr>
          <a:xfrm>
            <a:off x="9323520" y="4501601"/>
            <a:ext cx="2395728" cy="0"/>
          </a:xfrm>
          <a:prstGeom prst="line">
            <a:avLst/>
          </a:prstGeom>
          <a:ln w="9525">
            <a:solidFill>
              <a:schemeClr val="tx1"/>
            </a:solidFill>
          </a:ln>
        </p:spPr>
      </p:cxnSp>
      <p:sp>
        <p:nvSpPr>
          <p:cNvPr id="611" name="Panel: stat 1 number">
            <a:extLst>
              <a:ext uri="{FF2B5EF4-FFF2-40B4-BE49-F238E27FC236}">
                <a16:creationId xmlns:a16="http://schemas.microsoft.com/office/drawing/2014/main" id="{AF461692-B49C-8468-3A93-2F719904BD1D}"/>
              </a:ext>
            </a:extLst>
          </p:cNvPr>
          <p:cNvSpPr txBox="1"/>
          <p:nvPr/>
        </p:nvSpPr>
        <p:spPr>
          <a:xfrm>
            <a:off x="9323520" y="4632987"/>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64%</a:t>
            </a:r>
          </a:p>
        </p:txBody>
      </p:sp>
      <p:sp>
        <p:nvSpPr>
          <p:cNvPr id="612" name="Panel: stat 1 text">
            <a:extLst>
              <a:ext uri="{FF2B5EF4-FFF2-40B4-BE49-F238E27FC236}">
                <a16:creationId xmlns:a16="http://schemas.microsoft.com/office/drawing/2014/main" id="{1F1A93A7-26EC-0713-EFC5-459C260ABFB2}"/>
              </a:ext>
            </a:extLst>
          </p:cNvPr>
          <p:cNvSpPr txBox="1"/>
          <p:nvPr/>
        </p:nvSpPr>
        <p:spPr>
          <a:xfrm>
            <a:off x="10009320" y="4545893"/>
            <a:ext cx="1709928" cy="677108"/>
          </a:xfrm>
          <a:prstGeom prst="rect">
            <a:avLst/>
          </a:prstGeom>
          <a:noFill/>
          <a:ln>
            <a:noFill/>
          </a:ln>
        </p:spPr>
        <p:txBody>
          <a:bodyPr wrap="square" lIns="0" tIns="0" rIns="0" bIns="0" anchor="ctr">
            <a:spAutoFit/>
          </a:bodyPr>
          <a:lstStyle/>
          <a:p>
            <a:pPr>
              <a:buClr>
                <a:schemeClr val="tx2"/>
              </a:buClr>
            </a:pPr>
            <a:r>
              <a:rPr lang="en-US" sz="1100"/>
              <a:t>of respondents agree/ strongly agree</a:t>
            </a:r>
            <a:r>
              <a:rPr lang="en-US" sz="1100" baseline="30000"/>
              <a:t>2</a:t>
            </a:r>
            <a:r>
              <a:rPr lang="en-US" sz="1100"/>
              <a:t>: concern on support needed to solve/ assemble additional cases</a:t>
            </a:r>
            <a:endParaRPr lang="en-US" sz="1100">
              <a:sym typeface=""/>
            </a:endParaRPr>
          </a:p>
        </p:txBody>
      </p:sp>
      <p:sp>
        <p:nvSpPr>
          <p:cNvPr id="613" name="Panel header: Why">
            <a:extLst>
              <a:ext uri="{FF2B5EF4-FFF2-40B4-BE49-F238E27FC236}">
                <a16:creationId xmlns:a16="http://schemas.microsoft.com/office/drawing/2014/main" id="{FC062629-9E3C-475D-656F-70F91FC7B0F8}"/>
              </a:ext>
            </a:extLst>
          </p:cNvPr>
          <p:cNvSpPr txBox="1"/>
          <p:nvPr/>
        </p:nvSpPr>
        <p:spPr>
          <a:xfrm>
            <a:off x="9323520" y="5223976"/>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88FD66C0-790A-63E8-4736-5752B291A182}"/>
              </a:ext>
            </a:extLst>
          </p:cNvPr>
          <p:cNvCxnSpPr>
            <a:cxnSpLocks/>
          </p:cNvCxnSpPr>
          <p:nvPr/>
        </p:nvCxnSpPr>
        <p:spPr>
          <a:xfrm>
            <a:off x="9323520" y="5434287"/>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AFB35328-562E-AD90-050E-42AF15DE133A}"/>
              </a:ext>
            </a:extLst>
          </p:cNvPr>
          <p:cNvSpPr txBox="1"/>
          <p:nvPr/>
        </p:nvSpPr>
        <p:spPr>
          <a:xfrm>
            <a:off x="9323520" y="5504202"/>
            <a:ext cx="2395728" cy="677108"/>
          </a:xfrm>
          <a:prstGeom prst="rect">
            <a:avLst/>
          </a:prstGeom>
          <a:noFill/>
          <a:ln>
            <a:noFill/>
          </a:ln>
        </p:spPr>
        <p:txBody>
          <a:bodyPr wrap="square" lIns="0" tIns="0" rIns="0" bIns="0" anchor="t">
            <a:spAutoFit/>
          </a:bodyPr>
          <a:lstStyle/>
          <a:p>
            <a:pPr>
              <a:buClr>
                <a:schemeClr val="tx2"/>
              </a:buClr>
            </a:pPr>
            <a:r>
              <a:rPr lang="en-US" sz="1100"/>
              <a:t>Allows entities build the cases they need without ERCOT solving every combination. Either format needs new tooling, training and a support model</a:t>
            </a:r>
            <a:endParaRPr lang="en-US" sz="1100" b="1">
              <a:sym typeface=""/>
            </a:endParaRPr>
          </a:p>
        </p:txBody>
      </p:sp>
      <p:sp>
        <p:nvSpPr>
          <p:cNvPr id="618" name="2. Slide Title">
            <a:extLst>
              <a:ext uri="{FF2B5EF4-FFF2-40B4-BE49-F238E27FC236}">
                <a16:creationId xmlns:a16="http://schemas.microsoft.com/office/drawing/2014/main" id="{A1107020-B8F5-911A-D07E-E94A47DC1B84}"/>
              </a:ext>
            </a:extLst>
          </p:cNvPr>
          <p:cNvSpPr>
            <a:spLocks noGrp="1"/>
          </p:cNvSpPr>
          <p:nvPr>
            <p:ph type="title"/>
            <p:custDataLst>
              <p:tags r:id="rId6"/>
            </p:custDataLst>
          </p:nvPr>
        </p:nvSpPr>
        <p:spPr>
          <a:xfrm>
            <a:off x="1173522" y="129068"/>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Cases and modeling – design choice: </a:t>
            </a:r>
            <a:r>
              <a:rPr lang="en-US"/>
              <a:t>ERCOT publishes a core set of solved cases; the format for additional case data is still to be defined</a:t>
            </a:r>
            <a:endParaRPr lang="en-US" spc="-30"/>
          </a:p>
        </p:txBody>
      </p:sp>
      <p:sp>
        <p:nvSpPr>
          <p:cNvPr id="626" name="Rectangle 625">
            <a:extLst>
              <a:ext uri="{FF2B5EF4-FFF2-40B4-BE49-F238E27FC236}">
                <a16:creationId xmlns:a16="http://schemas.microsoft.com/office/drawing/2014/main" id="{8A6C92EC-88C1-6399-9068-CB831DF386B9}"/>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27" name="Rectangle 626">
            <a:extLst>
              <a:ext uri="{FF2B5EF4-FFF2-40B4-BE49-F238E27FC236}">
                <a16:creationId xmlns:a16="http://schemas.microsoft.com/office/drawing/2014/main" id="{610F08DF-E643-B450-8485-154100ADB182}"/>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FDAE86B0-1C68-853A-3E95-E82771BF320D}"/>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46050A6B-CB16-163D-6DF2-0B9E69E48040}"/>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D5B169B7-0D2F-0668-AC42-75A88A452337}"/>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103B1E1C-8848-4889-25F0-BABBB1D9363C}"/>
              </a:ext>
            </a:extLst>
          </p:cNvPr>
          <p:cNvSpPr>
            <a:spLocks/>
          </p:cNvSpPr>
          <p:nvPr>
            <p:custDataLst>
              <p:tags r:id="rId7"/>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6825FBA8-4A6B-90A4-71EE-54C6033A4335}"/>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5EA1238F-EEF9-9B86-FDA0-F0F5860E2C92}"/>
              </a:ext>
            </a:extLst>
          </p:cNvPr>
          <p:cNvGrpSpPr/>
          <p:nvPr>
            <p:custDataLst>
              <p:tags r:id="rId8"/>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1AEB29D1-CB4F-13D0-3E3E-CA50F132931B}"/>
                </a:ext>
              </a:extLst>
            </p:cNvPr>
            <p:cNvSpPr/>
            <p:nvPr>
              <p:custDataLst>
                <p:tags r:id="rId11"/>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F62A183F-464A-995E-5D93-DA16850E6B8E}"/>
                </a:ext>
              </a:extLst>
            </p:cNvPr>
            <p:cNvSpPr txBox="1"/>
            <p:nvPr>
              <p:custDataLst>
                <p:tags r:id="rId12"/>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7960AD69-B0A9-C1FA-3268-1B65AA0C8564}"/>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01F67B16-A8E3-0D60-F71A-43620B8F791B}"/>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4EE42F17-2502-10CF-6239-6439B046D4A9}"/>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3" name="5. Source">
            <a:extLst>
              <a:ext uri="{FF2B5EF4-FFF2-40B4-BE49-F238E27FC236}">
                <a16:creationId xmlns:a16="http://schemas.microsoft.com/office/drawing/2014/main" id="{2632967E-FFB4-42EB-290D-4BD315550859}"/>
              </a:ext>
            </a:extLst>
          </p:cNvPr>
          <p:cNvSpPr txBox="1"/>
          <p:nvPr>
            <p:custDataLst>
              <p:tags r:id="rId9"/>
            </p:custDataLst>
          </p:nvPr>
        </p:nvSpPr>
        <p:spPr>
          <a:xfrm>
            <a:off x="283706" y="6243113"/>
            <a:ext cx="11435542" cy="369332"/>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1. Core set = the 17 CTP cases ERCOT builds for Batch and TPL: summer peak, no solar and fall peak for Y2–Y6, plus Y3 minimum load and Y3 high-renewable minimum load (HRML)  |  2. </a:t>
            </a:r>
            <a:r>
              <a:rPr lang="en-US"/>
              <a:t>The survey (Q21) referenced an 8-case minimum core set (Y2 summer peak and no solar; Y3 HRML, minimum load and summer peak; Y5 summer peak and no solar; Y6 summer peak). The proposed 17-case set includes all 8  |  3. Two possible formats: (a) unsolved cases built from the CTP model, or (b) the underlying MOD project files that users apply themselves</a:t>
            </a: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 name="TextBox 26">
            <a:extLst>
              <a:ext uri="{FF2B5EF4-FFF2-40B4-BE49-F238E27FC236}">
                <a16:creationId xmlns:a16="http://schemas.microsoft.com/office/drawing/2014/main" id="{C41DB072-C5EA-1DD0-9561-AA9BED865E5F}"/>
              </a:ext>
            </a:extLst>
          </p:cNvPr>
          <p:cNvSpPr txBox="1">
            <a:spLocks/>
          </p:cNvSpPr>
          <p:nvPr/>
        </p:nvSpPr>
        <p:spPr>
          <a:xfrm>
            <a:off x="9323520" y="1094746"/>
            <a:ext cx="798615" cy="323165"/>
          </a:xfrm>
          <a:prstGeom prst="rect">
            <a:avLst/>
          </a:prstGeom>
          <a:solidFill>
            <a:srgbClr val="FFC000">
              <a:alpha val="69804"/>
            </a:srgbClr>
          </a:solidFill>
          <a:ln w="19050">
            <a:solidFill>
              <a:srgbClr val="FFC000"/>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bg1"/>
                </a:solidFill>
              </a:rPr>
              <a:t>Views</a:t>
            </a:r>
            <a:br>
              <a:rPr lang="en-US" sz="1050" b="1">
                <a:solidFill>
                  <a:schemeClr val="bg1"/>
                </a:solidFill>
              </a:rPr>
            </a:br>
            <a:r>
              <a:rPr lang="en-US" sz="1050" b="1">
                <a:solidFill>
                  <a:schemeClr val="bg1"/>
                </a:solidFill>
              </a:rPr>
              <a:t>differ</a:t>
            </a:r>
          </a:p>
        </p:txBody>
      </p:sp>
      <p:sp>
        <p:nvSpPr>
          <p:cNvPr id="34" name="Subtitle 608">
            <a:extLst>
              <a:ext uri="{FF2B5EF4-FFF2-40B4-BE49-F238E27FC236}">
                <a16:creationId xmlns:a16="http://schemas.microsoft.com/office/drawing/2014/main" id="{F8966BD8-50BB-0EF5-0AB5-F78E5A8B4258}"/>
              </a:ext>
            </a:extLst>
          </p:cNvPr>
          <p:cNvSpPr>
            <a:spLocks noGrp="1"/>
          </p:cNvSpPr>
          <p:nvPr>
            <p:ph type="subTitle" idx="1"/>
          </p:nvPr>
        </p:nvSpPr>
        <p:spPr>
          <a:xfrm>
            <a:off x="1173522"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pic>
        <p:nvPicPr>
          <p:cNvPr id="36" name="Graphic 35">
            <a:extLst>
              <a:ext uri="{FF2B5EF4-FFF2-40B4-BE49-F238E27FC236}">
                <a16:creationId xmlns:a16="http://schemas.microsoft.com/office/drawing/2014/main" id="{8AF7B39A-E544-6523-888A-5F36A3FECD2A}"/>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210015" y="3152914"/>
            <a:ext cx="344104" cy="344104"/>
          </a:xfrm>
          <a:prstGeom prst="rect">
            <a:avLst/>
          </a:prstGeom>
        </p:spPr>
      </p:pic>
      <p:sp>
        <p:nvSpPr>
          <p:cNvPr id="38" name="TextBox 37">
            <a:extLst>
              <a:ext uri="{FF2B5EF4-FFF2-40B4-BE49-F238E27FC236}">
                <a16:creationId xmlns:a16="http://schemas.microsoft.com/office/drawing/2014/main" id="{5FD22827-0DA7-DED5-DB68-AED30F2C1A36}"/>
              </a:ext>
            </a:extLst>
          </p:cNvPr>
          <p:cNvSpPr txBox="1">
            <a:spLocks/>
          </p:cNvSpPr>
          <p:nvPr>
            <p:custDataLst>
              <p:tags r:id="rId10"/>
            </p:custDataLst>
          </p:nvPr>
        </p:nvSpPr>
        <p:spPr>
          <a:xfrm>
            <a:off x="2614573" y="3155689"/>
            <a:ext cx="5778223"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400" b="1"/>
              <a:t>Open question</a:t>
            </a:r>
            <a:br>
              <a:rPr lang="en-US" sz="1400" b="1"/>
            </a:br>
            <a:r>
              <a:rPr lang="en-US" sz="1400" i="1"/>
              <a:t>Format for additional case data: unsolved cases or MOD project files, and the tooling, training and support each would need</a:t>
            </a:r>
          </a:p>
        </p:txBody>
      </p:sp>
    </p:spTree>
    <p:extLst>
      <p:ext uri="{BB962C8B-B14F-4D97-AF65-F5344CB8AC3E}">
        <p14:creationId xmlns:p14="http://schemas.microsoft.com/office/powerpoint/2010/main" val="3227130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5B47C-B19A-4DB8-4361-D4FBF9DD0D51}"/>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90A7AEF2-4B8E-588A-D27E-7A47B9FF834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3" progId="TCLayout.ActiveDocument.1">
                  <p:embed/>
                </p:oleObj>
              </mc:Choice>
              <mc:Fallback>
                <p:oleObj name="think-cell Slide" r:id="rId15" imgW="404" imgH="403" progId="TCLayout.ActiveDocument.1">
                  <p:embed/>
                  <p:pic>
                    <p:nvPicPr>
                      <p:cNvPr id="4" name="Object 6" hidden="1">
                        <a:extLst>
                          <a:ext uri="{FF2B5EF4-FFF2-40B4-BE49-F238E27FC236}">
                            <a16:creationId xmlns:a16="http://schemas.microsoft.com/office/drawing/2014/main" id="{90A7AEF2-4B8E-588A-D27E-7A47B9FF8341}"/>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grpSp>
        <p:nvGrpSpPr>
          <p:cNvPr id="25" name="Group 24">
            <a:extLst>
              <a:ext uri="{FF2B5EF4-FFF2-40B4-BE49-F238E27FC236}">
                <a16:creationId xmlns:a16="http://schemas.microsoft.com/office/drawing/2014/main" id="{F4CF1404-93DA-D624-EFA1-B2ADA05AF3D2}"/>
              </a:ext>
            </a:extLst>
          </p:cNvPr>
          <p:cNvGrpSpPr/>
          <p:nvPr/>
        </p:nvGrpSpPr>
        <p:grpSpPr>
          <a:xfrm>
            <a:off x="8318798" y="3021093"/>
            <a:ext cx="568295" cy="667959"/>
            <a:chOff x="8318798" y="3021093"/>
            <a:chExt cx="568295" cy="667959"/>
          </a:xfrm>
        </p:grpSpPr>
        <p:sp>
          <p:nvSpPr>
            <p:cNvPr id="27" name="Isosceles Triangle 26">
              <a:extLst>
                <a:ext uri="{FF2B5EF4-FFF2-40B4-BE49-F238E27FC236}">
                  <a16:creationId xmlns:a16="http://schemas.microsoft.com/office/drawing/2014/main" id="{AA156990-751F-2E70-E558-393DA0B55ACE}"/>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29" name="TextBox 28">
              <a:extLst>
                <a:ext uri="{FF2B5EF4-FFF2-40B4-BE49-F238E27FC236}">
                  <a16:creationId xmlns:a16="http://schemas.microsoft.com/office/drawing/2014/main" id="{5F0FB552-B06E-DAD3-0F5F-A9DB998BE594}"/>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sp>
        <p:nvSpPr>
          <p:cNvPr id="7" name="Freeform: Shape 6">
            <a:extLst>
              <a:ext uri="{FF2B5EF4-FFF2-40B4-BE49-F238E27FC236}">
                <a16:creationId xmlns:a16="http://schemas.microsoft.com/office/drawing/2014/main" id="{66BE6881-A6B8-9F12-412D-9C8357E8A30E}"/>
              </a:ext>
            </a:extLst>
          </p:cNvPr>
          <p:cNvSpPr/>
          <p:nvPr>
            <p:custDataLst>
              <p:tags r:id="rId2"/>
            </p:custDataLst>
          </p:nvPr>
        </p:nvSpPr>
        <p:spPr>
          <a:xfrm>
            <a:off x="332994" y="4665234"/>
            <a:ext cx="8279441"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700" b="1">
                <a:solidFill>
                  <a:schemeClr val="bg1"/>
                </a:solidFill>
              </a:rPr>
              <a:t>Project Transparency and Alternatives</a:t>
            </a:r>
            <a:endParaRPr lang="en-US" sz="700" err="1">
              <a:solidFill>
                <a:schemeClr val="bg1"/>
              </a:solidFill>
            </a:endParaRPr>
          </a:p>
        </p:txBody>
      </p:sp>
      <p:grpSp>
        <p:nvGrpSpPr>
          <p:cNvPr id="18" name="Group 17">
            <a:extLst>
              <a:ext uri="{FF2B5EF4-FFF2-40B4-BE49-F238E27FC236}">
                <a16:creationId xmlns:a16="http://schemas.microsoft.com/office/drawing/2014/main" id="{7928A8DA-A892-B57C-0483-846268BACDA4}"/>
              </a:ext>
            </a:extLst>
          </p:cNvPr>
          <p:cNvGrpSpPr/>
          <p:nvPr/>
        </p:nvGrpSpPr>
        <p:grpSpPr>
          <a:xfrm>
            <a:off x="332994" y="5867715"/>
            <a:ext cx="8629933" cy="192156"/>
            <a:chOff x="332994" y="5867715"/>
            <a:chExt cx="8629933" cy="192156"/>
          </a:xfrm>
          <a:solidFill>
            <a:schemeClr val="bg1">
              <a:lumMod val="50000"/>
            </a:schemeClr>
          </a:solidFill>
        </p:grpSpPr>
        <p:sp>
          <p:nvSpPr>
            <p:cNvPr id="20" name="Rectangle 19">
              <a:extLst>
                <a:ext uri="{FF2B5EF4-FFF2-40B4-BE49-F238E27FC236}">
                  <a16:creationId xmlns:a16="http://schemas.microsoft.com/office/drawing/2014/main" id="{388B168A-2F0C-714F-0CBF-AF2FEF78E9C5}"/>
                </a:ext>
              </a:extLst>
            </p:cNvPr>
            <p:cNvSpPr>
              <a:spLocks/>
            </p:cNvSpPr>
            <p:nvPr/>
          </p:nvSpPr>
          <p:spPr>
            <a:xfrm>
              <a:off x="332994" y="5867715"/>
              <a:ext cx="217594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1" name="Rectangle 20">
              <a:extLst>
                <a:ext uri="{FF2B5EF4-FFF2-40B4-BE49-F238E27FC236}">
                  <a16:creationId xmlns:a16="http://schemas.microsoft.com/office/drawing/2014/main" id="{76F8F975-4137-8C5B-B608-D0515D5FE88D}"/>
                </a:ext>
              </a:extLst>
            </p:cNvPr>
            <p:cNvSpPr>
              <a:spLocks/>
            </p:cNvSpPr>
            <p:nvPr/>
          </p:nvSpPr>
          <p:spPr>
            <a:xfrm>
              <a:off x="2527836" y="5867715"/>
              <a:ext cx="3002712"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2" name="Rectangle 21">
              <a:extLst>
                <a:ext uri="{FF2B5EF4-FFF2-40B4-BE49-F238E27FC236}">
                  <a16:creationId xmlns:a16="http://schemas.microsoft.com/office/drawing/2014/main" id="{B546C4B4-54C2-78EA-AB94-E348E842B9B8}"/>
                </a:ext>
              </a:extLst>
            </p:cNvPr>
            <p:cNvSpPr>
              <a:spLocks/>
            </p:cNvSpPr>
            <p:nvPr/>
          </p:nvSpPr>
          <p:spPr>
            <a:xfrm>
              <a:off x="5549443" y="5867715"/>
              <a:ext cx="2159327"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3" name="Rectangle 22">
              <a:extLst>
                <a:ext uri="{FF2B5EF4-FFF2-40B4-BE49-F238E27FC236}">
                  <a16:creationId xmlns:a16="http://schemas.microsoft.com/office/drawing/2014/main" id="{032AD246-A191-C8D0-AB28-48449031B562}"/>
                </a:ext>
              </a:extLst>
            </p:cNvPr>
            <p:cNvSpPr>
              <a:spLocks/>
            </p:cNvSpPr>
            <p:nvPr/>
          </p:nvSpPr>
          <p:spPr>
            <a:xfrm>
              <a:off x="7754139" y="5867715"/>
              <a:ext cx="120878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grpSp>
        <p:nvGrpSpPr>
          <p:cNvPr id="452" name="Group 451">
            <a:extLst>
              <a:ext uri="{FF2B5EF4-FFF2-40B4-BE49-F238E27FC236}">
                <a16:creationId xmlns:a16="http://schemas.microsoft.com/office/drawing/2014/main" id="{5D34DD34-6468-2F07-B507-30875C345422}"/>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CC6B135F-8435-DB3F-B060-5ED2F9D7E705}"/>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930BC6B8-EB68-A080-79A0-858678B7C077}"/>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E3C7107B-8735-B65F-C526-AE692E7FBBE0}"/>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EFCB933B-763F-395F-B683-586E40F4063D}"/>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29838EB6-F7A2-B032-63E1-EBDB27E17B50}"/>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8F6447E1-FB88-2881-E484-1D92C2E8304F}"/>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EDE58935-5CB4-666D-8A5B-A0E6DD50D47E}"/>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F668920D-87A7-4E20-89F1-DBCAB61C0EBA}"/>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7C1D5263-82EC-A394-0063-EED523E66DB8}"/>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9F03CA8D-CB3C-B96F-9182-79BA123E97F6}"/>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2236157E-FB8F-02D0-E953-F6DF6CF64CEA}"/>
              </a:ext>
            </a:extLst>
          </p:cNvPr>
          <p:cNvGrpSpPr/>
          <p:nvPr/>
        </p:nvGrpSpPr>
        <p:grpSpPr>
          <a:xfrm>
            <a:off x="283706" y="1508804"/>
            <a:ext cx="8705098" cy="210695"/>
            <a:chOff x="1736297" y="928414"/>
            <a:chExt cx="5978598" cy="254942"/>
          </a:xfrm>
        </p:grpSpPr>
        <p:cxnSp>
          <p:nvCxnSpPr>
            <p:cNvPr id="39" name="Straight Connector 38">
              <a:extLst>
                <a:ext uri="{FF2B5EF4-FFF2-40B4-BE49-F238E27FC236}">
                  <a16:creationId xmlns:a16="http://schemas.microsoft.com/office/drawing/2014/main" id="{E4733011-1696-B633-4259-C11A97BE5230}"/>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B7A6CAB-EC5B-C89A-CA3D-FD83B0D22724}"/>
                </a:ext>
              </a:extLst>
            </p:cNvPr>
            <p:cNvSpPr txBox="1"/>
            <p:nvPr/>
          </p:nvSpPr>
          <p:spPr>
            <a:xfrm>
              <a:off x="1736297" y="928414"/>
              <a:ext cx="1278246" cy="22344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endParaRPr lang="en-US" sz="1200" b="1"/>
            </a:p>
          </p:txBody>
        </p:sp>
      </p:grpSp>
      <p:sp>
        <p:nvSpPr>
          <p:cNvPr id="508" name="5. Source">
            <a:extLst>
              <a:ext uri="{FF2B5EF4-FFF2-40B4-BE49-F238E27FC236}">
                <a16:creationId xmlns:a16="http://schemas.microsoft.com/office/drawing/2014/main" id="{9C47ECB9-D30C-D027-BC77-8070CEA7C84D}"/>
              </a:ext>
            </a:extLst>
          </p:cNvPr>
          <p:cNvSpPr txBox="1"/>
          <p:nvPr>
            <p:custDataLst>
              <p:tags r:id="rId3"/>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F119084C-AEDC-BB6D-74CB-54AD820A15B1}"/>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96A96E1C-4633-70A8-4703-D95C69733EDF}"/>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551C1B0F-45DC-7422-8B37-E96ED2409160}"/>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10BDFFDC-35C9-111C-F8B7-2E98F6AC6877}"/>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60FBC2A9-ABC0-E516-4322-ACE4F58CB7DA}"/>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30770425-173F-D2EB-DD39-0CC60478708B}"/>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D135BAE2-D238-CC0F-1FE0-7278587AA021}"/>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7EAA26A4-1B2F-0972-C202-B72E8697489F}"/>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3F38F1F1-5989-C48D-D2F0-789ED0592EF8}"/>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9F53DF90-C14A-AF2A-4D18-140E603FB6C5}"/>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EF95E0F6-006D-607F-2000-EB7C49BBEA7D}"/>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679C1184-EB9A-C2D5-21B8-8D5ACD632243}"/>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CC57C3C5-6160-1181-B91F-4BE499420E02}"/>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7BBDA3D8-2CE0-ECEB-EB2F-3AE1AFCD054F}"/>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004A0C62-E9F9-1D66-6A6A-810CFAB3996F}"/>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137ED354-CF2F-83C4-F670-9170C97F4260}"/>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6F7C502A-D38D-650D-FFF7-3243BE5F9755}"/>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2830D86D-FF93-540B-0360-2DCE0F97431C}"/>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C58E5DC5-554E-D56A-4E59-224E03CE8155}"/>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C5B687C1-2053-F95F-F612-39E7F836421A}"/>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57F5B572-B2DA-2006-D63A-53B88F1499CC}"/>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BBFBD789-2052-2191-44F9-A1A7CD992FBF}"/>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1ED8566C-7359-6A9A-3705-5BB1D3F4AF44}"/>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5EF657BD-E208-E166-DBD4-CC186474BE43}"/>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966CD055-A5BB-A769-7CF5-8E2D31C6D04B}"/>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FF27BEDE-C983-10E7-FC42-D199B885D5D3}"/>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E558E50A-1F03-07CD-77A4-51061D4E3B66}"/>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6FBB7DF0-8F7A-FC44-7E89-55D0E2067FC1}"/>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13F38C54-58B7-B2FF-8D07-11CE0339F332}"/>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C78180CF-1B1C-ACF9-CA51-6922426BB281}"/>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93FAA5D9-268C-324C-D3A3-8FF682407FBE}"/>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5FEE3584-F8F8-462C-2264-D50180B45684}"/>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A24685E7-99E8-B587-FB9B-A98699BB88B2}"/>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FCFB2AB8-31DC-6A58-4194-3639FABEE5F2}"/>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0744A70C-245B-61B6-0FDA-3E9DBB663F82}"/>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55BDD112-B57A-7EBA-5957-086651439EA3}"/>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54F23889-27AA-F582-394D-62331905F051}"/>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2B0AC232-20E4-908A-D7A5-45E02B975851}"/>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C7A88C25-C4D9-0405-0532-00C828010E44}"/>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7CF95BFA-180D-AB3F-13F8-719021A0E06E}"/>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EFEFA486-F337-013B-4DC4-E6FDC9B9A804}"/>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566EC2FB-C08C-7435-CB9A-032CFF8646A6}"/>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BA1A0200-6C3F-6981-E630-E2D81A76F004}"/>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01125812-B3FD-4992-60A0-357E0FDC16B1}"/>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AAE4DB00-8782-4CF2-0E2D-65F3C15BD8A2}"/>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95C2DBA3-1E35-2240-D170-06E2C68AE0CB}"/>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E2A2FE7D-F7E2-BC55-C921-8A92DC616BF5}"/>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B86760CC-79D8-208C-6A51-CC7B8E0C52CF}"/>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471A21D1-A117-47EB-B3CF-7D958C2291D2}"/>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F40EB66B-38AF-84AA-58C1-16752FE73E07}"/>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52BC6EC3-E516-38C6-C9EE-405B6CF27F67}"/>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CA0CC264-762A-BA34-7036-8D0EF2C998EB}"/>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79B2AB85-01AB-B94E-6F0A-E18904CA6D98}"/>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7D8C03F4-DB55-E1A4-BE65-D4239ECC26F9}"/>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CC78F2A2-582A-790A-02E6-68C92B33AEEC}"/>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B8EB76B2-2C55-08C1-4E45-46146E47A751}"/>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B878B102-77D2-4667-0FEE-78477843A394}"/>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0A813136-FB1B-996E-5A59-2E98144DD27B}"/>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78DB0327-B4BF-C69A-62BB-CF2E10F5A356}"/>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26504FB0-1D0D-4EC6-20AD-B46685D06329}"/>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17BE53F5-A4BB-5FDB-7D82-219DAB8D1E8C}"/>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DE48FE9F-1702-1F0A-3693-ABDD5D7992EB}"/>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F9A05325-FB01-BCCA-54A7-96FC3C80A5B7}"/>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8B61166D-1765-1CAC-CEA9-8B0AFA692DAC}"/>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6D4088E0-4D76-C669-72C9-3CDFFA2D3420}"/>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E5CF67AF-290D-B7CD-C5C0-FF87BBDD3B03}"/>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30BA7A97-F116-0387-4BF5-3008965844C5}"/>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634179D3-377F-18AA-5BEC-D1F50BDC77AA}"/>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EA296790-2542-A36D-CF43-2C7CA6A894F0}"/>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77F27FD7-8813-2114-9899-86A163F2886C}"/>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B6A0F60D-28F7-96E0-DBEC-F47C0815E60B}"/>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95162EBD-2821-C0FC-2840-556BF69068D6}"/>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37EB7EF5-62D0-1ED2-23D5-979FF4B116C6}"/>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4B525DEB-960E-7667-23FB-B6FB951A7659}"/>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C90DCD31-FE43-8DA6-2BBE-EE5230F5CC72}"/>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AE67AD0C-AAF9-41EB-679D-F8C93A20B15F}"/>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8587BEC9-520B-263F-29B6-D95DCB04856E}"/>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BECF242D-AE27-C898-6933-84DAEAC4CAC2}"/>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51A66F13-35BD-10AE-6D11-A345FC81A966}"/>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406E4DD6-3F28-F260-D2F4-B3D5CC85ACBF}"/>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62299ABF-24B6-805F-F0C4-24E55727FD12}"/>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DF066028-7CEC-63D2-CC79-88385FE67A11}"/>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D7DAB70F-7255-AD7D-3A12-97EDA60055C8}"/>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2EF8EFCD-E7EE-4C33-2D20-B1CEE8AD2CCD}"/>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DA76FA40-7EB1-F831-9353-1F4059001796}"/>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89F39E10-3D36-F2C4-A5F8-BF3C1C0B62C5}"/>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0B8ADCDE-1A8D-1016-9C31-EA8F0A30BB77}"/>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7E596F95-0D4B-3EED-8974-334C2DED970E}"/>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A54B2A2F-4D0D-4AA4-A369-127D4148BC13}"/>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F7A74475-EDCA-670E-8366-B9E74A4F0A84}"/>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41213F19-159B-11C8-9828-0F135138FC57}"/>
              </a:ext>
            </a:extLst>
          </p:cNvPr>
          <p:cNvSpPr>
            <a:spLocks/>
          </p:cNvSpPr>
          <p:nvPr>
            <p:custDataLst>
              <p:tags r:id="rId4"/>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B584C23A-DF0F-6897-19CB-CFA297815CA6}"/>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2C0DEF5C-765C-664E-D924-263320DE429F}"/>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253A2EFC-8421-3856-F911-E5478A5AF00B}"/>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E3D88A5A-38C2-9496-6C4C-D12A0E31D141}"/>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D1DA96B0-15CF-5236-776A-8D53558A7E90}"/>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B938980B-7793-E513-708E-DC4C8ADE1F85}"/>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2F248EC9-57E6-94D8-14A8-EADE2A03489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5F115FC2-D37A-2F3B-C75E-9385F83C4057}"/>
              </a:ext>
            </a:extLst>
          </p:cNvPr>
          <p:cNvCxnSpPr>
            <a:cxnSpLocks/>
            <a:stCxn id="115" idx="3"/>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29">
            <a:extLst>
              <a:ext uri="{FF2B5EF4-FFF2-40B4-BE49-F238E27FC236}">
                <a16:creationId xmlns:a16="http://schemas.microsoft.com/office/drawing/2014/main" id="{D0D6C00F-E33F-AD9F-794C-DB62306B5B4E}"/>
              </a:ext>
            </a:extLst>
          </p:cNvPr>
          <p:cNvCxnSpPr>
            <a:cxnSpLocks/>
            <a:stCxn id="515" idx="3"/>
            <a:endCxn id="115"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751ED4BC-E3E7-FC17-38C9-E72580455675}"/>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119" name="Connector: Elbow 118">
            <a:extLst>
              <a:ext uri="{FF2B5EF4-FFF2-40B4-BE49-F238E27FC236}">
                <a16:creationId xmlns:a16="http://schemas.microsoft.com/office/drawing/2014/main" id="{2FE4A863-8C20-D8E1-665E-3533ABEAA3A2}"/>
              </a:ext>
            </a:extLst>
          </p:cNvPr>
          <p:cNvCxnSpPr>
            <a:cxnSpLocks/>
            <a:stCxn id="522" idx="3"/>
            <a:endCxn id="115"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4EA74D25-77A9-1826-DCA6-6C283F3B687E}"/>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122" name="TextBox 121">
            <a:extLst>
              <a:ext uri="{FF2B5EF4-FFF2-40B4-BE49-F238E27FC236}">
                <a16:creationId xmlns:a16="http://schemas.microsoft.com/office/drawing/2014/main" id="{5D7B56B9-DF98-8831-BF9E-EA4149132EE7}"/>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sp>
        <p:nvSpPr>
          <p:cNvPr id="189" name="Rectangle 188">
            <a:extLst>
              <a:ext uri="{FF2B5EF4-FFF2-40B4-BE49-F238E27FC236}">
                <a16:creationId xmlns:a16="http://schemas.microsoft.com/office/drawing/2014/main" id="{392F32F1-DB2E-191A-D0CF-3B17AD51E067}"/>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190" name="TextBox 189">
            <a:extLst>
              <a:ext uri="{FF2B5EF4-FFF2-40B4-BE49-F238E27FC236}">
                <a16:creationId xmlns:a16="http://schemas.microsoft.com/office/drawing/2014/main" id="{CF6139F5-D94C-7D54-C228-400C47605D29}"/>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191" name="TextBox 190">
            <a:extLst>
              <a:ext uri="{FF2B5EF4-FFF2-40B4-BE49-F238E27FC236}">
                <a16:creationId xmlns:a16="http://schemas.microsoft.com/office/drawing/2014/main" id="{7239377B-606D-8F95-0AF3-8B6AE4C01A7C}"/>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512" name="Straight Arrow Connector 511">
            <a:extLst>
              <a:ext uri="{FF2B5EF4-FFF2-40B4-BE49-F238E27FC236}">
                <a16:creationId xmlns:a16="http://schemas.microsoft.com/office/drawing/2014/main" id="{6B5B3E47-906D-4CE4-88C9-A6C437FFA513}"/>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13" name="Straight Arrow Connector 512">
            <a:extLst>
              <a:ext uri="{FF2B5EF4-FFF2-40B4-BE49-F238E27FC236}">
                <a16:creationId xmlns:a16="http://schemas.microsoft.com/office/drawing/2014/main" id="{7D90DAED-46B6-D784-4C24-A95432571E59}"/>
              </a:ext>
            </a:extLst>
          </p:cNvPr>
          <p:cNvCxnSpPr>
            <a:cxnSpLocks/>
          </p:cNvCxnSpPr>
          <p:nvPr/>
        </p:nvCxnSpPr>
        <p:spPr>
          <a:xfrm>
            <a:off x="1093118" y="420535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14" name="Rectangle 513">
            <a:extLst>
              <a:ext uri="{FF2B5EF4-FFF2-40B4-BE49-F238E27FC236}">
                <a16:creationId xmlns:a16="http://schemas.microsoft.com/office/drawing/2014/main" id="{AF7DCAF0-6882-D6D5-AD1C-34FFCD7221C7}"/>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5" name="Rectangle 514">
            <a:extLst>
              <a:ext uri="{FF2B5EF4-FFF2-40B4-BE49-F238E27FC236}">
                <a16:creationId xmlns:a16="http://schemas.microsoft.com/office/drawing/2014/main" id="{F7D1E29D-2FE1-AE3E-D017-3E1C92249D67}"/>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16" name="TextBox 515">
            <a:extLst>
              <a:ext uri="{FF2B5EF4-FFF2-40B4-BE49-F238E27FC236}">
                <a16:creationId xmlns:a16="http://schemas.microsoft.com/office/drawing/2014/main" id="{98978C22-AB8F-E49B-4489-2C219632BD83}"/>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17" name="TextBox 516">
            <a:extLst>
              <a:ext uri="{FF2B5EF4-FFF2-40B4-BE49-F238E27FC236}">
                <a16:creationId xmlns:a16="http://schemas.microsoft.com/office/drawing/2014/main" id="{EB4882AF-F536-9DC7-EADB-C264A2CE1F3E}"/>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18" name="TextBox 517">
            <a:extLst>
              <a:ext uri="{FF2B5EF4-FFF2-40B4-BE49-F238E27FC236}">
                <a16:creationId xmlns:a16="http://schemas.microsoft.com/office/drawing/2014/main" id="{346500E2-F72F-9C4D-CAA8-84F8D7BE585F}"/>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19" name="Straight Arrow Connector 518">
            <a:extLst>
              <a:ext uri="{FF2B5EF4-FFF2-40B4-BE49-F238E27FC236}">
                <a16:creationId xmlns:a16="http://schemas.microsoft.com/office/drawing/2014/main" id="{9B20D9FD-0F02-B42A-9BB6-AA79684B2E71}"/>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0" name="TextBox 519">
            <a:extLst>
              <a:ext uri="{FF2B5EF4-FFF2-40B4-BE49-F238E27FC236}">
                <a16:creationId xmlns:a16="http://schemas.microsoft.com/office/drawing/2014/main" id="{635BBD63-C548-6865-4E63-CB7190D673EA}"/>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21" name="TrackerAlphaBlue 452">
            <a:extLst>
              <a:ext uri="{FF2B5EF4-FFF2-40B4-BE49-F238E27FC236}">
                <a16:creationId xmlns:a16="http://schemas.microsoft.com/office/drawing/2014/main" id="{6B677BEC-A442-821A-6076-41383B787A0B}"/>
              </a:ext>
            </a:extLst>
          </p:cNvPr>
          <p:cNvSpPr>
            <a:spLocks/>
          </p:cNvSpPr>
          <p:nvPr>
            <p:custDataLst>
              <p:tags r:id="rId5"/>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522" name="Rectangle 521">
            <a:extLst>
              <a:ext uri="{FF2B5EF4-FFF2-40B4-BE49-F238E27FC236}">
                <a16:creationId xmlns:a16="http://schemas.microsoft.com/office/drawing/2014/main" id="{4AB67811-0CCA-26CD-81FE-DC6C95F03B00}"/>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523" name="Straight Arrow Connector 522">
            <a:extLst>
              <a:ext uri="{FF2B5EF4-FFF2-40B4-BE49-F238E27FC236}">
                <a16:creationId xmlns:a16="http://schemas.microsoft.com/office/drawing/2014/main" id="{DDF5003F-62F6-DDF8-AC70-5E8173211162}"/>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4" name="Straight Arrow Connector 523">
            <a:extLst>
              <a:ext uri="{FF2B5EF4-FFF2-40B4-BE49-F238E27FC236}">
                <a16:creationId xmlns:a16="http://schemas.microsoft.com/office/drawing/2014/main" id="{0B0D38BD-8945-F554-2CF9-2628E4F4FD1D}"/>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5" name="Straight Arrow Connector 524">
            <a:extLst>
              <a:ext uri="{FF2B5EF4-FFF2-40B4-BE49-F238E27FC236}">
                <a16:creationId xmlns:a16="http://schemas.microsoft.com/office/drawing/2014/main" id="{0D6F207D-FD63-30A0-F4A1-618552C53F66}"/>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526" name="Straight Arrow Connector 525">
            <a:extLst>
              <a:ext uri="{FF2B5EF4-FFF2-40B4-BE49-F238E27FC236}">
                <a16:creationId xmlns:a16="http://schemas.microsoft.com/office/drawing/2014/main" id="{733E41F6-996D-6C21-DFE8-A7CF489BE4A4}"/>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27" name="Rectangle 526">
            <a:extLst>
              <a:ext uri="{FF2B5EF4-FFF2-40B4-BE49-F238E27FC236}">
                <a16:creationId xmlns:a16="http://schemas.microsoft.com/office/drawing/2014/main" id="{ACEEF38B-478C-A0BE-73AD-3D69679D1642}"/>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130" name="Connector: Elbow 129">
            <a:extLst>
              <a:ext uri="{FF2B5EF4-FFF2-40B4-BE49-F238E27FC236}">
                <a16:creationId xmlns:a16="http://schemas.microsoft.com/office/drawing/2014/main" id="{181EF89F-7418-90FF-7BF8-AB7F3116DB62}"/>
              </a:ext>
            </a:extLst>
          </p:cNvPr>
          <p:cNvCxnSpPr>
            <a:cxnSpLocks/>
            <a:stCxn id="527" idx="3"/>
            <a:endCxn id="115"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72" name="Connector: Elbow 171">
            <a:extLst>
              <a:ext uri="{FF2B5EF4-FFF2-40B4-BE49-F238E27FC236}">
                <a16:creationId xmlns:a16="http://schemas.microsoft.com/office/drawing/2014/main" id="{13EF8E42-3BA0-5E66-568A-A05D3D3B5593}"/>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74B09C61-67F3-C1E4-82C0-37B281337127}"/>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55AEB475-8828-0926-6F53-FB20A0A683E6}"/>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928EFE96-BB7D-8189-31BB-04A6F2D78222}"/>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C751921B-B518-3DD2-886D-AC6B33F5BD43}"/>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52AFC72C-345D-AD63-912B-B0A5DFBAC266}"/>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9A857AA4-D3B2-9471-3AD7-7FA005B42DDB}"/>
              </a:ext>
            </a:extLst>
          </p:cNvPr>
          <p:cNvSpPr txBox="1"/>
          <p:nvPr/>
        </p:nvSpPr>
        <p:spPr>
          <a:xfrm>
            <a:off x="9323520" y="1798829"/>
            <a:ext cx="2395728" cy="338554"/>
          </a:xfrm>
          <a:prstGeom prst="rect">
            <a:avLst/>
          </a:prstGeom>
          <a:noFill/>
          <a:ln>
            <a:noFill/>
          </a:ln>
        </p:spPr>
        <p:txBody>
          <a:bodyPr wrap="square" lIns="0" tIns="0" rIns="0" bIns="0" anchor="t">
            <a:spAutoFit/>
          </a:bodyPr>
          <a:lstStyle/>
          <a:p>
            <a:r>
              <a:rPr lang="en-US" sz="1100"/>
              <a:t>Which short-circuit cases should ERCOT produce for CTP?</a:t>
            </a:r>
            <a:endParaRPr lang="en-US" sz="1100" b="1"/>
          </a:p>
        </p:txBody>
      </p:sp>
      <p:sp>
        <p:nvSpPr>
          <p:cNvPr id="604" name="Panel header: Options considered">
            <a:extLst>
              <a:ext uri="{FF2B5EF4-FFF2-40B4-BE49-F238E27FC236}">
                <a16:creationId xmlns:a16="http://schemas.microsoft.com/office/drawing/2014/main" id="{D8C876CA-A1C6-DA71-254B-008A2C2F395F}"/>
              </a:ext>
            </a:extLst>
          </p:cNvPr>
          <p:cNvSpPr txBox="1"/>
          <p:nvPr/>
        </p:nvSpPr>
        <p:spPr>
          <a:xfrm>
            <a:off x="9323520" y="2197938"/>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F5E48B0E-A63A-4569-ADF7-C96EDADAD9CD}"/>
              </a:ext>
            </a:extLst>
          </p:cNvPr>
          <p:cNvCxnSpPr/>
          <p:nvPr/>
        </p:nvCxnSpPr>
        <p:spPr>
          <a:xfrm>
            <a:off x="9323520" y="2408249"/>
            <a:ext cx="2395728" cy="0"/>
          </a:xfrm>
          <a:prstGeom prst="line">
            <a:avLst/>
          </a:prstGeom>
          <a:ln w="9525">
            <a:solidFill>
              <a:schemeClr val="tx1"/>
            </a:solidFill>
          </a:ln>
        </p:spPr>
      </p:cxnSp>
      <p:sp>
        <p:nvSpPr>
          <p:cNvPr id="606" name="Panel: option 1">
            <a:extLst>
              <a:ext uri="{FF2B5EF4-FFF2-40B4-BE49-F238E27FC236}">
                <a16:creationId xmlns:a16="http://schemas.microsoft.com/office/drawing/2014/main" id="{62993E61-25E1-B62B-E472-CDD62D4B6567}"/>
              </a:ext>
            </a:extLst>
          </p:cNvPr>
          <p:cNvSpPr txBox="1"/>
          <p:nvPr/>
        </p:nvSpPr>
        <p:spPr>
          <a:xfrm>
            <a:off x="9323520" y="2443944"/>
            <a:ext cx="2395728" cy="449485"/>
          </a:xfrm>
          <a:prstGeom prst="roundRect">
            <a:avLst/>
          </a:prstGeom>
          <a:noFill/>
          <a:ln w="12700">
            <a:solidFill>
              <a:srgbClr val="D9D9D9"/>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a:solidFill>
                  <a:schemeClr val="tx1"/>
                </a:solidFill>
              </a:rPr>
              <a:t>1.	</a:t>
            </a:r>
            <a:r>
              <a:rPr lang="en-US" sz="1050"/>
              <a:t> A short-circuit case for every steady-state scenario</a:t>
            </a:r>
            <a:endParaRPr lang="en-US" sz="1050">
              <a:solidFill>
                <a:schemeClr val="tx1"/>
              </a:solidFill>
            </a:endParaRPr>
          </a:p>
        </p:txBody>
      </p:sp>
      <p:sp>
        <p:nvSpPr>
          <p:cNvPr id="607" name="Panel: option 2">
            <a:extLst>
              <a:ext uri="{FF2B5EF4-FFF2-40B4-BE49-F238E27FC236}">
                <a16:creationId xmlns:a16="http://schemas.microsoft.com/office/drawing/2014/main" id="{F8C6BDB4-A13E-3810-0945-951ED5E512CD}"/>
              </a:ext>
            </a:extLst>
          </p:cNvPr>
          <p:cNvSpPr txBox="1"/>
          <p:nvPr/>
        </p:nvSpPr>
        <p:spPr>
          <a:xfrm>
            <a:off x="9323520" y="2899669"/>
            <a:ext cx="2395728" cy="807029"/>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b="1">
                <a:solidFill>
                  <a:schemeClr val="tx1"/>
                </a:solidFill>
              </a:rPr>
              <a:t>2.	</a:t>
            </a:r>
            <a:r>
              <a:rPr lang="en-US" sz="1050" b="1"/>
              <a:t>One short-circuit case per study year, based on summer peak topology </a:t>
            </a:r>
            <a:r>
              <a:rPr lang="en-US" sz="1050" b="1" i="1"/>
              <a:t>(with a winter topology case to be evaluated)</a:t>
            </a:r>
            <a:endParaRPr lang="en-US" sz="1050" b="1" i="1">
              <a:solidFill>
                <a:schemeClr val="tx1"/>
              </a:solidFill>
            </a:endParaRPr>
          </a:p>
        </p:txBody>
      </p:sp>
      <p:sp>
        <p:nvSpPr>
          <p:cNvPr id="608" name="Panel: option 3">
            <a:extLst>
              <a:ext uri="{FF2B5EF4-FFF2-40B4-BE49-F238E27FC236}">
                <a16:creationId xmlns:a16="http://schemas.microsoft.com/office/drawing/2014/main" id="{E1F42E5A-AD72-A817-AA64-70DEA1F57223}"/>
              </a:ext>
            </a:extLst>
          </p:cNvPr>
          <p:cNvSpPr txBox="1"/>
          <p:nvPr/>
        </p:nvSpPr>
        <p:spPr>
          <a:xfrm>
            <a:off x="9323520" y="3712939"/>
            <a:ext cx="2395728" cy="449485"/>
          </a:xfrm>
          <a:prstGeom prst="roundRect">
            <a:avLst/>
          </a:prstGeom>
          <a:noFill/>
          <a:ln w="12700">
            <a:solidFill>
              <a:srgbClr val="D9D9D9"/>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a:solidFill>
                  <a:schemeClr val="tx1"/>
                </a:solidFill>
              </a:rPr>
              <a:t>3.	</a:t>
            </a:r>
            <a:r>
              <a:rPr lang="en-US" sz="1050"/>
              <a:t>Keep today’s SPWG short-circuit case set</a:t>
            </a:r>
            <a:endParaRPr lang="en-US" sz="1050">
              <a:solidFill>
                <a:schemeClr val="tx1"/>
              </a:solidFill>
            </a:endParaRPr>
          </a:p>
        </p:txBody>
      </p:sp>
      <p:sp>
        <p:nvSpPr>
          <p:cNvPr id="609" name="Panel header: What we heard">
            <a:extLst>
              <a:ext uri="{FF2B5EF4-FFF2-40B4-BE49-F238E27FC236}">
                <a16:creationId xmlns:a16="http://schemas.microsoft.com/office/drawing/2014/main" id="{23DE6F13-1B05-6D35-26FF-0311AC947C80}"/>
              </a:ext>
            </a:extLst>
          </p:cNvPr>
          <p:cNvSpPr txBox="1"/>
          <p:nvPr/>
        </p:nvSpPr>
        <p:spPr>
          <a:xfrm>
            <a:off x="9323520" y="4185412"/>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D0DB48E4-34F9-DE9F-29C1-C49B5262F7B6}"/>
              </a:ext>
            </a:extLst>
          </p:cNvPr>
          <p:cNvCxnSpPr/>
          <p:nvPr/>
        </p:nvCxnSpPr>
        <p:spPr>
          <a:xfrm>
            <a:off x="9323520" y="4578603"/>
            <a:ext cx="2395728" cy="0"/>
          </a:xfrm>
          <a:prstGeom prst="line">
            <a:avLst/>
          </a:prstGeom>
          <a:ln w="9525">
            <a:solidFill>
              <a:schemeClr val="tx1"/>
            </a:solidFill>
          </a:ln>
        </p:spPr>
      </p:cxnSp>
      <p:sp>
        <p:nvSpPr>
          <p:cNvPr id="612" name="Panel: stat 1 text">
            <a:extLst>
              <a:ext uri="{FF2B5EF4-FFF2-40B4-BE49-F238E27FC236}">
                <a16:creationId xmlns:a16="http://schemas.microsoft.com/office/drawing/2014/main" id="{FA3CB39B-5607-1940-42E3-FA73D5A3FB86}"/>
              </a:ext>
            </a:extLst>
          </p:cNvPr>
          <p:cNvSpPr txBox="1"/>
          <p:nvPr/>
        </p:nvSpPr>
        <p:spPr>
          <a:xfrm>
            <a:off x="9323520" y="4707532"/>
            <a:ext cx="2395728" cy="507831"/>
          </a:xfrm>
          <a:prstGeom prst="rect">
            <a:avLst/>
          </a:prstGeom>
          <a:noFill/>
          <a:ln>
            <a:noFill/>
          </a:ln>
        </p:spPr>
        <p:txBody>
          <a:bodyPr wrap="square" lIns="0" tIns="0" rIns="0" bIns="0" anchor="ctr">
            <a:spAutoFit/>
          </a:bodyPr>
          <a:lstStyle/>
          <a:p>
            <a:pPr>
              <a:buClr>
                <a:schemeClr val="tx2"/>
              </a:buClr>
            </a:pPr>
            <a:r>
              <a:rPr lang="en-US" sz="1100"/>
              <a:t>TSPs split on whether short-circuit cases need to match every steady-state case</a:t>
            </a:r>
            <a:endParaRPr lang="en-US" sz="1100">
              <a:sym typeface=""/>
            </a:endParaRPr>
          </a:p>
        </p:txBody>
      </p:sp>
      <p:sp>
        <p:nvSpPr>
          <p:cNvPr id="613" name="Panel header: Why">
            <a:extLst>
              <a:ext uri="{FF2B5EF4-FFF2-40B4-BE49-F238E27FC236}">
                <a16:creationId xmlns:a16="http://schemas.microsoft.com/office/drawing/2014/main" id="{3AB64228-5501-6C3E-1446-E4FCFBD7DDE0}"/>
              </a:ext>
            </a:extLst>
          </p:cNvPr>
          <p:cNvSpPr txBox="1"/>
          <p:nvPr/>
        </p:nvSpPr>
        <p:spPr>
          <a:xfrm>
            <a:off x="9323520" y="5300979"/>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E0A2BF1F-40E6-1B0A-0C56-60D30218D401}"/>
              </a:ext>
            </a:extLst>
          </p:cNvPr>
          <p:cNvCxnSpPr>
            <a:cxnSpLocks/>
          </p:cNvCxnSpPr>
          <p:nvPr/>
        </p:nvCxnSpPr>
        <p:spPr>
          <a:xfrm>
            <a:off x="9323520" y="5511290"/>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D7F13BD5-8771-981A-4A63-7DFD4347B59C}"/>
              </a:ext>
            </a:extLst>
          </p:cNvPr>
          <p:cNvSpPr txBox="1"/>
          <p:nvPr/>
        </p:nvSpPr>
        <p:spPr>
          <a:xfrm>
            <a:off x="9323520" y="5581205"/>
            <a:ext cx="2395728" cy="846386"/>
          </a:xfrm>
          <a:prstGeom prst="rect">
            <a:avLst/>
          </a:prstGeom>
          <a:noFill/>
          <a:ln>
            <a:noFill/>
          </a:ln>
        </p:spPr>
        <p:txBody>
          <a:bodyPr wrap="square" lIns="0" tIns="0" rIns="0" bIns="0" anchor="t">
            <a:spAutoFit/>
          </a:bodyPr>
          <a:lstStyle/>
          <a:p>
            <a:pPr>
              <a:buClr>
                <a:schemeClr val="tx2"/>
              </a:buClr>
            </a:pPr>
            <a:r>
              <a:rPr lang="en-US" sz="1100"/>
              <a:t>Short-circuit studies model all generation online and don’t depend on load, so only topology matters. Summer peak captures the highest generation each year</a:t>
            </a:r>
            <a:endParaRPr lang="en-US" sz="1100" b="1">
              <a:sym typeface=""/>
            </a:endParaRPr>
          </a:p>
        </p:txBody>
      </p:sp>
      <p:sp>
        <p:nvSpPr>
          <p:cNvPr id="618" name="2. Slide Title">
            <a:extLst>
              <a:ext uri="{FF2B5EF4-FFF2-40B4-BE49-F238E27FC236}">
                <a16:creationId xmlns:a16="http://schemas.microsoft.com/office/drawing/2014/main" id="{AB039CD8-BA3B-D95F-F484-68424686360C}"/>
              </a:ext>
            </a:extLst>
          </p:cNvPr>
          <p:cNvSpPr>
            <a:spLocks noGrp="1"/>
          </p:cNvSpPr>
          <p:nvPr>
            <p:ph type="title"/>
            <p:custDataLst>
              <p:tags r:id="rId6"/>
            </p:custDataLst>
          </p:nvPr>
        </p:nvSpPr>
        <p:spPr>
          <a:xfrm>
            <a:off x="1173522" y="417825"/>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Cases and modeling – design choice: </a:t>
            </a:r>
            <a:r>
              <a:rPr lang="en-US"/>
              <a:t>One short-circuit case per study year, based on summer peak topology</a:t>
            </a:r>
            <a:endParaRPr lang="en-US" spc="-30"/>
          </a:p>
        </p:txBody>
      </p:sp>
      <p:sp>
        <p:nvSpPr>
          <p:cNvPr id="619" name="Subtitle 608">
            <a:extLst>
              <a:ext uri="{FF2B5EF4-FFF2-40B4-BE49-F238E27FC236}">
                <a16:creationId xmlns:a16="http://schemas.microsoft.com/office/drawing/2014/main" id="{DC19F975-7CDC-E7B8-8D48-1740C276B7E7}"/>
              </a:ext>
            </a:extLst>
          </p:cNvPr>
          <p:cNvSpPr>
            <a:spLocks noGrp="1"/>
          </p:cNvSpPr>
          <p:nvPr>
            <p:ph type="subTitle" idx="1"/>
          </p:nvPr>
        </p:nvSpPr>
        <p:spPr>
          <a:xfrm>
            <a:off x="1173522" y="1152862"/>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6" name="Rectangle 625">
            <a:extLst>
              <a:ext uri="{FF2B5EF4-FFF2-40B4-BE49-F238E27FC236}">
                <a16:creationId xmlns:a16="http://schemas.microsoft.com/office/drawing/2014/main" id="{8CC96C9A-A14B-ABFF-9740-FA53EE9481BB}"/>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27" name="Rectangle 626">
            <a:extLst>
              <a:ext uri="{FF2B5EF4-FFF2-40B4-BE49-F238E27FC236}">
                <a16:creationId xmlns:a16="http://schemas.microsoft.com/office/drawing/2014/main" id="{8B1CFAC3-9919-B8E3-973C-BD1F9CD20C36}"/>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F909442E-339A-CF20-78B5-2475BB0B3F25}"/>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E1F161F6-4087-7782-D7EA-C197CE4A548E}"/>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3F5F826D-442D-4D0F-4E7C-7E1EF4E9AA27}"/>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81AEBBE9-4512-A4BF-AF59-0DD9791599FD}"/>
              </a:ext>
            </a:extLst>
          </p:cNvPr>
          <p:cNvSpPr>
            <a:spLocks/>
          </p:cNvSpPr>
          <p:nvPr>
            <p:custDataLst>
              <p:tags r:id="rId7"/>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90F4F5CC-FC7D-14C2-9162-DCEEBF929606}"/>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85107FA6-E958-AC47-2377-A56AEA9E0DB0}"/>
              </a:ext>
            </a:extLst>
          </p:cNvPr>
          <p:cNvGrpSpPr/>
          <p:nvPr>
            <p:custDataLst>
              <p:tags r:id="rId8"/>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F4AD99FE-3B9B-84E1-1BDC-135F54D8C246}"/>
                </a:ext>
              </a:extLst>
            </p:cNvPr>
            <p:cNvSpPr/>
            <p:nvPr>
              <p:custDataLst>
                <p:tags r:id="rId11"/>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B3B31B81-1F5A-3BD4-B77B-9B57A75D039B}"/>
                </a:ext>
              </a:extLst>
            </p:cNvPr>
            <p:cNvSpPr txBox="1"/>
            <p:nvPr>
              <p:custDataLst>
                <p:tags r:id="rId12"/>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35986B2C-CBDE-9331-89E5-267A9F91C5CC}"/>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565EC88E-5675-764E-FC26-F1A15E8E00E8}"/>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1BF83F97-8580-5C8B-CB92-0FC01B8FDBD3}"/>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3" name="5. Source">
            <a:extLst>
              <a:ext uri="{FF2B5EF4-FFF2-40B4-BE49-F238E27FC236}">
                <a16:creationId xmlns:a16="http://schemas.microsoft.com/office/drawing/2014/main" id="{AB897213-0A28-C057-A852-062C6A68CB3A}"/>
              </a:ext>
            </a:extLst>
          </p:cNvPr>
          <p:cNvSpPr txBox="1"/>
          <p:nvPr>
            <p:custDataLst>
              <p:tags r:id="rId9"/>
            </p:custDataLst>
          </p:nvPr>
        </p:nvSpPr>
        <p:spPr>
          <a:xfrm>
            <a:off x="283706" y="6502991"/>
            <a:ext cx="8591692"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NOTE: </a:t>
            </a:r>
            <a:r>
              <a:rPr lang="en-US"/>
              <a:t>A winter case may be needed where winter topology differs materially from summer. Cases will continue to be delivered in ASPEN format for TSP short-circuit studies</a:t>
            </a: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1" name="TextBox 10">
            <a:extLst>
              <a:ext uri="{FF2B5EF4-FFF2-40B4-BE49-F238E27FC236}">
                <a16:creationId xmlns:a16="http://schemas.microsoft.com/office/drawing/2014/main" id="{AE94B348-039E-A923-4BCE-3CEF15DC7864}"/>
              </a:ext>
            </a:extLst>
          </p:cNvPr>
          <p:cNvSpPr txBox="1">
            <a:spLocks/>
          </p:cNvSpPr>
          <p:nvPr/>
        </p:nvSpPr>
        <p:spPr>
          <a:xfrm>
            <a:off x="9323520" y="1094746"/>
            <a:ext cx="798615" cy="323165"/>
          </a:xfrm>
          <a:prstGeom prst="rect">
            <a:avLst/>
          </a:prstGeom>
          <a:solidFill>
            <a:srgbClr val="92D050">
              <a:alpha val="69804"/>
            </a:srgbClr>
          </a:solidFill>
          <a:ln w="19050">
            <a:solidFill>
              <a:schemeClr val="accent1"/>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t>Clear alignment</a:t>
            </a:r>
          </a:p>
        </p:txBody>
      </p:sp>
      <p:pic>
        <p:nvPicPr>
          <p:cNvPr id="9" name="Graphic 8">
            <a:extLst>
              <a:ext uri="{FF2B5EF4-FFF2-40B4-BE49-F238E27FC236}">
                <a16:creationId xmlns:a16="http://schemas.microsoft.com/office/drawing/2014/main" id="{36398D3D-AA48-5B80-1651-9DC8713A4C1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77286" y="4102809"/>
            <a:ext cx="344104" cy="344104"/>
          </a:xfrm>
          <a:prstGeom prst="rect">
            <a:avLst/>
          </a:prstGeom>
        </p:spPr>
      </p:pic>
      <p:sp>
        <p:nvSpPr>
          <p:cNvPr id="10" name="TextBox 9">
            <a:extLst>
              <a:ext uri="{FF2B5EF4-FFF2-40B4-BE49-F238E27FC236}">
                <a16:creationId xmlns:a16="http://schemas.microsoft.com/office/drawing/2014/main" id="{A7CF372A-6BF4-48E0-62F7-0E10695F6A58}"/>
              </a:ext>
            </a:extLst>
          </p:cNvPr>
          <p:cNvSpPr txBox="1">
            <a:spLocks/>
          </p:cNvSpPr>
          <p:nvPr>
            <p:custDataLst>
              <p:tags r:id="rId10"/>
            </p:custDataLst>
          </p:nvPr>
        </p:nvSpPr>
        <p:spPr>
          <a:xfrm>
            <a:off x="1598582" y="4059418"/>
            <a:ext cx="6684711"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400" b="1"/>
              <a:t>Open question</a:t>
            </a:r>
            <a:br>
              <a:rPr lang="en-US" sz="1400" b="1"/>
            </a:br>
            <a:r>
              <a:rPr lang="en-US" sz="1400" i="1"/>
              <a:t>Short-circuit case building: whether to consolidate it with steady-state case building?</a:t>
            </a:r>
          </a:p>
        </p:txBody>
      </p:sp>
    </p:spTree>
    <p:extLst>
      <p:ext uri="{BB962C8B-B14F-4D97-AF65-F5344CB8AC3E}">
        <p14:creationId xmlns:p14="http://schemas.microsoft.com/office/powerpoint/2010/main" val="2157508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A3D5C7A-B325-3B4B-C602-EFC4C8160B8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3" progId="TCLayout.ActiveDocument.1">
                  <p:embed/>
                </p:oleObj>
              </mc:Choice>
              <mc:Fallback>
                <p:oleObj name="think-cell Slide" r:id="rId3" imgW="404" imgH="403" progId="TCLayout.ActiveDocument.1">
                  <p:embed/>
                  <p:pic>
                    <p:nvPicPr>
                      <p:cNvPr id="5" name="think-cell data - do not delete" hidden="1">
                        <a:extLst>
                          <a:ext uri="{FF2B5EF4-FFF2-40B4-BE49-F238E27FC236}">
                            <a16:creationId xmlns:a16="http://schemas.microsoft.com/office/drawing/2014/main" id="{AA3D5C7A-B325-3B4B-C602-EFC4C8160B8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9C6EEF72-7894-97DE-7BD2-A8F19F9270D5}"/>
              </a:ext>
            </a:extLst>
          </p:cNvPr>
          <p:cNvSpPr>
            <a:spLocks noGrp="1"/>
          </p:cNvSpPr>
          <p:nvPr>
            <p:ph type="title"/>
          </p:nvPr>
        </p:nvSpPr>
        <p:spPr>
          <a:xfrm>
            <a:off x="1257300" y="419100"/>
            <a:ext cx="4363212" cy="738664"/>
          </a:xfrm>
        </p:spPr>
        <p:txBody>
          <a:bodyPr vert="horz">
            <a:noAutofit/>
          </a:bodyPr>
          <a:lstStyle/>
          <a:p>
            <a:r>
              <a:rPr lang="en-US" spc="-30">
                <a:solidFill>
                  <a:schemeClr val="accent2">
                    <a:lumMod val="75000"/>
                  </a:schemeClr>
                </a:solidFill>
              </a:rPr>
              <a:t>Cases and modeling: </a:t>
            </a:r>
            <a:r>
              <a:rPr lang="en-US"/>
              <a:t>Areas with consensus…</a:t>
            </a:r>
          </a:p>
        </p:txBody>
      </p:sp>
      <p:sp>
        <p:nvSpPr>
          <p:cNvPr id="16" name="Title 5">
            <a:extLst>
              <a:ext uri="{FF2B5EF4-FFF2-40B4-BE49-F238E27FC236}">
                <a16:creationId xmlns:a16="http://schemas.microsoft.com/office/drawing/2014/main" id="{D6BAFB39-DCEA-20F3-40A5-2367762F307C}"/>
              </a:ext>
            </a:extLst>
          </p:cNvPr>
          <p:cNvSpPr txBox="1">
            <a:spLocks/>
          </p:cNvSpPr>
          <p:nvPr/>
        </p:nvSpPr>
        <p:spPr>
          <a:xfrm>
            <a:off x="6571490" y="419100"/>
            <a:ext cx="5180956" cy="73866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tx1"/>
                </a:solidFill>
                <a:latin typeface="+mj-lt"/>
                <a:ea typeface="+mj-ea"/>
                <a:cs typeface="+mj-cs"/>
              </a:defRPr>
            </a:lvl1pPr>
          </a:lstStyle>
          <a:p>
            <a:r>
              <a:rPr lang="en-US"/>
              <a:t>… and questions that need further debate</a:t>
            </a:r>
          </a:p>
        </p:txBody>
      </p:sp>
      <p:sp>
        <p:nvSpPr>
          <p:cNvPr id="18" name="TextBox 17">
            <a:extLst>
              <a:ext uri="{FF2B5EF4-FFF2-40B4-BE49-F238E27FC236}">
                <a16:creationId xmlns:a16="http://schemas.microsoft.com/office/drawing/2014/main" id="{FBBA6351-327C-076F-0106-ECABC706FB6C}"/>
              </a:ext>
            </a:extLst>
          </p:cNvPr>
          <p:cNvSpPr txBox="1">
            <a:spLocks/>
          </p:cNvSpPr>
          <p:nvPr/>
        </p:nvSpPr>
        <p:spPr>
          <a:xfrm>
            <a:off x="1257300" y="1649498"/>
            <a:ext cx="4363212" cy="220060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spcAft>
                <a:spcPts val="600"/>
              </a:spcAft>
              <a:buFont typeface="Arial" panose="020B0604020202020204" pitchFamily="34" charset="0"/>
              <a:buChar char="•"/>
            </a:pPr>
            <a:r>
              <a:rPr lang="en-US" b="1"/>
              <a:t>One CTP case build replaces SSWG and RTP:</a:t>
            </a:r>
            <a:r>
              <a:rPr lang="en-US"/>
              <a:t> a single, two-step build of the 17-case set for the Batch and TPL</a:t>
            </a:r>
          </a:p>
          <a:p>
            <a:pPr marL="285750" indent="-285750">
              <a:spcAft>
                <a:spcPts val="600"/>
              </a:spcAft>
              <a:buFont typeface="Arial" panose="020B0604020202020204" pitchFamily="34" charset="0"/>
              <a:buChar char="•"/>
            </a:pPr>
            <a:r>
              <a:rPr lang="en-US" b="1"/>
              <a:t>Critical cases first:</a:t>
            </a:r>
            <a:r>
              <a:rPr lang="en-US"/>
              <a:t> Y6/Y4/Y2 are built first so the study can start early, with the remaining cases after</a:t>
            </a:r>
          </a:p>
          <a:p>
            <a:pPr marL="285750" indent="-285750">
              <a:spcAft>
                <a:spcPts val="600"/>
              </a:spcAft>
              <a:buFont typeface="Arial" panose="020B0604020202020204" pitchFamily="34" charset="0"/>
              <a:buChar char="•"/>
            </a:pPr>
            <a:r>
              <a:rPr lang="en-US" b="1"/>
              <a:t>One short-circuit case per study year,</a:t>
            </a:r>
            <a:r>
              <a:rPr lang="en-US"/>
              <a:t> based on summer peak topology</a:t>
            </a:r>
          </a:p>
        </p:txBody>
      </p:sp>
      <p:sp>
        <p:nvSpPr>
          <p:cNvPr id="20" name="TextBox 19">
            <a:extLst>
              <a:ext uri="{FF2B5EF4-FFF2-40B4-BE49-F238E27FC236}">
                <a16:creationId xmlns:a16="http://schemas.microsoft.com/office/drawing/2014/main" id="{3CECBC4B-6260-B426-8B9D-210409FB6C62}"/>
              </a:ext>
            </a:extLst>
          </p:cNvPr>
          <p:cNvSpPr txBox="1">
            <a:spLocks/>
          </p:cNvSpPr>
          <p:nvPr/>
        </p:nvSpPr>
        <p:spPr>
          <a:xfrm>
            <a:off x="6571490" y="1649498"/>
            <a:ext cx="5180956" cy="220060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spcAft>
                <a:spcPts val="600"/>
              </a:spcAft>
              <a:buFont typeface="Arial" panose="020B0604020202020204" pitchFamily="34" charset="0"/>
              <a:buChar char="•"/>
            </a:pPr>
            <a:r>
              <a:rPr lang="en-US" b="1"/>
              <a:t>Format for additional case data:</a:t>
            </a:r>
            <a:r>
              <a:rPr lang="en-US"/>
              <a:t> unsolved cases or MOD project files, and the tooling, training and support each would need</a:t>
            </a:r>
          </a:p>
          <a:p>
            <a:pPr marL="285750" indent="-285750">
              <a:spcAft>
                <a:spcPts val="600"/>
              </a:spcAft>
              <a:buFont typeface="Arial" panose="020B0604020202020204" pitchFamily="34" charset="0"/>
              <a:buChar char="•"/>
            </a:pPr>
            <a:r>
              <a:rPr lang="en-US" b="1"/>
              <a:t>Updates between annual snapshots:</a:t>
            </a:r>
            <a:r>
              <a:rPr lang="en-US"/>
              <a:t> which targeted updates are needed between snapshots, and when inputs are frozen each cycle</a:t>
            </a:r>
          </a:p>
          <a:p>
            <a:pPr marL="285750" indent="-285750">
              <a:spcAft>
                <a:spcPts val="600"/>
              </a:spcAft>
              <a:buFont typeface="Arial" panose="020B0604020202020204" pitchFamily="34" charset="0"/>
              <a:buChar char="•"/>
            </a:pPr>
            <a:r>
              <a:rPr lang="en-US" b="1"/>
              <a:t>Short-circuit case building:</a:t>
            </a:r>
            <a:r>
              <a:rPr lang="en-US"/>
              <a:t> whether to consolidate it with steady-state case building</a:t>
            </a:r>
          </a:p>
        </p:txBody>
      </p:sp>
      <p:sp>
        <p:nvSpPr>
          <p:cNvPr id="22" name="Rectangle 21">
            <a:extLst>
              <a:ext uri="{FF2B5EF4-FFF2-40B4-BE49-F238E27FC236}">
                <a16:creationId xmlns:a16="http://schemas.microsoft.com/office/drawing/2014/main" id="{406FC813-BC26-CD9A-BE14-5A40709994C5}"/>
              </a:ext>
            </a:extLst>
          </p:cNvPr>
          <p:cNvSpPr/>
          <p:nvPr/>
        </p:nvSpPr>
        <p:spPr>
          <a:xfrm>
            <a:off x="6571489" y="5700919"/>
            <a:ext cx="5180957" cy="392762"/>
          </a:xfrm>
          <a:prstGeom prst="rect">
            <a:avLst/>
          </a:prstGeom>
          <a:solidFill>
            <a:srgbClr val="FFC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Is there anything else that you would like to discuss?</a:t>
            </a:r>
            <a:endParaRPr lang="en-US" sz="1400">
              <a:solidFill>
                <a:schemeClr val="bg1"/>
              </a:solidFill>
            </a:endParaRPr>
          </a:p>
        </p:txBody>
      </p:sp>
      <p:pic>
        <p:nvPicPr>
          <p:cNvPr id="24" name="Graphic 23">
            <a:extLst>
              <a:ext uri="{FF2B5EF4-FFF2-40B4-BE49-F238E27FC236}">
                <a16:creationId xmlns:a16="http://schemas.microsoft.com/office/drawing/2014/main" id="{355F079D-4D97-FCBE-9118-6CE856F3FD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1489" y="5151553"/>
            <a:ext cx="458002" cy="458002"/>
          </a:xfrm>
          <a:prstGeom prst="rect">
            <a:avLst/>
          </a:prstGeom>
        </p:spPr>
      </p:pic>
      <p:sp>
        <p:nvSpPr>
          <p:cNvPr id="25" name="Rectangle 24">
            <a:extLst>
              <a:ext uri="{FF2B5EF4-FFF2-40B4-BE49-F238E27FC236}">
                <a16:creationId xmlns:a16="http://schemas.microsoft.com/office/drawing/2014/main" id="{7E65BB98-9542-8D4A-D716-44179727A6F5}"/>
              </a:ext>
            </a:extLst>
          </p:cNvPr>
          <p:cNvSpPr/>
          <p:nvPr/>
        </p:nvSpPr>
        <p:spPr>
          <a:xfrm>
            <a:off x="1257301" y="5700919"/>
            <a:ext cx="4363212" cy="392762"/>
          </a:xfrm>
          <a:prstGeom prst="rect">
            <a:avLst/>
          </a:prstGeom>
          <a:solidFill>
            <a:srgbClr val="FFC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Is there disagreement on any of the above items?</a:t>
            </a:r>
            <a:endParaRPr lang="en-US" sz="1400">
              <a:solidFill>
                <a:schemeClr val="bg1"/>
              </a:solidFill>
            </a:endParaRPr>
          </a:p>
        </p:txBody>
      </p:sp>
      <p:pic>
        <p:nvPicPr>
          <p:cNvPr id="26" name="Graphic 25">
            <a:extLst>
              <a:ext uri="{FF2B5EF4-FFF2-40B4-BE49-F238E27FC236}">
                <a16:creationId xmlns:a16="http://schemas.microsoft.com/office/drawing/2014/main" id="{F3930DB0-6B6A-39AD-1477-D043E03CD7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57300" y="5151553"/>
            <a:ext cx="458002" cy="458002"/>
          </a:xfrm>
          <a:prstGeom prst="rect">
            <a:avLst/>
          </a:prstGeom>
        </p:spPr>
      </p:pic>
    </p:spTree>
    <p:extLst>
      <p:ext uri="{BB962C8B-B14F-4D97-AF65-F5344CB8AC3E}">
        <p14:creationId xmlns:p14="http://schemas.microsoft.com/office/powerpoint/2010/main" val="3184317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35388-8E66-890D-1301-966297EC98F7}"/>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2564A725-B538-24F2-80E6-56909C3FD13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2564A725-B538-24F2-80E6-56909C3FD13B}"/>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578C2E4-B9E8-6BA0-3078-EF4CC367A054}"/>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7FCCFBA6-9F3C-C23C-2B3F-EC5209694023}"/>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EB0ECB35-DE25-4080-645A-A2045836F7D1}"/>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 action="ppaction://noaction"/>
            <a:extLst>
              <a:ext uri="{FF2B5EF4-FFF2-40B4-BE49-F238E27FC236}">
                <a16:creationId xmlns:a16="http://schemas.microsoft.com/office/drawing/2014/main" id="{3BFF061C-9CE3-6991-339B-A630C4DBADBB}"/>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 action="ppaction://noaction"/>
            <a:extLst>
              <a:ext uri="{FF2B5EF4-FFF2-40B4-BE49-F238E27FC236}">
                <a16:creationId xmlns:a16="http://schemas.microsoft.com/office/drawing/2014/main" id="{C4FEA319-230D-F7DD-9AEB-D572B0011712}"/>
              </a:ext>
            </a:extLst>
          </p:cNvPr>
          <p:cNvSpPr>
            <a:spLocks noGrp="1"/>
          </p:cNvSpPr>
          <p:nvPr>
            <p:custDataLst>
              <p:tags r:id="rId3"/>
            </p:custDataLst>
          </p:nvPr>
        </p:nvSpPr>
        <p:spPr bwMode="auto">
          <a:xfrm>
            <a:off x="5595939" y="21764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4" name="Text Placeholder 2">
            <a:hlinkClick r:id="" action="ppaction://noaction"/>
            <a:extLst>
              <a:ext uri="{FF2B5EF4-FFF2-40B4-BE49-F238E27FC236}">
                <a16:creationId xmlns:a16="http://schemas.microsoft.com/office/drawing/2014/main" id="{AC89A000-26E3-F009-ACD3-9EF4CB14D074}"/>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42" name="Text Placeholder 2">
            <a:hlinkClick r:id="" action="ppaction://noaction"/>
            <a:extLst>
              <a:ext uri="{FF2B5EF4-FFF2-40B4-BE49-F238E27FC236}">
                <a16:creationId xmlns:a16="http://schemas.microsoft.com/office/drawing/2014/main" id="{A3C114E0-B0AD-6302-5809-13247D8731DD}"/>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450" name="Text Placeholder 2">
            <a:hlinkClick r:id="" action="ppaction://noaction"/>
            <a:extLst>
              <a:ext uri="{FF2B5EF4-FFF2-40B4-BE49-F238E27FC236}">
                <a16:creationId xmlns:a16="http://schemas.microsoft.com/office/drawing/2014/main" id="{21B52A26-5EF9-CBF6-97D0-B4D566AD5A81}"/>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58" name="Text Placeholder 2">
            <a:extLst>
              <a:ext uri="{FF2B5EF4-FFF2-40B4-BE49-F238E27FC236}">
                <a16:creationId xmlns:a16="http://schemas.microsoft.com/office/drawing/2014/main" id="{21F18D7B-A255-7341-687C-83259DCCA37F}"/>
              </a:ext>
            </a:extLst>
          </p:cNvPr>
          <p:cNvSpPr>
            <a:spLocks noGrp="1"/>
          </p:cNvSpPr>
          <p:nvPr>
            <p:custDataLst>
              <p:tags r:id="rId7"/>
            </p:custDataLst>
          </p:nvPr>
        </p:nvSpPr>
        <p:spPr bwMode="auto">
          <a:xfrm>
            <a:off x="5595938" y="3970338"/>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b="1">
                <a:solidFill>
                  <a:schemeClr val="bg1"/>
                </a:solidFill>
                <a:effectLst/>
              </a:rPr>
              <a:t>PTA/RPG 2.0 and project criteria</a:t>
            </a:r>
            <a:endParaRPr kumimoji="0" lang="en-US" altLang="en-US" sz="1600" b="1" i="0" strike="noStrike" kern="1200" cap="none" spc="0" normalizeH="0" noProof="0">
              <a:ln>
                <a:noFill/>
              </a:ln>
              <a:solidFill>
                <a:schemeClr val="bg1"/>
              </a:solidFill>
              <a:effectLst/>
              <a:uLnTx/>
              <a:uFillTx/>
            </a:endParaRPr>
          </a:p>
        </p:txBody>
      </p:sp>
      <p:sp>
        <p:nvSpPr>
          <p:cNvPr id="60" name="Text Placeholder 2">
            <a:hlinkClick r:id="" action="ppaction://noaction"/>
            <a:extLst>
              <a:ext uri="{FF2B5EF4-FFF2-40B4-BE49-F238E27FC236}">
                <a16:creationId xmlns:a16="http://schemas.microsoft.com/office/drawing/2014/main" id="{59ADC91D-099E-F447-39AF-5E65D4AD57C8}"/>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37" name="Text Placeholder 2">
            <a:hlinkClick r:id="" action="ppaction://noaction"/>
            <a:extLst>
              <a:ext uri="{FF2B5EF4-FFF2-40B4-BE49-F238E27FC236}">
                <a16:creationId xmlns:a16="http://schemas.microsoft.com/office/drawing/2014/main" id="{99D86DCF-C71B-0719-2862-5CF2C90557B0}"/>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50" name="Text Placeholder 2">
            <a:hlinkClick r:id="" action="ppaction://noaction"/>
            <a:extLst>
              <a:ext uri="{FF2B5EF4-FFF2-40B4-BE49-F238E27FC236}">
                <a16:creationId xmlns:a16="http://schemas.microsoft.com/office/drawing/2014/main" id="{A0C4069A-F4A8-87A1-41C0-02564397A68A}"/>
              </a:ext>
            </a:extLst>
          </p:cNvPr>
          <p:cNvSpPr>
            <a:spLocks noGrp="1"/>
          </p:cNvSpPr>
          <p:nvPr>
            <p:custDataLst>
              <p:tags r:id="rId10"/>
            </p:custDataLst>
          </p:nvPr>
        </p:nvSpPr>
        <p:spPr bwMode="auto">
          <a:xfrm>
            <a:off x="5595939" y="53133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6" name="Text Placeholder 2">
            <a:hlinkClick r:id="" action="ppaction://noaction"/>
            <a:extLst>
              <a:ext uri="{FF2B5EF4-FFF2-40B4-BE49-F238E27FC236}">
                <a16:creationId xmlns:a16="http://schemas.microsoft.com/office/drawing/2014/main" id="{917EE542-8B19-AD90-1F27-99E62870E07F}"/>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D7932CD9-1D1A-E2BE-44D1-6AA0F9B61945}"/>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23</a:t>
            </a:fld>
            <a:endParaRPr lang="en-US"/>
          </a:p>
        </p:txBody>
      </p:sp>
      <p:sp>
        <p:nvSpPr>
          <p:cNvPr id="8" name="1. On-page tracker">
            <a:extLst>
              <a:ext uri="{FF2B5EF4-FFF2-40B4-BE49-F238E27FC236}">
                <a16:creationId xmlns:a16="http://schemas.microsoft.com/office/drawing/2014/main" id="{CA72E2EA-2BA8-473F-2F83-1FC0CE8A9432}"/>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A634BDD0-8127-CC13-D928-F820276EDB9C}"/>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2EC6B7D5-434B-4481-877E-AF7F1860BAE8}"/>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8A961E9B-66DD-6693-6022-01C5386BF184}"/>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87D35E94-24D1-AD66-E1EB-B6F7156AEF7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36D98185-766E-0EFF-1E12-B4DBC883201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002541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619C9-87C6-3441-00CD-91D1C5CD0800}"/>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3CB0FF89-AAA3-BA8A-2E56-982C955E745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404" imgH="405" progId="TCLayout.ActiveDocument.1">
                  <p:embed/>
                </p:oleObj>
              </mc:Choice>
              <mc:Fallback>
                <p:oleObj name="think-cell Slide" r:id="rId27" imgW="404" imgH="405" progId="TCLayout.ActiveDocument.1">
                  <p:embed/>
                  <p:pic>
                    <p:nvPicPr>
                      <p:cNvPr id="5" name="Object 6" hidden="1">
                        <a:extLst>
                          <a:ext uri="{FF2B5EF4-FFF2-40B4-BE49-F238E27FC236}">
                            <a16:creationId xmlns:a16="http://schemas.microsoft.com/office/drawing/2014/main" id="{3CB0FF89-AAA3-BA8A-2E56-982C955E745E}"/>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cxnSp>
        <p:nvCxnSpPr>
          <p:cNvPr id="12" name="Straight Connector 11">
            <a:extLst>
              <a:ext uri="{FF2B5EF4-FFF2-40B4-BE49-F238E27FC236}">
                <a16:creationId xmlns:a16="http://schemas.microsoft.com/office/drawing/2014/main" id="{9F572DC8-DBE6-996E-849B-97684D6FDF7C}"/>
              </a:ext>
            </a:extLst>
          </p:cNvPr>
          <p:cNvCxnSpPr>
            <a:cxnSpLocks/>
          </p:cNvCxnSpPr>
          <p:nvPr>
            <p:custDataLst>
              <p:tags r:id="rId2"/>
            </p:custDataLst>
          </p:nvPr>
        </p:nvCxnSpPr>
        <p:spPr>
          <a:xfrm>
            <a:off x="1257300" y="4540173"/>
            <a:ext cx="10401300" cy="9363"/>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AE2CB1A-E72E-A6C0-5DE7-6C496655E813}"/>
              </a:ext>
            </a:extLst>
          </p:cNvPr>
          <p:cNvCxnSpPr>
            <a:cxnSpLocks/>
          </p:cNvCxnSpPr>
          <p:nvPr>
            <p:custDataLst>
              <p:tags r:id="rId3"/>
            </p:custDataLst>
          </p:nvPr>
        </p:nvCxnSpPr>
        <p:spPr>
          <a:xfrm>
            <a:off x="1257300" y="5042859"/>
            <a:ext cx="10401300" cy="9363"/>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 name="2. Slide Title">
            <a:extLst>
              <a:ext uri="{FF2B5EF4-FFF2-40B4-BE49-F238E27FC236}">
                <a16:creationId xmlns:a16="http://schemas.microsoft.com/office/drawing/2014/main" id="{58AA4944-8651-E9B6-45C6-243E42FC3046}"/>
              </a:ext>
            </a:extLst>
          </p:cNvPr>
          <p:cNvSpPr>
            <a:spLocks noGrp="1"/>
          </p:cNvSpPr>
          <p:nvPr>
            <p:ph type="title"/>
            <p:custDataLst>
              <p:tags r:id="rId4"/>
            </p:custDataLst>
          </p:nvPr>
        </p:nvSpPr>
        <p:spPr>
          <a:xfrm>
            <a:off x="1257300" y="419100"/>
            <a:ext cx="10401300" cy="738664"/>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Project Transparency and Alternatives: </a:t>
            </a:r>
            <a:r>
              <a:rPr lang="en-US"/>
              <a:t>Pathway for a given project is determined based on project type</a:t>
            </a:r>
          </a:p>
        </p:txBody>
      </p:sp>
      <p:cxnSp>
        <p:nvCxnSpPr>
          <p:cNvPr id="77" name="Straight Connector 76">
            <a:extLst>
              <a:ext uri="{FF2B5EF4-FFF2-40B4-BE49-F238E27FC236}">
                <a16:creationId xmlns:a16="http://schemas.microsoft.com/office/drawing/2014/main" id="{54C40B41-EB24-2A5C-BAFB-5DEF50DBDED4}"/>
              </a:ext>
            </a:extLst>
          </p:cNvPr>
          <p:cNvCxnSpPr>
            <a:cxnSpLocks/>
          </p:cNvCxnSpPr>
          <p:nvPr>
            <p:custDataLst>
              <p:tags r:id="rId5"/>
            </p:custDataLst>
          </p:nvPr>
        </p:nvCxnSpPr>
        <p:spPr>
          <a:xfrm>
            <a:off x="1257300" y="2557517"/>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1169107-F557-869A-CC39-B8D694596A9C}"/>
              </a:ext>
            </a:extLst>
          </p:cNvPr>
          <p:cNvCxnSpPr>
            <a:cxnSpLocks/>
          </p:cNvCxnSpPr>
          <p:nvPr>
            <p:custDataLst>
              <p:tags r:id="rId6"/>
            </p:custDataLst>
          </p:nvPr>
        </p:nvCxnSpPr>
        <p:spPr>
          <a:xfrm>
            <a:off x="1257300" y="2064195"/>
            <a:ext cx="10401300" cy="0"/>
          </a:xfrm>
          <a:prstGeom prst="line">
            <a:avLst/>
          </a:prstGeom>
          <a:ln w="1270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65A2893-AE05-FAA2-7224-4C92EA0E5D79}"/>
              </a:ext>
            </a:extLst>
          </p:cNvPr>
          <p:cNvCxnSpPr>
            <a:cxnSpLocks/>
          </p:cNvCxnSpPr>
          <p:nvPr>
            <p:custDataLst>
              <p:tags r:id="rId7"/>
            </p:custDataLst>
          </p:nvPr>
        </p:nvCxnSpPr>
        <p:spPr>
          <a:xfrm>
            <a:off x="1257300" y="3050841"/>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ED79846-75DE-50B6-8820-EB23785E5D17}"/>
              </a:ext>
            </a:extLst>
          </p:cNvPr>
          <p:cNvCxnSpPr>
            <a:cxnSpLocks/>
          </p:cNvCxnSpPr>
          <p:nvPr>
            <p:custDataLst>
              <p:tags r:id="rId8"/>
            </p:custDataLst>
          </p:nvPr>
        </p:nvCxnSpPr>
        <p:spPr>
          <a:xfrm>
            <a:off x="1257300" y="3544164"/>
            <a:ext cx="10401300" cy="9363"/>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7AE1EC-C796-74B9-63A6-8B3246B6185F}"/>
              </a:ext>
            </a:extLst>
          </p:cNvPr>
          <p:cNvCxnSpPr>
            <a:cxnSpLocks/>
          </p:cNvCxnSpPr>
          <p:nvPr>
            <p:custDataLst>
              <p:tags r:id="rId9"/>
            </p:custDataLst>
          </p:nvPr>
        </p:nvCxnSpPr>
        <p:spPr>
          <a:xfrm>
            <a:off x="1257300" y="4046850"/>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EBD8EE4-9607-5B84-90C9-C929D9090345}"/>
              </a:ext>
            </a:extLst>
          </p:cNvPr>
          <p:cNvCxnSpPr>
            <a:cxnSpLocks/>
          </p:cNvCxnSpPr>
          <p:nvPr>
            <p:custDataLst>
              <p:tags r:id="rId10"/>
            </p:custDataLst>
          </p:nvPr>
        </p:nvCxnSpPr>
        <p:spPr>
          <a:xfrm>
            <a:off x="1257300" y="5545545"/>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1BE1F57-3B9E-929D-099E-CE6A105C576B}"/>
              </a:ext>
            </a:extLst>
          </p:cNvPr>
          <p:cNvSpPr txBox="1">
            <a:spLocks/>
          </p:cNvSpPr>
          <p:nvPr>
            <p:custDataLst>
              <p:tags r:id="rId11"/>
            </p:custDataLst>
          </p:nvPr>
        </p:nvSpPr>
        <p:spPr>
          <a:xfrm>
            <a:off x="4257716" y="1470382"/>
            <a:ext cx="1608828" cy="553998"/>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t>Current pathway</a:t>
            </a:r>
          </a:p>
        </p:txBody>
      </p:sp>
      <p:sp>
        <p:nvSpPr>
          <p:cNvPr id="37" name="Rectangle: Rounded Corners 36">
            <a:extLst>
              <a:ext uri="{FF2B5EF4-FFF2-40B4-BE49-F238E27FC236}">
                <a16:creationId xmlns:a16="http://schemas.microsoft.com/office/drawing/2014/main" id="{62714CC1-D095-AFCD-821D-D38D35AB6013}"/>
              </a:ext>
            </a:extLst>
          </p:cNvPr>
          <p:cNvSpPr>
            <a:spLocks/>
          </p:cNvSpPr>
          <p:nvPr/>
        </p:nvSpPr>
        <p:spPr>
          <a:xfrm>
            <a:off x="4257716" y="2122488"/>
            <a:ext cx="1608828" cy="3943453"/>
          </a:xfrm>
          <a:prstGeom prst="roundRect">
            <a:avLst>
              <a:gd name="adj" fmla="val 7694"/>
            </a:avLst>
          </a:prstGeom>
          <a:solidFill>
            <a:schemeClr val="accent3">
              <a:lumMod val="75000"/>
              <a:lumOff val="25000"/>
            </a:schemeClr>
          </a:solidFill>
          <a:ln w="6350" cap="sq">
            <a:solidFill>
              <a:schemeClr val="accent4">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RPG</a:t>
            </a:r>
          </a:p>
        </p:txBody>
      </p:sp>
      <p:sp>
        <p:nvSpPr>
          <p:cNvPr id="7" name="TextBox 6">
            <a:extLst>
              <a:ext uri="{FF2B5EF4-FFF2-40B4-BE49-F238E27FC236}">
                <a16:creationId xmlns:a16="http://schemas.microsoft.com/office/drawing/2014/main" id="{99C6740B-95A3-5AF5-0CD0-EBA72FA380B0}"/>
              </a:ext>
            </a:extLst>
          </p:cNvPr>
          <p:cNvSpPr txBox="1">
            <a:spLocks/>
          </p:cNvSpPr>
          <p:nvPr>
            <p:custDataLst>
              <p:tags r:id="rId12"/>
            </p:custDataLst>
          </p:nvPr>
        </p:nvSpPr>
        <p:spPr>
          <a:xfrm>
            <a:off x="1257300" y="1747381"/>
            <a:ext cx="2706939" cy="276999"/>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Project type</a:t>
            </a:r>
          </a:p>
        </p:txBody>
      </p:sp>
      <p:sp>
        <p:nvSpPr>
          <p:cNvPr id="45" name="TextBox 44">
            <a:extLst>
              <a:ext uri="{FF2B5EF4-FFF2-40B4-BE49-F238E27FC236}">
                <a16:creationId xmlns:a16="http://schemas.microsoft.com/office/drawing/2014/main" id="{54DB811F-B7B9-88E3-B5E2-AC80F7469573}"/>
              </a:ext>
            </a:extLst>
          </p:cNvPr>
          <p:cNvSpPr txBox="1">
            <a:spLocks/>
          </p:cNvSpPr>
          <p:nvPr>
            <p:custDataLst>
              <p:tags r:id="rId13"/>
            </p:custDataLst>
          </p:nvPr>
        </p:nvSpPr>
        <p:spPr>
          <a:xfrm>
            <a:off x="1257300" y="3174392"/>
            <a:ext cx="2706939" cy="246221"/>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Economic</a:t>
            </a:r>
          </a:p>
        </p:txBody>
      </p:sp>
      <p:sp>
        <p:nvSpPr>
          <p:cNvPr id="10" name="TextBox 9">
            <a:extLst>
              <a:ext uri="{FF2B5EF4-FFF2-40B4-BE49-F238E27FC236}">
                <a16:creationId xmlns:a16="http://schemas.microsoft.com/office/drawing/2014/main" id="{72C3C168-DB79-B2B1-9D2F-0F55CFFACF96}"/>
              </a:ext>
            </a:extLst>
          </p:cNvPr>
          <p:cNvSpPr txBox="1">
            <a:spLocks/>
          </p:cNvSpPr>
          <p:nvPr>
            <p:custDataLst>
              <p:tags r:id="rId14"/>
            </p:custDataLst>
          </p:nvPr>
        </p:nvSpPr>
        <p:spPr>
          <a:xfrm>
            <a:off x="1257300" y="4673087"/>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In-kind</a:t>
            </a:r>
          </a:p>
        </p:txBody>
      </p:sp>
      <p:sp>
        <p:nvSpPr>
          <p:cNvPr id="99" name="TextBox 98">
            <a:extLst>
              <a:ext uri="{FF2B5EF4-FFF2-40B4-BE49-F238E27FC236}">
                <a16:creationId xmlns:a16="http://schemas.microsoft.com/office/drawing/2014/main" id="{F740C891-C868-1B34-C0BE-63B35D0BD78D}"/>
              </a:ext>
            </a:extLst>
          </p:cNvPr>
          <p:cNvSpPr txBox="1">
            <a:spLocks/>
          </p:cNvSpPr>
          <p:nvPr>
            <p:custDataLst>
              <p:tags r:id="rId15"/>
            </p:custDataLst>
          </p:nvPr>
        </p:nvSpPr>
        <p:spPr>
          <a:xfrm>
            <a:off x="1257300" y="3677078"/>
            <a:ext cx="2706939" cy="246221"/>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TSP criteria </a:t>
            </a:r>
          </a:p>
        </p:txBody>
      </p:sp>
      <p:sp>
        <p:nvSpPr>
          <p:cNvPr id="100" name="TextBox 99">
            <a:extLst>
              <a:ext uri="{FF2B5EF4-FFF2-40B4-BE49-F238E27FC236}">
                <a16:creationId xmlns:a16="http://schemas.microsoft.com/office/drawing/2014/main" id="{395D4E73-763E-3597-729D-27A7E08B1F80}"/>
              </a:ext>
            </a:extLst>
          </p:cNvPr>
          <p:cNvSpPr txBox="1">
            <a:spLocks/>
          </p:cNvSpPr>
          <p:nvPr>
            <p:custDataLst>
              <p:tags r:id="rId16"/>
            </p:custDataLst>
          </p:nvPr>
        </p:nvSpPr>
        <p:spPr>
          <a:xfrm>
            <a:off x="1257300" y="5669092"/>
            <a:ext cx="2706939" cy="246221"/>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b="1">
                <a:solidFill>
                  <a:srgbClr val="171A1C"/>
                </a:solidFill>
              </a:rPr>
              <a:t>Resiliency</a:t>
            </a:r>
          </a:p>
        </p:txBody>
      </p:sp>
      <p:sp>
        <p:nvSpPr>
          <p:cNvPr id="8" name="TextBox 7">
            <a:extLst>
              <a:ext uri="{FF2B5EF4-FFF2-40B4-BE49-F238E27FC236}">
                <a16:creationId xmlns:a16="http://schemas.microsoft.com/office/drawing/2014/main" id="{C3C1FE27-343E-B38F-87C9-FA094CE066CC}"/>
              </a:ext>
            </a:extLst>
          </p:cNvPr>
          <p:cNvSpPr txBox="1">
            <a:spLocks/>
          </p:cNvSpPr>
          <p:nvPr>
            <p:custDataLst>
              <p:tags r:id="rId17"/>
            </p:custDataLst>
          </p:nvPr>
        </p:nvSpPr>
        <p:spPr>
          <a:xfrm>
            <a:off x="1257300" y="2187746"/>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Load growth</a:t>
            </a:r>
          </a:p>
        </p:txBody>
      </p:sp>
      <p:sp>
        <p:nvSpPr>
          <p:cNvPr id="9" name="TextBox 8">
            <a:extLst>
              <a:ext uri="{FF2B5EF4-FFF2-40B4-BE49-F238E27FC236}">
                <a16:creationId xmlns:a16="http://schemas.microsoft.com/office/drawing/2014/main" id="{A2072238-060B-5520-907C-A0928FB60164}"/>
              </a:ext>
            </a:extLst>
          </p:cNvPr>
          <p:cNvSpPr txBox="1">
            <a:spLocks/>
          </p:cNvSpPr>
          <p:nvPr>
            <p:custDataLst>
              <p:tags r:id="rId18"/>
            </p:custDataLst>
          </p:nvPr>
        </p:nvSpPr>
        <p:spPr>
          <a:xfrm>
            <a:off x="1257300" y="2681069"/>
            <a:ext cx="2706939" cy="246221"/>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Reliability</a:t>
            </a:r>
          </a:p>
        </p:txBody>
      </p:sp>
      <p:sp>
        <p:nvSpPr>
          <p:cNvPr id="15" name="TextBox 14">
            <a:extLst>
              <a:ext uri="{FF2B5EF4-FFF2-40B4-BE49-F238E27FC236}">
                <a16:creationId xmlns:a16="http://schemas.microsoft.com/office/drawing/2014/main" id="{3E043664-9B48-ADBD-4AF9-4ED7EE6D7314}"/>
              </a:ext>
            </a:extLst>
          </p:cNvPr>
          <p:cNvSpPr txBox="1">
            <a:spLocks/>
          </p:cNvSpPr>
          <p:nvPr>
            <p:custDataLst>
              <p:tags r:id="rId19"/>
            </p:custDataLst>
          </p:nvPr>
        </p:nvSpPr>
        <p:spPr>
          <a:xfrm>
            <a:off x="8217890" y="1747381"/>
            <a:ext cx="3440710" cy="276999"/>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t>Proposed pathway</a:t>
            </a:r>
          </a:p>
        </p:txBody>
      </p:sp>
      <p:sp>
        <p:nvSpPr>
          <p:cNvPr id="6" name="Rectangle: Rounded Corners 5">
            <a:extLst>
              <a:ext uri="{FF2B5EF4-FFF2-40B4-BE49-F238E27FC236}">
                <a16:creationId xmlns:a16="http://schemas.microsoft.com/office/drawing/2014/main" id="{179F6DA5-4105-67B1-95B7-7FE932102168}"/>
              </a:ext>
            </a:extLst>
          </p:cNvPr>
          <p:cNvSpPr>
            <a:spLocks/>
          </p:cNvSpPr>
          <p:nvPr/>
        </p:nvSpPr>
        <p:spPr>
          <a:xfrm>
            <a:off x="8217890" y="3099391"/>
            <a:ext cx="3440710" cy="2966549"/>
          </a:xfrm>
          <a:prstGeom prst="roundRect">
            <a:avLst>
              <a:gd name="adj" fmla="val 5547"/>
            </a:avLst>
          </a:prstGeom>
          <a:solidFill>
            <a:schemeClr val="accent3">
              <a:lumMod val="75000"/>
              <a:lumOff val="25000"/>
            </a:schemeClr>
          </a:solidFill>
          <a:ln w="6350" cap="sq">
            <a:solidFill>
              <a:schemeClr val="accent4">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RPG 2.0</a:t>
            </a:r>
          </a:p>
        </p:txBody>
      </p:sp>
      <p:sp>
        <p:nvSpPr>
          <p:cNvPr id="76" name="Rectangle: Rounded Corners 75">
            <a:extLst>
              <a:ext uri="{FF2B5EF4-FFF2-40B4-BE49-F238E27FC236}">
                <a16:creationId xmlns:a16="http://schemas.microsoft.com/office/drawing/2014/main" id="{A046CE79-75A8-058F-97B2-BCCE6DC0EE8E}"/>
              </a:ext>
            </a:extLst>
          </p:cNvPr>
          <p:cNvSpPr>
            <a:spLocks/>
          </p:cNvSpPr>
          <p:nvPr/>
        </p:nvSpPr>
        <p:spPr>
          <a:xfrm>
            <a:off x="8217890" y="2112809"/>
            <a:ext cx="3440710" cy="889418"/>
          </a:xfrm>
          <a:prstGeom prst="roundRect">
            <a:avLst>
              <a:gd name="adj" fmla="val 11289"/>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CTP Project Transparency and Alternatives </a:t>
            </a:r>
            <a:r>
              <a:rPr lang="en-US" sz="1400">
                <a:solidFill>
                  <a:schemeClr val="bg1"/>
                </a:solidFill>
              </a:rPr>
              <a:t>(can continue processing in RPG 2.0 if not complete by the end of CTP)</a:t>
            </a:r>
          </a:p>
        </p:txBody>
      </p:sp>
      <p:sp>
        <p:nvSpPr>
          <p:cNvPr id="17" name="TextBox 16">
            <a:extLst>
              <a:ext uri="{FF2B5EF4-FFF2-40B4-BE49-F238E27FC236}">
                <a16:creationId xmlns:a16="http://schemas.microsoft.com/office/drawing/2014/main" id="{AD6AEBD9-84D6-65A7-6BC7-7CEBEEE1263B}"/>
              </a:ext>
            </a:extLst>
          </p:cNvPr>
          <p:cNvSpPr txBox="1">
            <a:spLocks/>
          </p:cNvSpPr>
          <p:nvPr>
            <p:custDataLst>
              <p:tags r:id="rId20"/>
            </p:custDataLst>
          </p:nvPr>
        </p:nvSpPr>
        <p:spPr>
          <a:xfrm>
            <a:off x="6060917" y="1470382"/>
            <a:ext cx="1863496" cy="55399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t>Project identified in CTP?</a:t>
            </a:r>
          </a:p>
        </p:txBody>
      </p:sp>
      <p:grpSp>
        <p:nvGrpSpPr>
          <p:cNvPr id="86" name="CheckmarkBlue 86">
            <a:extLst>
              <a:ext uri="{FF2B5EF4-FFF2-40B4-BE49-F238E27FC236}">
                <a16:creationId xmlns:a16="http://schemas.microsoft.com/office/drawing/2014/main" id="{9A5DDB81-12D8-F425-C86B-659D0E0C8541}"/>
              </a:ext>
            </a:extLst>
          </p:cNvPr>
          <p:cNvGrpSpPr>
            <a:grpSpLocks noChangeAspect="1"/>
          </p:cNvGrpSpPr>
          <p:nvPr>
            <p:custDataLst>
              <p:tags r:id="rId21"/>
            </p:custDataLst>
          </p:nvPr>
        </p:nvGrpSpPr>
        <p:grpSpPr>
          <a:xfrm>
            <a:off x="6794551" y="2112742"/>
            <a:ext cx="396228" cy="396228"/>
            <a:chOff x="1016000" y="1016000"/>
            <a:chExt cx="396228" cy="396228"/>
          </a:xfrm>
          <a:solidFill>
            <a:schemeClr val="accent5">
              <a:lumMod val="50000"/>
            </a:schemeClr>
          </a:solidFill>
        </p:grpSpPr>
        <p:sp>
          <p:nvSpPr>
            <p:cNvPr id="79" name="Oval 78">
              <a:extLst>
                <a:ext uri="{FF2B5EF4-FFF2-40B4-BE49-F238E27FC236}">
                  <a16:creationId xmlns:a16="http://schemas.microsoft.com/office/drawing/2014/main" id="{B620C798-AC77-CBC6-3E3F-54CA06F59927}"/>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4" name="Graphic 83">
              <a:extLst>
                <a:ext uri="{FF2B5EF4-FFF2-40B4-BE49-F238E27FC236}">
                  <a16:creationId xmlns:a16="http://schemas.microsoft.com/office/drawing/2014/main" id="{733ED396-DFE1-6861-C32E-E5B23F1E2B14}"/>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1023614" y="1023614"/>
              <a:ext cx="381000" cy="381000"/>
            </a:xfrm>
            <a:prstGeom prst="rect">
              <a:avLst/>
            </a:prstGeom>
          </p:spPr>
        </p:pic>
      </p:grpSp>
      <p:grpSp>
        <p:nvGrpSpPr>
          <p:cNvPr id="16" name="CheckmarkBlue 86">
            <a:extLst>
              <a:ext uri="{FF2B5EF4-FFF2-40B4-BE49-F238E27FC236}">
                <a16:creationId xmlns:a16="http://schemas.microsoft.com/office/drawing/2014/main" id="{0C9F2637-DCDB-A375-1F9D-07EFBC005A29}"/>
              </a:ext>
            </a:extLst>
          </p:cNvPr>
          <p:cNvGrpSpPr>
            <a:grpSpLocks noChangeAspect="1"/>
          </p:cNvGrpSpPr>
          <p:nvPr>
            <p:custDataLst>
              <p:tags r:id="rId22"/>
            </p:custDataLst>
          </p:nvPr>
        </p:nvGrpSpPr>
        <p:grpSpPr>
          <a:xfrm>
            <a:off x="6802165" y="2606064"/>
            <a:ext cx="396228" cy="396228"/>
            <a:chOff x="1016000" y="1016000"/>
            <a:chExt cx="396228" cy="396228"/>
          </a:xfrm>
          <a:solidFill>
            <a:schemeClr val="accent5">
              <a:lumMod val="50000"/>
            </a:schemeClr>
          </a:solidFill>
        </p:grpSpPr>
        <p:sp>
          <p:nvSpPr>
            <p:cNvPr id="18" name="Oval 17">
              <a:extLst>
                <a:ext uri="{FF2B5EF4-FFF2-40B4-BE49-F238E27FC236}">
                  <a16:creationId xmlns:a16="http://schemas.microsoft.com/office/drawing/2014/main" id="{BBB4738A-5BEC-7D6F-3C2A-F8083E11CEA7}"/>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9" name="Graphic 18">
              <a:extLst>
                <a:ext uri="{FF2B5EF4-FFF2-40B4-BE49-F238E27FC236}">
                  <a16:creationId xmlns:a16="http://schemas.microsoft.com/office/drawing/2014/main" id="{E5563E05-4424-998B-6669-1993DC52D95E}"/>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1023614" y="1023614"/>
              <a:ext cx="381000" cy="381000"/>
            </a:xfrm>
            <a:prstGeom prst="rect">
              <a:avLst/>
            </a:prstGeom>
          </p:spPr>
        </p:pic>
      </p:grpSp>
      <p:grpSp>
        <p:nvGrpSpPr>
          <p:cNvPr id="33" name="Group 32" descr="Confidential document label">
            <a:extLst>
              <a:ext uri="{FF2B5EF4-FFF2-40B4-BE49-F238E27FC236}">
                <a16:creationId xmlns:a16="http://schemas.microsoft.com/office/drawing/2014/main" id="{6DAB1C4F-4C4F-993F-F45E-5671F2CB7EE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34" name="Rectangle 33">
              <a:extLst>
                <a:ext uri="{FF2B5EF4-FFF2-40B4-BE49-F238E27FC236}">
                  <a16:creationId xmlns:a16="http://schemas.microsoft.com/office/drawing/2014/main" id="{AF108FDB-A84C-81D5-6C50-DB586ADCAC2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35" name="TextBox 34">
              <a:extLst>
                <a:ext uri="{FF2B5EF4-FFF2-40B4-BE49-F238E27FC236}">
                  <a16:creationId xmlns:a16="http://schemas.microsoft.com/office/drawing/2014/main" id="{45152700-5B84-968F-6A8D-0A92F42C83A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 name="TextBox 1">
            <a:extLst>
              <a:ext uri="{FF2B5EF4-FFF2-40B4-BE49-F238E27FC236}">
                <a16:creationId xmlns:a16="http://schemas.microsoft.com/office/drawing/2014/main" id="{B82F2390-2608-6B7D-1BB6-27A85AD4DBF2}"/>
              </a:ext>
            </a:extLst>
          </p:cNvPr>
          <p:cNvSpPr txBox="1">
            <a:spLocks/>
          </p:cNvSpPr>
          <p:nvPr>
            <p:custDataLst>
              <p:tags r:id="rId23"/>
            </p:custDataLst>
          </p:nvPr>
        </p:nvSpPr>
        <p:spPr>
          <a:xfrm>
            <a:off x="1257300" y="4170401"/>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Storm-hardening</a:t>
            </a:r>
          </a:p>
        </p:txBody>
      </p:sp>
      <p:sp>
        <p:nvSpPr>
          <p:cNvPr id="3" name="TextBox 2">
            <a:extLst>
              <a:ext uri="{FF2B5EF4-FFF2-40B4-BE49-F238E27FC236}">
                <a16:creationId xmlns:a16="http://schemas.microsoft.com/office/drawing/2014/main" id="{C1BCF56A-9CC4-1D60-673E-3E8209E33306}"/>
              </a:ext>
            </a:extLst>
          </p:cNvPr>
          <p:cNvSpPr txBox="1">
            <a:spLocks/>
          </p:cNvSpPr>
          <p:nvPr>
            <p:custDataLst>
              <p:tags r:id="rId24"/>
            </p:custDataLst>
          </p:nvPr>
        </p:nvSpPr>
        <p:spPr>
          <a:xfrm>
            <a:off x="1257300" y="5175773"/>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Aging infrastructure</a:t>
            </a:r>
          </a:p>
        </p:txBody>
      </p:sp>
      <p:grpSp>
        <p:nvGrpSpPr>
          <p:cNvPr id="21" name="Group 20">
            <a:extLst>
              <a:ext uri="{FF2B5EF4-FFF2-40B4-BE49-F238E27FC236}">
                <a16:creationId xmlns:a16="http://schemas.microsoft.com/office/drawing/2014/main" id="{195DF891-DD36-BE7D-10CE-F9EDB71E3AFC}"/>
              </a:ext>
            </a:extLst>
          </p:cNvPr>
          <p:cNvGrpSpPr/>
          <p:nvPr/>
        </p:nvGrpSpPr>
        <p:grpSpPr>
          <a:xfrm>
            <a:off x="1257300" y="1253976"/>
            <a:ext cx="2136492" cy="198596"/>
            <a:chOff x="5074920" y="5401732"/>
            <a:chExt cx="1723813" cy="238692"/>
          </a:xfrm>
        </p:grpSpPr>
        <p:sp>
          <p:nvSpPr>
            <p:cNvPr id="23" name="TextBox 22">
              <a:extLst>
                <a:ext uri="{FF2B5EF4-FFF2-40B4-BE49-F238E27FC236}">
                  <a16:creationId xmlns:a16="http://schemas.microsoft.com/office/drawing/2014/main" id="{9708A2D7-B35D-8516-88AA-94079F5A2323}"/>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24" name="Straight Connector 23">
              <a:extLst>
                <a:ext uri="{FF2B5EF4-FFF2-40B4-BE49-F238E27FC236}">
                  <a16:creationId xmlns:a16="http://schemas.microsoft.com/office/drawing/2014/main" id="{AF78D45A-F7BF-EAC9-C858-040E54F9E966}"/>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5204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40465-774A-496C-5497-ECD8C49CB984}"/>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7C50ED51-9E78-4474-BCA1-186205A036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5" name="Object 6" hidden="1">
                        <a:extLst>
                          <a:ext uri="{FF2B5EF4-FFF2-40B4-BE49-F238E27FC236}">
                            <a16:creationId xmlns:a16="http://schemas.microsoft.com/office/drawing/2014/main" id="{7C50ED51-9E78-4474-BCA1-186205A036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Rectangle 27">
            <a:extLst>
              <a:ext uri="{FF2B5EF4-FFF2-40B4-BE49-F238E27FC236}">
                <a16:creationId xmlns:a16="http://schemas.microsoft.com/office/drawing/2014/main" id="{5C98647C-DAD0-972B-288E-408498FE9C56}"/>
              </a:ext>
            </a:extLst>
          </p:cNvPr>
          <p:cNvSpPr/>
          <p:nvPr/>
        </p:nvSpPr>
        <p:spPr>
          <a:xfrm>
            <a:off x="8702787" y="1069048"/>
            <a:ext cx="3489213" cy="5185194"/>
          </a:xfrm>
          <a:prstGeom prst="rect">
            <a:avLst/>
          </a:prstGeom>
          <a:solidFill>
            <a:schemeClr val="bg1"/>
          </a:solidFill>
          <a:ln w="12700" cap="sq">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nvGrpSpPr>
          <p:cNvPr id="146" name="Group 145">
            <a:extLst>
              <a:ext uri="{FF2B5EF4-FFF2-40B4-BE49-F238E27FC236}">
                <a16:creationId xmlns:a16="http://schemas.microsoft.com/office/drawing/2014/main" id="{D27D0DF8-5D5E-07AE-949B-146223695E7F}"/>
              </a:ext>
            </a:extLst>
          </p:cNvPr>
          <p:cNvGrpSpPr/>
          <p:nvPr/>
        </p:nvGrpSpPr>
        <p:grpSpPr>
          <a:xfrm>
            <a:off x="10583388" y="1868240"/>
            <a:ext cx="396228" cy="4041774"/>
            <a:chOff x="10673900" y="1983743"/>
            <a:chExt cx="396228" cy="4041774"/>
          </a:xfrm>
        </p:grpSpPr>
        <p:sp>
          <p:nvSpPr>
            <p:cNvPr id="82" name="Oval 81">
              <a:extLst>
                <a:ext uri="{FF2B5EF4-FFF2-40B4-BE49-F238E27FC236}">
                  <a16:creationId xmlns:a16="http://schemas.microsoft.com/office/drawing/2014/main" id="{B4C611C5-2B6D-5F92-FB69-87577A8B9DDE}"/>
                </a:ext>
              </a:extLst>
            </p:cNvPr>
            <p:cNvSpPr/>
            <p:nvPr/>
          </p:nvSpPr>
          <p:spPr>
            <a:xfrm>
              <a:off x="10673900" y="562928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3" name="Graphic 82">
              <a:extLst>
                <a:ext uri="{FF2B5EF4-FFF2-40B4-BE49-F238E27FC236}">
                  <a16:creationId xmlns:a16="http://schemas.microsoft.com/office/drawing/2014/main" id="{393FC9ED-005C-B32D-6FDE-C85A057D7D9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81514" y="5636903"/>
              <a:ext cx="381000" cy="381000"/>
            </a:xfrm>
            <a:prstGeom prst="rect">
              <a:avLst/>
            </a:prstGeom>
          </p:spPr>
        </p:pic>
        <p:sp>
          <p:nvSpPr>
            <p:cNvPr id="91" name="Oval 90">
              <a:extLst>
                <a:ext uri="{FF2B5EF4-FFF2-40B4-BE49-F238E27FC236}">
                  <a16:creationId xmlns:a16="http://schemas.microsoft.com/office/drawing/2014/main" id="{1B5A4FDE-6B25-BA51-D6A3-163E01FA6824}"/>
                </a:ext>
              </a:extLst>
            </p:cNvPr>
            <p:cNvSpPr/>
            <p:nvPr/>
          </p:nvSpPr>
          <p:spPr>
            <a:xfrm>
              <a:off x="10673900" y="1983743"/>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92" name="Graphic 91">
              <a:extLst>
                <a:ext uri="{FF2B5EF4-FFF2-40B4-BE49-F238E27FC236}">
                  <a16:creationId xmlns:a16="http://schemas.microsoft.com/office/drawing/2014/main" id="{0984D087-3D77-11EE-5179-2AF9039B7A6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81514" y="1991357"/>
              <a:ext cx="381000" cy="381000"/>
            </a:xfrm>
            <a:prstGeom prst="rect">
              <a:avLst/>
            </a:prstGeom>
          </p:spPr>
        </p:pic>
      </p:grpSp>
      <p:sp>
        <p:nvSpPr>
          <p:cNvPr id="66" name="TextBox 65">
            <a:extLst>
              <a:ext uri="{FF2B5EF4-FFF2-40B4-BE49-F238E27FC236}">
                <a16:creationId xmlns:a16="http://schemas.microsoft.com/office/drawing/2014/main" id="{0AD9C218-34E8-4BBC-3E0D-BB4780E70785}"/>
              </a:ext>
            </a:extLst>
          </p:cNvPr>
          <p:cNvSpPr txBox="1">
            <a:spLocks/>
          </p:cNvSpPr>
          <p:nvPr/>
        </p:nvSpPr>
        <p:spPr>
          <a:xfrm>
            <a:off x="10384139" y="1192993"/>
            <a:ext cx="975749" cy="430887"/>
          </a:xfrm>
          <a:prstGeom prst="rect">
            <a:avLst/>
          </a:prstGeom>
        </p:spPr>
        <p:txBody>
          <a:bodyPr vert="horz" wrap="square" lIns="0" tIns="0" rIns="0" bIns="0" rtlCol="0">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1400" b="1">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Alternative testing</a:t>
            </a:r>
          </a:p>
        </p:txBody>
      </p:sp>
      <p:sp>
        <p:nvSpPr>
          <p:cNvPr id="67" name="TextBox 66">
            <a:extLst>
              <a:ext uri="{FF2B5EF4-FFF2-40B4-BE49-F238E27FC236}">
                <a16:creationId xmlns:a16="http://schemas.microsoft.com/office/drawing/2014/main" id="{AA2D26B2-6A6C-56CC-E22F-F94FAB5760A1}"/>
              </a:ext>
            </a:extLst>
          </p:cNvPr>
          <p:cNvSpPr txBox="1">
            <a:spLocks/>
          </p:cNvSpPr>
          <p:nvPr/>
        </p:nvSpPr>
        <p:spPr>
          <a:xfrm>
            <a:off x="8909522" y="1192993"/>
            <a:ext cx="1220539" cy="430887"/>
          </a:xfrm>
          <a:prstGeom prst="rect">
            <a:avLst/>
          </a:prstGeom>
        </p:spPr>
        <p:txBody>
          <a:bodyPr vert="horz" wrap="square" lIns="0" tIns="0" rIns="0" bIns="0" rtlCol="0">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1400" b="1">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Stakeholder transparency</a:t>
            </a:r>
          </a:p>
        </p:txBody>
      </p:sp>
      <p:sp>
        <p:nvSpPr>
          <p:cNvPr id="45" name="Rectangle 44">
            <a:extLst>
              <a:ext uri="{FF2B5EF4-FFF2-40B4-BE49-F238E27FC236}">
                <a16:creationId xmlns:a16="http://schemas.microsoft.com/office/drawing/2014/main" id="{503E9427-674F-9BA7-B54C-73A0F5EAF53B}"/>
              </a:ext>
            </a:extLst>
          </p:cNvPr>
          <p:cNvSpPr>
            <a:spLocks/>
          </p:cNvSpPr>
          <p:nvPr/>
        </p:nvSpPr>
        <p:spPr>
          <a:xfrm>
            <a:off x="6846883" y="3977289"/>
            <a:ext cx="1669886" cy="1084699"/>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RPG review and comments </a:t>
            </a:r>
          </a:p>
        </p:txBody>
      </p:sp>
      <p:sp>
        <p:nvSpPr>
          <p:cNvPr id="61" name="Rectangle 60">
            <a:extLst>
              <a:ext uri="{FF2B5EF4-FFF2-40B4-BE49-F238E27FC236}">
                <a16:creationId xmlns:a16="http://schemas.microsoft.com/office/drawing/2014/main" id="{ACD207CD-06D0-782D-E87D-A732D1AB1FA5}"/>
              </a:ext>
            </a:extLst>
          </p:cNvPr>
          <p:cNvSpPr>
            <a:spLocks/>
          </p:cNvSpPr>
          <p:nvPr/>
        </p:nvSpPr>
        <p:spPr>
          <a:xfrm>
            <a:off x="6846883" y="5165985"/>
            <a:ext cx="1648740" cy="1084700"/>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RPG with ERCOT Independent Review</a:t>
            </a:r>
          </a:p>
        </p:txBody>
      </p:sp>
      <p:sp>
        <p:nvSpPr>
          <p:cNvPr id="48" name="Rectangle 47">
            <a:extLst>
              <a:ext uri="{FF2B5EF4-FFF2-40B4-BE49-F238E27FC236}">
                <a16:creationId xmlns:a16="http://schemas.microsoft.com/office/drawing/2014/main" id="{39425561-4AA2-3A61-8928-343C691A2895}"/>
              </a:ext>
            </a:extLst>
          </p:cNvPr>
          <p:cNvSpPr>
            <a:spLocks/>
          </p:cNvSpPr>
          <p:nvPr/>
        </p:nvSpPr>
        <p:spPr>
          <a:xfrm>
            <a:off x="4310430" y="4571637"/>
            <a:ext cx="1617081" cy="108470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a:solidFill>
                  <a:schemeClr val="tx1"/>
                </a:solidFill>
              </a:rPr>
              <a:t>Does project meet materiality threshold? </a:t>
            </a:r>
            <a:endParaRPr lang="en-US" sz="1400">
              <a:solidFill>
                <a:schemeClr val="accent6">
                  <a:lumMod val="75000"/>
                </a:schemeClr>
              </a:solidFill>
            </a:endParaRPr>
          </a:p>
        </p:txBody>
      </p:sp>
      <p:sp>
        <p:nvSpPr>
          <p:cNvPr id="3" name="TextBox 2">
            <a:extLst>
              <a:ext uri="{FF2B5EF4-FFF2-40B4-BE49-F238E27FC236}">
                <a16:creationId xmlns:a16="http://schemas.microsoft.com/office/drawing/2014/main" id="{442EF60A-0D78-A4ED-D739-6600B914BC7F}"/>
              </a:ext>
            </a:extLst>
          </p:cNvPr>
          <p:cNvSpPr txBox="1"/>
          <p:nvPr/>
        </p:nvSpPr>
        <p:spPr>
          <a:xfrm>
            <a:off x="1700463" y="1408436"/>
            <a:ext cx="22189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Project type</a:t>
            </a:r>
          </a:p>
        </p:txBody>
      </p:sp>
      <p:sp>
        <p:nvSpPr>
          <p:cNvPr id="27" name="Rectangle 26">
            <a:extLst>
              <a:ext uri="{FF2B5EF4-FFF2-40B4-BE49-F238E27FC236}">
                <a16:creationId xmlns:a16="http://schemas.microsoft.com/office/drawing/2014/main" id="{FB2C39E4-21A1-936B-3083-E1202D9D0D4C}"/>
              </a:ext>
            </a:extLst>
          </p:cNvPr>
          <p:cNvSpPr>
            <a:spLocks/>
          </p:cNvSpPr>
          <p:nvPr/>
        </p:nvSpPr>
        <p:spPr>
          <a:xfrm>
            <a:off x="650460" y="3977289"/>
            <a:ext cx="779401" cy="2276961"/>
          </a:xfrm>
          <a:prstGeom prst="rect">
            <a:avLst/>
          </a:prstGeom>
          <a:solidFill>
            <a:schemeClr val="accent4">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600" b="1">
                <a:solidFill>
                  <a:schemeClr val="bg1"/>
                </a:solidFill>
              </a:rPr>
              <a:t>RPG 2.0</a:t>
            </a:r>
          </a:p>
        </p:txBody>
      </p:sp>
      <p:sp>
        <p:nvSpPr>
          <p:cNvPr id="9" name="Rectangle 8">
            <a:extLst>
              <a:ext uri="{FF2B5EF4-FFF2-40B4-BE49-F238E27FC236}">
                <a16:creationId xmlns:a16="http://schemas.microsoft.com/office/drawing/2014/main" id="{5886C93D-C8B6-9707-E0F5-2EFB9A5F881B}"/>
              </a:ext>
            </a:extLst>
          </p:cNvPr>
          <p:cNvSpPr>
            <a:spLocks/>
          </p:cNvSpPr>
          <p:nvPr/>
        </p:nvSpPr>
        <p:spPr>
          <a:xfrm>
            <a:off x="1608612" y="4029284"/>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Storm-hardening</a:t>
            </a:r>
          </a:p>
        </p:txBody>
      </p:sp>
      <p:sp>
        <p:nvSpPr>
          <p:cNvPr id="41" name="Rectangle 40">
            <a:extLst>
              <a:ext uri="{FF2B5EF4-FFF2-40B4-BE49-F238E27FC236}">
                <a16:creationId xmlns:a16="http://schemas.microsoft.com/office/drawing/2014/main" id="{AE8C5EEA-8787-CC3A-4364-88CD550028E1}"/>
              </a:ext>
            </a:extLst>
          </p:cNvPr>
          <p:cNvSpPr>
            <a:spLocks/>
          </p:cNvSpPr>
          <p:nvPr/>
        </p:nvSpPr>
        <p:spPr>
          <a:xfrm>
            <a:off x="1608612" y="4965842"/>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Aging infrastructure</a:t>
            </a:r>
          </a:p>
        </p:txBody>
      </p:sp>
      <p:sp>
        <p:nvSpPr>
          <p:cNvPr id="44" name="Rectangle 43">
            <a:extLst>
              <a:ext uri="{FF2B5EF4-FFF2-40B4-BE49-F238E27FC236}">
                <a16:creationId xmlns:a16="http://schemas.microsoft.com/office/drawing/2014/main" id="{7110EF73-65EA-6437-184A-5471927F41D4}"/>
              </a:ext>
            </a:extLst>
          </p:cNvPr>
          <p:cNvSpPr>
            <a:spLocks/>
          </p:cNvSpPr>
          <p:nvPr/>
        </p:nvSpPr>
        <p:spPr>
          <a:xfrm>
            <a:off x="1608612" y="4497563"/>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In-kind</a:t>
            </a:r>
          </a:p>
        </p:txBody>
      </p:sp>
      <p:sp>
        <p:nvSpPr>
          <p:cNvPr id="57" name="Rectangle 56">
            <a:extLst>
              <a:ext uri="{FF2B5EF4-FFF2-40B4-BE49-F238E27FC236}">
                <a16:creationId xmlns:a16="http://schemas.microsoft.com/office/drawing/2014/main" id="{37FFBF9B-69DA-263D-2401-719C8EBD4BE5}"/>
              </a:ext>
            </a:extLst>
          </p:cNvPr>
          <p:cNvSpPr>
            <a:spLocks/>
          </p:cNvSpPr>
          <p:nvPr/>
        </p:nvSpPr>
        <p:spPr>
          <a:xfrm>
            <a:off x="1608612" y="5434121"/>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Economic</a:t>
            </a:r>
          </a:p>
        </p:txBody>
      </p:sp>
      <p:sp>
        <p:nvSpPr>
          <p:cNvPr id="60" name="Rectangle 59">
            <a:extLst>
              <a:ext uri="{FF2B5EF4-FFF2-40B4-BE49-F238E27FC236}">
                <a16:creationId xmlns:a16="http://schemas.microsoft.com/office/drawing/2014/main" id="{8CAD50B5-8E3C-AA24-695D-86E9C2FBD558}"/>
              </a:ext>
            </a:extLst>
          </p:cNvPr>
          <p:cNvSpPr>
            <a:spLocks/>
          </p:cNvSpPr>
          <p:nvPr/>
        </p:nvSpPr>
        <p:spPr>
          <a:xfrm>
            <a:off x="1608612" y="5902401"/>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Resiliency</a:t>
            </a:r>
          </a:p>
        </p:txBody>
      </p:sp>
      <p:sp>
        <p:nvSpPr>
          <p:cNvPr id="49" name="Rectangle 48">
            <a:extLst>
              <a:ext uri="{FF2B5EF4-FFF2-40B4-BE49-F238E27FC236}">
                <a16:creationId xmlns:a16="http://schemas.microsoft.com/office/drawing/2014/main" id="{9F9DF58F-C284-2AA3-C313-BCBB6931F461}"/>
              </a:ext>
            </a:extLst>
          </p:cNvPr>
          <p:cNvSpPr/>
          <p:nvPr/>
        </p:nvSpPr>
        <p:spPr>
          <a:xfrm>
            <a:off x="1496896" y="3977289"/>
            <a:ext cx="2545716" cy="2273396"/>
          </a:xfrm>
          <a:prstGeom prst="rect">
            <a:avLst/>
          </a:prstGeom>
          <a:noFill/>
          <a:ln w="9525"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cxnSp>
        <p:nvCxnSpPr>
          <p:cNvPr id="69" name="Straight Arrow Connector 68">
            <a:extLst>
              <a:ext uri="{FF2B5EF4-FFF2-40B4-BE49-F238E27FC236}">
                <a16:creationId xmlns:a16="http://schemas.microsoft.com/office/drawing/2014/main" id="{1E105767-EB8E-17B9-3F45-6A3F9F21FB64}"/>
              </a:ext>
            </a:extLst>
          </p:cNvPr>
          <p:cNvCxnSpPr>
            <a:cxnSpLocks/>
            <a:stCxn id="49" idx="3"/>
            <a:endCxn id="48" idx="1"/>
          </p:cNvCxnSpPr>
          <p:nvPr/>
        </p:nvCxnSpPr>
        <p:spPr>
          <a:xfrm>
            <a:off x="4042612" y="5113987"/>
            <a:ext cx="267818"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1C33051-D895-EE81-D1C1-F4E576EF83CB}"/>
              </a:ext>
            </a:extLst>
          </p:cNvPr>
          <p:cNvCxnSpPr>
            <a:cxnSpLocks/>
          </p:cNvCxnSpPr>
          <p:nvPr/>
        </p:nvCxnSpPr>
        <p:spPr>
          <a:xfrm>
            <a:off x="1496896" y="3907694"/>
            <a:ext cx="7019873" cy="0"/>
          </a:xfrm>
          <a:prstGeom prst="line">
            <a:avLst/>
          </a:prstGeom>
          <a:ln w="6350" cap="flat">
            <a:solidFill>
              <a:schemeClr val="bg1">
                <a:lumMod val="75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222A1E-AB52-FEC2-DF8D-C02E7373FB8D}"/>
              </a:ext>
            </a:extLst>
          </p:cNvPr>
          <p:cNvCxnSpPr>
            <a:cxnSpLocks/>
          </p:cNvCxnSpPr>
          <p:nvPr/>
        </p:nvCxnSpPr>
        <p:spPr>
          <a:xfrm>
            <a:off x="8905034" y="2790137"/>
            <a:ext cx="257725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164B8B4-834F-1B78-7105-402073839601}"/>
              </a:ext>
            </a:extLst>
          </p:cNvPr>
          <p:cNvCxnSpPr>
            <a:cxnSpLocks/>
          </p:cNvCxnSpPr>
          <p:nvPr/>
        </p:nvCxnSpPr>
        <p:spPr>
          <a:xfrm>
            <a:off x="8905034" y="5113986"/>
            <a:ext cx="257725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EC70B370-718F-4B63-5BA9-D64ADDC7D5BE}"/>
              </a:ext>
            </a:extLst>
          </p:cNvPr>
          <p:cNvCxnSpPr>
            <a:cxnSpLocks/>
          </p:cNvCxnSpPr>
          <p:nvPr/>
        </p:nvCxnSpPr>
        <p:spPr>
          <a:xfrm>
            <a:off x="8905034" y="1673982"/>
            <a:ext cx="2577250" cy="0"/>
          </a:xfrm>
          <a:prstGeom prst="line">
            <a:avLst/>
          </a:prstGeom>
          <a:ln w="952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99AC98B-B616-2208-0CE2-1DCDB2849189}"/>
              </a:ext>
            </a:extLst>
          </p:cNvPr>
          <p:cNvCxnSpPr>
            <a:cxnSpLocks/>
          </p:cNvCxnSpPr>
          <p:nvPr/>
        </p:nvCxnSpPr>
        <p:spPr>
          <a:xfrm>
            <a:off x="8905034" y="3902076"/>
            <a:ext cx="257725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902BAB63-66C1-72E7-AF36-E199FAD56320}"/>
              </a:ext>
            </a:extLst>
          </p:cNvPr>
          <p:cNvGrpSpPr/>
          <p:nvPr/>
        </p:nvGrpSpPr>
        <p:grpSpPr>
          <a:xfrm>
            <a:off x="9279971" y="1868240"/>
            <a:ext cx="396228" cy="4041774"/>
            <a:chOff x="9470552" y="1983743"/>
            <a:chExt cx="396228" cy="4041774"/>
          </a:xfrm>
        </p:grpSpPr>
        <p:sp>
          <p:nvSpPr>
            <p:cNvPr id="85" name="Oval 84">
              <a:extLst>
                <a:ext uri="{FF2B5EF4-FFF2-40B4-BE49-F238E27FC236}">
                  <a16:creationId xmlns:a16="http://schemas.microsoft.com/office/drawing/2014/main" id="{52E3DC68-3751-718F-44EA-6206F1CFD1D7}"/>
                </a:ext>
              </a:extLst>
            </p:cNvPr>
            <p:cNvSpPr/>
            <p:nvPr/>
          </p:nvSpPr>
          <p:spPr>
            <a:xfrm>
              <a:off x="9470552" y="4437028"/>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6" name="Graphic 85">
              <a:extLst>
                <a:ext uri="{FF2B5EF4-FFF2-40B4-BE49-F238E27FC236}">
                  <a16:creationId xmlns:a16="http://schemas.microsoft.com/office/drawing/2014/main" id="{2BA7A7CC-C0D8-208D-E4D1-906C346E55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70552" y="4444642"/>
              <a:ext cx="381000" cy="381000"/>
            </a:xfrm>
            <a:prstGeom prst="rect">
              <a:avLst/>
            </a:prstGeom>
          </p:spPr>
        </p:pic>
        <p:grpSp>
          <p:nvGrpSpPr>
            <p:cNvPr id="29" name="Group 28">
              <a:extLst>
                <a:ext uri="{FF2B5EF4-FFF2-40B4-BE49-F238E27FC236}">
                  <a16:creationId xmlns:a16="http://schemas.microsoft.com/office/drawing/2014/main" id="{740FA663-7D2B-FCC8-94A5-BBE8D4547526}"/>
                </a:ext>
              </a:extLst>
            </p:cNvPr>
            <p:cNvGrpSpPr/>
            <p:nvPr/>
          </p:nvGrpSpPr>
          <p:grpSpPr>
            <a:xfrm>
              <a:off x="9470552" y="1983743"/>
              <a:ext cx="396228" cy="396228"/>
              <a:chOff x="10014575" y="1829484"/>
              <a:chExt cx="396228" cy="396228"/>
            </a:xfrm>
          </p:grpSpPr>
          <p:sp>
            <p:nvSpPr>
              <p:cNvPr id="73" name="Oval 72">
                <a:extLst>
                  <a:ext uri="{FF2B5EF4-FFF2-40B4-BE49-F238E27FC236}">
                    <a16:creationId xmlns:a16="http://schemas.microsoft.com/office/drawing/2014/main" id="{3488C99C-59F1-8F14-1402-1E4410AC770C}"/>
                  </a:ext>
                </a:extLst>
              </p:cNvPr>
              <p:cNvSpPr/>
              <p:nvPr/>
            </p:nvSpPr>
            <p:spPr>
              <a:xfrm>
                <a:off x="10014575" y="1829484"/>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75" name="Graphic 74">
                <a:extLst>
                  <a:ext uri="{FF2B5EF4-FFF2-40B4-BE49-F238E27FC236}">
                    <a16:creationId xmlns:a16="http://schemas.microsoft.com/office/drawing/2014/main" id="{4B39CF35-5506-F950-46D5-E9C5251030D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22189" y="1837098"/>
                <a:ext cx="381000" cy="381000"/>
              </a:xfrm>
              <a:prstGeom prst="rect">
                <a:avLst/>
              </a:prstGeom>
            </p:spPr>
          </p:pic>
        </p:grpSp>
        <p:sp>
          <p:nvSpPr>
            <p:cNvPr id="79" name="Oval 78">
              <a:extLst>
                <a:ext uri="{FF2B5EF4-FFF2-40B4-BE49-F238E27FC236}">
                  <a16:creationId xmlns:a16="http://schemas.microsoft.com/office/drawing/2014/main" id="{786E8F8C-BC4A-707D-2902-00FE4BEF9FFC}"/>
                </a:ext>
              </a:extLst>
            </p:cNvPr>
            <p:cNvSpPr/>
            <p:nvPr/>
          </p:nvSpPr>
          <p:spPr>
            <a:xfrm>
              <a:off x="9470552" y="562928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0" name="Graphic 79">
              <a:extLst>
                <a:ext uri="{FF2B5EF4-FFF2-40B4-BE49-F238E27FC236}">
                  <a16:creationId xmlns:a16="http://schemas.microsoft.com/office/drawing/2014/main" id="{44187727-1B75-05F3-708F-64D2D4A164F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78166" y="5636903"/>
              <a:ext cx="381000" cy="381000"/>
            </a:xfrm>
            <a:prstGeom prst="rect">
              <a:avLst/>
            </a:prstGeom>
          </p:spPr>
        </p:pic>
        <p:sp>
          <p:nvSpPr>
            <p:cNvPr id="12" name="Oval 11">
              <a:extLst>
                <a:ext uri="{FF2B5EF4-FFF2-40B4-BE49-F238E27FC236}">
                  <a16:creationId xmlns:a16="http://schemas.microsoft.com/office/drawing/2014/main" id="{D0E960EF-E6A9-D375-93FF-AAD7BAE1582D}"/>
                </a:ext>
              </a:extLst>
            </p:cNvPr>
            <p:cNvSpPr/>
            <p:nvPr/>
          </p:nvSpPr>
          <p:spPr>
            <a:xfrm>
              <a:off x="9470552" y="321261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 name="Graphic 17">
              <a:extLst>
                <a:ext uri="{FF2B5EF4-FFF2-40B4-BE49-F238E27FC236}">
                  <a16:creationId xmlns:a16="http://schemas.microsoft.com/office/drawing/2014/main" id="{F9950BF8-A169-16F6-F97D-0A18F9E520B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70552" y="3220233"/>
              <a:ext cx="381000" cy="381000"/>
            </a:xfrm>
            <a:prstGeom prst="rect">
              <a:avLst/>
            </a:prstGeom>
          </p:spPr>
        </p:pic>
      </p:grpSp>
      <p:cxnSp>
        <p:nvCxnSpPr>
          <p:cNvPr id="36" name="Straight Arrow Connector 35">
            <a:extLst>
              <a:ext uri="{FF2B5EF4-FFF2-40B4-BE49-F238E27FC236}">
                <a16:creationId xmlns:a16="http://schemas.microsoft.com/office/drawing/2014/main" id="{D8B25C69-FCD4-0AB3-3573-0511F552FC9A}"/>
              </a:ext>
            </a:extLst>
          </p:cNvPr>
          <p:cNvCxnSpPr>
            <a:cxnSpLocks/>
            <a:stCxn id="50" idx="3"/>
            <a:endCxn id="17" idx="1"/>
          </p:cNvCxnSpPr>
          <p:nvPr/>
        </p:nvCxnSpPr>
        <p:spPr>
          <a:xfrm>
            <a:off x="4042612" y="2766152"/>
            <a:ext cx="279339"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3A0BDA8-C834-365F-CCC2-5F79CED3F6C6}"/>
              </a:ext>
            </a:extLst>
          </p:cNvPr>
          <p:cNvSpPr>
            <a:spLocks/>
          </p:cNvSpPr>
          <p:nvPr/>
        </p:nvSpPr>
        <p:spPr>
          <a:xfrm>
            <a:off x="6846883" y="2830705"/>
            <a:ext cx="1669886" cy="1007393"/>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bg1"/>
                </a:solidFill>
              </a:rPr>
              <a:t>CTP Project Transparency </a:t>
            </a:r>
            <a:r>
              <a:rPr lang="en-US" sz="1400" b="1" u="sng">
                <a:solidFill>
                  <a:schemeClr val="bg1"/>
                </a:solidFill>
              </a:rPr>
              <a:t>only</a:t>
            </a:r>
          </a:p>
        </p:txBody>
      </p:sp>
      <p:sp>
        <p:nvSpPr>
          <p:cNvPr id="30" name="Rectangle 29">
            <a:extLst>
              <a:ext uri="{FF2B5EF4-FFF2-40B4-BE49-F238E27FC236}">
                <a16:creationId xmlns:a16="http://schemas.microsoft.com/office/drawing/2014/main" id="{4E0E0FCA-3DAB-974E-18AD-EB30CD84EB47}"/>
              </a:ext>
            </a:extLst>
          </p:cNvPr>
          <p:cNvSpPr>
            <a:spLocks/>
          </p:cNvSpPr>
          <p:nvPr/>
        </p:nvSpPr>
        <p:spPr>
          <a:xfrm>
            <a:off x="6846883" y="1762213"/>
            <a:ext cx="1669886" cy="987356"/>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bg1"/>
                </a:solidFill>
              </a:rPr>
              <a:t>CTP Project Transparency and Alternatives</a:t>
            </a:r>
          </a:p>
        </p:txBody>
      </p:sp>
      <p:cxnSp>
        <p:nvCxnSpPr>
          <p:cNvPr id="25" name="Connector: Elbow 24">
            <a:extLst>
              <a:ext uri="{FF2B5EF4-FFF2-40B4-BE49-F238E27FC236}">
                <a16:creationId xmlns:a16="http://schemas.microsoft.com/office/drawing/2014/main" id="{A8734A04-A03D-BD84-85FB-ACBAF321670A}"/>
              </a:ext>
            </a:extLst>
          </p:cNvPr>
          <p:cNvCxnSpPr>
            <a:cxnSpLocks/>
            <a:stCxn id="17" idx="3"/>
            <a:endCxn id="30" idx="1"/>
          </p:cNvCxnSpPr>
          <p:nvPr/>
        </p:nvCxnSpPr>
        <p:spPr>
          <a:xfrm flipV="1">
            <a:off x="5939032" y="2255891"/>
            <a:ext cx="907851" cy="510261"/>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1D0CF465-4892-E1D9-8621-F82FD8FD3955}"/>
              </a:ext>
            </a:extLst>
          </p:cNvPr>
          <p:cNvCxnSpPr>
            <a:cxnSpLocks/>
            <a:stCxn id="17" idx="3"/>
            <a:endCxn id="8" idx="1"/>
          </p:cNvCxnSpPr>
          <p:nvPr/>
        </p:nvCxnSpPr>
        <p:spPr>
          <a:xfrm>
            <a:off x="5939032" y="2766152"/>
            <a:ext cx="907851" cy="568250"/>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0EB1998-03D1-D72E-7E25-9755A9763E38}"/>
              </a:ext>
            </a:extLst>
          </p:cNvPr>
          <p:cNvSpPr txBox="1"/>
          <p:nvPr/>
        </p:nvSpPr>
        <p:spPr>
          <a:xfrm>
            <a:off x="6033013" y="2452361"/>
            <a:ext cx="292901"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Yes</a:t>
            </a:r>
          </a:p>
        </p:txBody>
      </p:sp>
      <p:sp>
        <p:nvSpPr>
          <p:cNvPr id="40" name="TextBox 39">
            <a:extLst>
              <a:ext uri="{FF2B5EF4-FFF2-40B4-BE49-F238E27FC236}">
                <a16:creationId xmlns:a16="http://schemas.microsoft.com/office/drawing/2014/main" id="{2B189EB7-8CD8-D5F2-512F-9F5854ED18A0}"/>
              </a:ext>
            </a:extLst>
          </p:cNvPr>
          <p:cNvSpPr txBox="1"/>
          <p:nvPr/>
        </p:nvSpPr>
        <p:spPr>
          <a:xfrm>
            <a:off x="6062669" y="2991314"/>
            <a:ext cx="229230"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No</a:t>
            </a:r>
          </a:p>
        </p:txBody>
      </p:sp>
      <p:sp>
        <p:nvSpPr>
          <p:cNvPr id="17" name="Rectangle 16">
            <a:extLst>
              <a:ext uri="{FF2B5EF4-FFF2-40B4-BE49-F238E27FC236}">
                <a16:creationId xmlns:a16="http://schemas.microsoft.com/office/drawing/2014/main" id="{2ED689D7-A421-3985-023D-8D68FD739888}"/>
              </a:ext>
            </a:extLst>
          </p:cNvPr>
          <p:cNvSpPr>
            <a:spLocks/>
          </p:cNvSpPr>
          <p:nvPr/>
        </p:nvSpPr>
        <p:spPr>
          <a:xfrm>
            <a:off x="4321951" y="2312294"/>
            <a:ext cx="1617081" cy="907715"/>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a:solidFill>
                  <a:schemeClr val="tx1"/>
                </a:solidFill>
              </a:rPr>
              <a:t>Is a full project alternative analysis needed? </a:t>
            </a:r>
            <a:endParaRPr lang="en-US" sz="1400" b="1">
              <a:solidFill>
                <a:schemeClr val="accent6">
                  <a:lumMod val="75000"/>
                </a:schemeClr>
              </a:solidFill>
            </a:endParaRPr>
          </a:p>
        </p:txBody>
      </p:sp>
      <p:sp>
        <p:nvSpPr>
          <p:cNvPr id="26" name="Rectangle 25">
            <a:extLst>
              <a:ext uri="{FF2B5EF4-FFF2-40B4-BE49-F238E27FC236}">
                <a16:creationId xmlns:a16="http://schemas.microsoft.com/office/drawing/2014/main" id="{093A969C-8687-3FED-F999-FDE11498D026}"/>
              </a:ext>
            </a:extLst>
          </p:cNvPr>
          <p:cNvSpPr>
            <a:spLocks/>
          </p:cNvSpPr>
          <p:nvPr/>
        </p:nvSpPr>
        <p:spPr>
          <a:xfrm>
            <a:off x="650460" y="1694205"/>
            <a:ext cx="779401" cy="2143893"/>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600" b="1">
                <a:solidFill>
                  <a:schemeClr val="bg1"/>
                </a:solidFill>
              </a:rPr>
              <a:t>PTA</a:t>
            </a:r>
          </a:p>
        </p:txBody>
      </p:sp>
      <p:sp>
        <p:nvSpPr>
          <p:cNvPr id="7" name="Rectangle 6">
            <a:extLst>
              <a:ext uri="{FF2B5EF4-FFF2-40B4-BE49-F238E27FC236}">
                <a16:creationId xmlns:a16="http://schemas.microsoft.com/office/drawing/2014/main" id="{3B69EFA3-BC8C-3150-0E8E-9F1CC093BD38}"/>
              </a:ext>
            </a:extLst>
          </p:cNvPr>
          <p:cNvSpPr>
            <a:spLocks/>
          </p:cNvSpPr>
          <p:nvPr/>
        </p:nvSpPr>
        <p:spPr>
          <a:xfrm>
            <a:off x="1608612" y="1761445"/>
            <a:ext cx="2310763" cy="94310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Load growth project identified through CTP</a:t>
            </a:r>
          </a:p>
        </p:txBody>
      </p:sp>
      <p:sp>
        <p:nvSpPr>
          <p:cNvPr id="34" name="Rectangle 33">
            <a:extLst>
              <a:ext uri="{FF2B5EF4-FFF2-40B4-BE49-F238E27FC236}">
                <a16:creationId xmlns:a16="http://schemas.microsoft.com/office/drawing/2014/main" id="{9D68A673-31FC-4FAE-C255-EEE911F0E7D6}"/>
              </a:ext>
            </a:extLst>
          </p:cNvPr>
          <p:cNvSpPr>
            <a:spLocks/>
          </p:cNvSpPr>
          <p:nvPr/>
        </p:nvSpPr>
        <p:spPr>
          <a:xfrm>
            <a:off x="1608612" y="2827754"/>
            <a:ext cx="2310763" cy="94310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Reliability project identified through CTP</a:t>
            </a:r>
          </a:p>
        </p:txBody>
      </p:sp>
      <p:sp>
        <p:nvSpPr>
          <p:cNvPr id="50" name="Rectangle 49">
            <a:extLst>
              <a:ext uri="{FF2B5EF4-FFF2-40B4-BE49-F238E27FC236}">
                <a16:creationId xmlns:a16="http://schemas.microsoft.com/office/drawing/2014/main" id="{55EB8C9E-F6BA-B047-4938-2E3B2CFA92A0}"/>
              </a:ext>
            </a:extLst>
          </p:cNvPr>
          <p:cNvSpPr>
            <a:spLocks/>
          </p:cNvSpPr>
          <p:nvPr/>
        </p:nvSpPr>
        <p:spPr>
          <a:xfrm>
            <a:off x="1513487" y="1694205"/>
            <a:ext cx="2529125" cy="2143893"/>
          </a:xfrm>
          <a:prstGeom prst="rect">
            <a:avLst/>
          </a:prstGeom>
          <a:noFill/>
          <a:ln w="9525"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64" name="Group 63" descr="Confidential document label">
            <a:extLst>
              <a:ext uri="{FF2B5EF4-FFF2-40B4-BE49-F238E27FC236}">
                <a16:creationId xmlns:a16="http://schemas.microsoft.com/office/drawing/2014/main" id="{19618FDE-F2B8-7DF0-F5F4-6AF69E00172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5" name="Rectangle 64">
              <a:extLst>
                <a:ext uri="{FF2B5EF4-FFF2-40B4-BE49-F238E27FC236}">
                  <a16:creationId xmlns:a16="http://schemas.microsoft.com/office/drawing/2014/main" id="{FED41720-A70A-00EF-B2EC-775AFC03F32D}"/>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68" name="TextBox 67">
              <a:extLst>
                <a:ext uri="{FF2B5EF4-FFF2-40B4-BE49-F238E27FC236}">
                  <a16:creationId xmlns:a16="http://schemas.microsoft.com/office/drawing/2014/main" id="{9AAF62DD-C6D5-11BE-F7FB-C5E6B1706E3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cxnSp>
        <p:nvCxnSpPr>
          <p:cNvPr id="16" name="Connector: Elbow 15">
            <a:extLst>
              <a:ext uri="{FF2B5EF4-FFF2-40B4-BE49-F238E27FC236}">
                <a16:creationId xmlns:a16="http://schemas.microsoft.com/office/drawing/2014/main" id="{D6CE5230-7AB2-FB61-2D31-CB62F0654015}"/>
              </a:ext>
            </a:extLst>
          </p:cNvPr>
          <p:cNvCxnSpPr>
            <a:cxnSpLocks/>
          </p:cNvCxnSpPr>
          <p:nvPr/>
        </p:nvCxnSpPr>
        <p:spPr>
          <a:xfrm flipV="1">
            <a:off x="5939032" y="4551728"/>
            <a:ext cx="907851" cy="510260"/>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4C956560-1BAE-FEF9-CBB8-0FC05F7DF31A}"/>
              </a:ext>
            </a:extLst>
          </p:cNvPr>
          <p:cNvCxnSpPr>
            <a:cxnSpLocks/>
          </p:cNvCxnSpPr>
          <p:nvPr/>
        </p:nvCxnSpPr>
        <p:spPr>
          <a:xfrm>
            <a:off x="5939032" y="5061989"/>
            <a:ext cx="907851" cy="568250"/>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2CC592C-55E2-00C2-3F44-0ED2BD9DF74E}"/>
              </a:ext>
            </a:extLst>
          </p:cNvPr>
          <p:cNvSpPr txBox="1"/>
          <p:nvPr/>
        </p:nvSpPr>
        <p:spPr>
          <a:xfrm>
            <a:off x="6033013" y="4748198"/>
            <a:ext cx="292901"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Yes</a:t>
            </a:r>
          </a:p>
        </p:txBody>
      </p:sp>
      <p:sp>
        <p:nvSpPr>
          <p:cNvPr id="31" name="TextBox 30">
            <a:extLst>
              <a:ext uri="{FF2B5EF4-FFF2-40B4-BE49-F238E27FC236}">
                <a16:creationId xmlns:a16="http://schemas.microsoft.com/office/drawing/2014/main" id="{BC5FA9E7-8ED1-B33C-5333-D822F4D391FB}"/>
              </a:ext>
            </a:extLst>
          </p:cNvPr>
          <p:cNvSpPr txBox="1"/>
          <p:nvPr/>
        </p:nvSpPr>
        <p:spPr>
          <a:xfrm>
            <a:off x="6062669" y="5287151"/>
            <a:ext cx="229230"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No</a:t>
            </a:r>
          </a:p>
        </p:txBody>
      </p:sp>
      <p:grpSp>
        <p:nvGrpSpPr>
          <p:cNvPr id="4" name="Group 3">
            <a:extLst>
              <a:ext uri="{FF2B5EF4-FFF2-40B4-BE49-F238E27FC236}">
                <a16:creationId xmlns:a16="http://schemas.microsoft.com/office/drawing/2014/main" id="{26BFE80F-D2C9-F94C-1327-EC49126665D9}"/>
              </a:ext>
            </a:extLst>
          </p:cNvPr>
          <p:cNvGrpSpPr/>
          <p:nvPr/>
        </p:nvGrpSpPr>
        <p:grpSpPr>
          <a:xfrm>
            <a:off x="1150934" y="1103444"/>
            <a:ext cx="2136492" cy="198596"/>
            <a:chOff x="5074920" y="5401732"/>
            <a:chExt cx="1723813" cy="238692"/>
          </a:xfrm>
        </p:grpSpPr>
        <p:sp>
          <p:nvSpPr>
            <p:cNvPr id="6" name="TextBox 5">
              <a:extLst>
                <a:ext uri="{FF2B5EF4-FFF2-40B4-BE49-F238E27FC236}">
                  <a16:creationId xmlns:a16="http://schemas.microsoft.com/office/drawing/2014/main" id="{252D612F-9EDF-95E6-8D57-B64EA69D2BE5}"/>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10" name="Straight Connector 9">
              <a:extLst>
                <a:ext uri="{FF2B5EF4-FFF2-40B4-BE49-F238E27FC236}">
                  <a16:creationId xmlns:a16="http://schemas.microsoft.com/office/drawing/2014/main" id="{7FF62F02-362E-D27D-EE5E-BB510544C52F}"/>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85327E53-EB7A-7C52-7352-D590832DC834}"/>
              </a:ext>
            </a:extLst>
          </p:cNvPr>
          <p:cNvSpPr/>
          <p:nvPr/>
        </p:nvSpPr>
        <p:spPr>
          <a:xfrm>
            <a:off x="548640" y="1655704"/>
            <a:ext cx="11107554" cy="2215703"/>
          </a:xfrm>
          <a:prstGeom prst="rect">
            <a:avLst/>
          </a:prstGeom>
          <a:noFill/>
          <a:ln w="28575"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nvGrpSpPr>
          <p:cNvPr id="33" name="Group 32">
            <a:extLst>
              <a:ext uri="{FF2B5EF4-FFF2-40B4-BE49-F238E27FC236}">
                <a16:creationId xmlns:a16="http://schemas.microsoft.com/office/drawing/2014/main" id="{C900E1E5-94B1-AB3A-0BDF-6DA993E89ADD}"/>
              </a:ext>
            </a:extLst>
          </p:cNvPr>
          <p:cNvGrpSpPr/>
          <p:nvPr/>
        </p:nvGrpSpPr>
        <p:grpSpPr>
          <a:xfrm>
            <a:off x="10560017" y="774638"/>
            <a:ext cx="1096177" cy="182880"/>
            <a:chOff x="7498946" y="1091133"/>
            <a:chExt cx="1096177" cy="182880"/>
          </a:xfrm>
        </p:grpSpPr>
        <p:sp>
          <p:nvSpPr>
            <p:cNvPr id="21" name="Rectangle 20">
              <a:extLst>
                <a:ext uri="{FF2B5EF4-FFF2-40B4-BE49-F238E27FC236}">
                  <a16:creationId xmlns:a16="http://schemas.microsoft.com/office/drawing/2014/main" id="{9731A59C-F7BB-626B-DA14-D917567C852A}"/>
                </a:ext>
              </a:extLst>
            </p:cNvPr>
            <p:cNvSpPr/>
            <p:nvPr/>
          </p:nvSpPr>
          <p:spPr>
            <a:xfrm>
              <a:off x="7498946" y="1091133"/>
              <a:ext cx="182880" cy="182880"/>
            </a:xfrm>
            <a:prstGeom prst="rect">
              <a:avLst/>
            </a:prstGeom>
            <a:noFill/>
            <a:ln w="28575"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2" name="TextBox 31">
              <a:extLst>
                <a:ext uri="{FF2B5EF4-FFF2-40B4-BE49-F238E27FC236}">
                  <a16:creationId xmlns:a16="http://schemas.microsoft.com/office/drawing/2014/main" id="{D4AA490E-DA55-E95E-B4BA-640F455CF1FD}"/>
                </a:ext>
              </a:extLst>
            </p:cNvPr>
            <p:cNvSpPr txBox="1">
              <a:spLocks/>
            </p:cNvSpPr>
            <p:nvPr/>
          </p:nvSpPr>
          <p:spPr>
            <a:xfrm>
              <a:off x="7761478" y="1101782"/>
              <a:ext cx="833645" cy="161583"/>
            </a:xfrm>
            <a:prstGeom prst="rect">
              <a:avLst/>
            </a:prstGeom>
          </p:spPr>
          <p:txBody>
            <a:bodyPr vert="horz" wrap="square" lIns="0" tIns="0" rIns="0" bIns="0" rtlCol="0">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1400" b="1">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b="0"/>
                <a:t>Detailed next</a:t>
              </a:r>
            </a:p>
          </p:txBody>
        </p:sp>
      </p:grpSp>
      <p:pic>
        <p:nvPicPr>
          <p:cNvPr id="35" name="Graphic 34">
            <a:extLst>
              <a:ext uri="{FF2B5EF4-FFF2-40B4-BE49-F238E27FC236}">
                <a16:creationId xmlns:a16="http://schemas.microsoft.com/office/drawing/2014/main" id="{D1C40135-27BC-1D49-3878-87D86F78260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50934" y="6389439"/>
            <a:ext cx="344104" cy="344104"/>
          </a:xfrm>
          <a:prstGeom prst="rect">
            <a:avLst/>
          </a:prstGeom>
        </p:spPr>
      </p:pic>
      <p:sp>
        <p:nvSpPr>
          <p:cNvPr id="38" name="TextBox 37">
            <a:extLst>
              <a:ext uri="{FF2B5EF4-FFF2-40B4-BE49-F238E27FC236}">
                <a16:creationId xmlns:a16="http://schemas.microsoft.com/office/drawing/2014/main" id="{22730639-10C7-88CD-3936-3F491916A848}"/>
              </a:ext>
            </a:extLst>
          </p:cNvPr>
          <p:cNvSpPr txBox="1">
            <a:spLocks/>
          </p:cNvSpPr>
          <p:nvPr>
            <p:custDataLst>
              <p:tags r:id="rId2"/>
            </p:custDataLst>
          </p:nvPr>
        </p:nvSpPr>
        <p:spPr>
          <a:xfrm>
            <a:off x="1617950" y="6392214"/>
            <a:ext cx="911876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400" b="1"/>
              <a:t>Open question</a:t>
            </a:r>
            <a:br>
              <a:rPr lang="en-US" sz="1400" b="1"/>
            </a:br>
            <a:r>
              <a:rPr lang="en-US" sz="1400" i="1"/>
              <a:t>Early approvals: which projects can move ahead before the full actionable plan (e.g., no-regrets, local, Tier 3/4)</a:t>
            </a:r>
          </a:p>
        </p:txBody>
      </p:sp>
      <p:sp>
        <p:nvSpPr>
          <p:cNvPr id="39" name="Title 38">
            <a:extLst>
              <a:ext uri="{FF2B5EF4-FFF2-40B4-BE49-F238E27FC236}">
                <a16:creationId xmlns:a16="http://schemas.microsoft.com/office/drawing/2014/main" id="{0DAFA4FA-4A55-AA81-9860-A8EE4599F27A}"/>
              </a:ext>
            </a:extLst>
          </p:cNvPr>
          <p:cNvSpPr>
            <a:spLocks noGrp="1"/>
          </p:cNvSpPr>
          <p:nvPr>
            <p:ph type="title"/>
          </p:nvPr>
        </p:nvSpPr>
        <p:spPr>
          <a:xfrm>
            <a:off x="1257300" y="342100"/>
            <a:ext cx="10401300" cy="384721"/>
          </a:xfrm>
        </p:spPr>
        <p:txBody>
          <a:bodyPr vert="horz"/>
          <a:lstStyle/>
          <a:p>
            <a:r>
              <a:rPr lang="en-US">
                <a:solidFill>
                  <a:schemeClr val="accent1"/>
                </a:solidFill>
              </a:rPr>
              <a:t>Project Transparency and Alternatives: </a:t>
            </a:r>
            <a:r>
              <a:rPr lang="en-US"/>
              <a:t>Project eligibility mapping for PTA and RPG 2.0 projects</a:t>
            </a:r>
          </a:p>
        </p:txBody>
      </p:sp>
    </p:spTree>
    <p:extLst>
      <p:ext uri="{BB962C8B-B14F-4D97-AF65-F5344CB8AC3E}">
        <p14:creationId xmlns:p14="http://schemas.microsoft.com/office/powerpoint/2010/main" val="3514582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06D7BB4A-A231-8C5D-94BD-B861BBA8E34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5" name="Object 6" hidden="1">
                        <a:extLst>
                          <a:ext uri="{FF2B5EF4-FFF2-40B4-BE49-F238E27FC236}">
                            <a16:creationId xmlns:a16="http://schemas.microsoft.com/office/drawing/2014/main" id="{06D7BB4A-A231-8C5D-94BD-B861BBA8E34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5B42AB47-A05C-046E-DD43-027942D6D0E5}"/>
              </a:ext>
            </a:extLst>
          </p:cNvPr>
          <p:cNvSpPr>
            <a:spLocks noGrp="1"/>
          </p:cNvSpPr>
          <p:nvPr>
            <p:ph type="title"/>
            <p:custDataLst>
              <p:tags r:id="rId2"/>
            </p:custDataLst>
          </p:nvPr>
        </p:nvSpPr>
        <p:spPr>
          <a:xfrm>
            <a:off x="1257300" y="419100"/>
            <a:ext cx="10401300" cy="384721"/>
          </a:xfrm>
        </p:spPr>
        <p:txBody>
          <a:bodyPr vert="horz"/>
          <a:lstStyle/>
          <a:p>
            <a:r>
              <a:rPr lang="en-US">
                <a:solidFill>
                  <a:schemeClr val="accent1"/>
                </a:solidFill>
              </a:rPr>
              <a:t>Project Transparency and Alternatives:</a:t>
            </a:r>
            <a:r>
              <a:rPr lang="en-US">
                <a:solidFill>
                  <a:schemeClr val="accent2">
                    <a:lumMod val="75000"/>
                  </a:schemeClr>
                </a:solidFill>
              </a:rPr>
              <a:t> </a:t>
            </a:r>
            <a:r>
              <a:rPr lang="en-US"/>
              <a:t>Four proposed criteria help determine which projects might need an alternative review</a:t>
            </a:r>
          </a:p>
        </p:txBody>
      </p:sp>
      <p:sp>
        <p:nvSpPr>
          <p:cNvPr id="13" name="TextBox 12">
            <a:extLst>
              <a:ext uri="{FF2B5EF4-FFF2-40B4-BE49-F238E27FC236}">
                <a16:creationId xmlns:a16="http://schemas.microsoft.com/office/drawing/2014/main" id="{E1C45498-E4EB-C0A9-26BD-DC1C3D263C18}"/>
              </a:ext>
            </a:extLst>
          </p:cNvPr>
          <p:cNvSpPr txBox="1"/>
          <p:nvPr/>
        </p:nvSpPr>
        <p:spPr>
          <a:xfrm>
            <a:off x="2371248" y="2486455"/>
            <a:ext cx="2026711" cy="2769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CCN</a:t>
            </a:r>
          </a:p>
        </p:txBody>
      </p:sp>
      <p:cxnSp>
        <p:nvCxnSpPr>
          <p:cNvPr id="21" name="Straight Connector 20">
            <a:extLst>
              <a:ext uri="{FF2B5EF4-FFF2-40B4-BE49-F238E27FC236}">
                <a16:creationId xmlns:a16="http://schemas.microsoft.com/office/drawing/2014/main" id="{B82270DB-F94D-8514-3AA6-0166B4436DE9}"/>
              </a:ext>
            </a:extLst>
          </p:cNvPr>
          <p:cNvCxnSpPr/>
          <p:nvPr/>
        </p:nvCxnSpPr>
        <p:spPr>
          <a:xfrm>
            <a:off x="2371247" y="2850027"/>
            <a:ext cx="202671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FA62BDC-A801-C5DD-DB29-6A0E2AA84548}"/>
              </a:ext>
            </a:extLst>
          </p:cNvPr>
          <p:cNvSpPr txBox="1"/>
          <p:nvPr/>
        </p:nvSpPr>
        <p:spPr>
          <a:xfrm>
            <a:off x="4743837" y="2486455"/>
            <a:ext cx="2026711" cy="2769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Cost</a:t>
            </a:r>
          </a:p>
        </p:txBody>
      </p:sp>
      <p:cxnSp>
        <p:nvCxnSpPr>
          <p:cNvPr id="22" name="Straight Connector 21">
            <a:extLst>
              <a:ext uri="{FF2B5EF4-FFF2-40B4-BE49-F238E27FC236}">
                <a16:creationId xmlns:a16="http://schemas.microsoft.com/office/drawing/2014/main" id="{D7EB5CDB-4AB8-8396-AC4D-BB65B1F06131}"/>
              </a:ext>
            </a:extLst>
          </p:cNvPr>
          <p:cNvCxnSpPr>
            <a:cxnSpLocks/>
          </p:cNvCxnSpPr>
          <p:nvPr/>
        </p:nvCxnSpPr>
        <p:spPr>
          <a:xfrm>
            <a:off x="4743836" y="2850027"/>
            <a:ext cx="202671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E8B6EB9-4595-5EEE-B4BB-54F0CF9E5B93}"/>
              </a:ext>
            </a:extLst>
          </p:cNvPr>
          <p:cNvCxnSpPr/>
          <p:nvPr/>
        </p:nvCxnSpPr>
        <p:spPr>
          <a:xfrm>
            <a:off x="9489013" y="2850027"/>
            <a:ext cx="202671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DE15014-E079-CA1F-DED1-5A204AFE8964}"/>
              </a:ext>
            </a:extLst>
          </p:cNvPr>
          <p:cNvSpPr txBox="1"/>
          <p:nvPr/>
        </p:nvSpPr>
        <p:spPr>
          <a:xfrm>
            <a:off x="7116426" y="2486455"/>
            <a:ext cx="2026711" cy="2769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800" b="1"/>
              <a:t>Regional vs local</a:t>
            </a:r>
          </a:p>
        </p:txBody>
      </p:sp>
      <p:cxnSp>
        <p:nvCxnSpPr>
          <p:cNvPr id="23" name="Straight Connector 22">
            <a:extLst>
              <a:ext uri="{FF2B5EF4-FFF2-40B4-BE49-F238E27FC236}">
                <a16:creationId xmlns:a16="http://schemas.microsoft.com/office/drawing/2014/main" id="{99840F97-112B-EEA6-22C2-D89CB434194B}"/>
              </a:ext>
            </a:extLst>
          </p:cNvPr>
          <p:cNvCxnSpPr/>
          <p:nvPr/>
        </p:nvCxnSpPr>
        <p:spPr>
          <a:xfrm>
            <a:off x="7116425" y="2850027"/>
            <a:ext cx="202671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8F6AD42E-70E2-CC54-A935-38DEE20FEA3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71247" y="1824964"/>
            <a:ext cx="609600" cy="609600"/>
          </a:xfrm>
          <a:prstGeom prst="rect">
            <a:avLst/>
          </a:prstGeom>
        </p:spPr>
      </p:pic>
      <p:pic>
        <p:nvPicPr>
          <p:cNvPr id="10" name="Graphic 9">
            <a:extLst>
              <a:ext uri="{FF2B5EF4-FFF2-40B4-BE49-F238E27FC236}">
                <a16:creationId xmlns:a16="http://schemas.microsoft.com/office/drawing/2014/main" id="{D69C2551-D03E-EA23-A1E0-D798A0EBC6C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743836" y="1824964"/>
            <a:ext cx="609600" cy="609600"/>
          </a:xfrm>
          <a:prstGeom prst="rect">
            <a:avLst/>
          </a:prstGeom>
        </p:spPr>
      </p:pic>
      <p:grpSp>
        <p:nvGrpSpPr>
          <p:cNvPr id="64" name="Group 63">
            <a:extLst>
              <a:ext uri="{FF2B5EF4-FFF2-40B4-BE49-F238E27FC236}">
                <a16:creationId xmlns:a16="http://schemas.microsoft.com/office/drawing/2014/main" id="{67CACF5D-552A-DBC0-3995-F531A046D036}"/>
              </a:ext>
            </a:extLst>
          </p:cNvPr>
          <p:cNvGrpSpPr/>
          <p:nvPr/>
        </p:nvGrpSpPr>
        <p:grpSpPr>
          <a:xfrm>
            <a:off x="9489014" y="1824964"/>
            <a:ext cx="2026711" cy="938490"/>
            <a:chOff x="9631889" y="1465713"/>
            <a:chExt cx="2026711" cy="938490"/>
          </a:xfrm>
        </p:grpSpPr>
        <p:sp>
          <p:nvSpPr>
            <p:cNvPr id="15" name="TextBox 14">
              <a:extLst>
                <a:ext uri="{FF2B5EF4-FFF2-40B4-BE49-F238E27FC236}">
                  <a16:creationId xmlns:a16="http://schemas.microsoft.com/office/drawing/2014/main" id="{6CC2EAF6-730C-0F90-273E-AFFB3CAABB9E}"/>
                </a:ext>
              </a:extLst>
            </p:cNvPr>
            <p:cNvSpPr txBox="1"/>
            <p:nvPr/>
          </p:nvSpPr>
          <p:spPr>
            <a:xfrm>
              <a:off x="9631889" y="2127204"/>
              <a:ext cx="2026711" cy="2769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Voltage level</a:t>
              </a:r>
            </a:p>
          </p:txBody>
        </p:sp>
        <p:pic>
          <p:nvPicPr>
            <p:cNvPr id="18" name="Graphic 17">
              <a:extLst>
                <a:ext uri="{FF2B5EF4-FFF2-40B4-BE49-F238E27FC236}">
                  <a16:creationId xmlns:a16="http://schemas.microsoft.com/office/drawing/2014/main" id="{2A03E441-9998-B05A-D1E0-F5A630AB9F2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31889" y="1465713"/>
              <a:ext cx="609600" cy="609600"/>
            </a:xfrm>
            <a:prstGeom prst="rect">
              <a:avLst/>
            </a:prstGeom>
          </p:spPr>
        </p:pic>
      </p:grpSp>
      <p:pic>
        <p:nvPicPr>
          <p:cNvPr id="30" name="Graphic 29">
            <a:extLst>
              <a:ext uri="{FF2B5EF4-FFF2-40B4-BE49-F238E27FC236}">
                <a16:creationId xmlns:a16="http://schemas.microsoft.com/office/drawing/2014/main" id="{D514CB86-F56F-FFF4-FD0E-1D119C05DD1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116425" y="1824964"/>
            <a:ext cx="609600" cy="609600"/>
          </a:xfrm>
          <a:prstGeom prst="rect">
            <a:avLst/>
          </a:prstGeom>
        </p:spPr>
      </p:pic>
      <p:sp>
        <p:nvSpPr>
          <p:cNvPr id="26" name="TextBox 25">
            <a:extLst>
              <a:ext uri="{FF2B5EF4-FFF2-40B4-BE49-F238E27FC236}">
                <a16:creationId xmlns:a16="http://schemas.microsoft.com/office/drawing/2014/main" id="{2E8BAFE0-C675-3B13-46DA-BC7BFBD9648F}"/>
              </a:ext>
            </a:extLst>
          </p:cNvPr>
          <p:cNvSpPr txBox="1"/>
          <p:nvPr/>
        </p:nvSpPr>
        <p:spPr>
          <a:xfrm>
            <a:off x="2371248" y="2971727"/>
            <a:ext cx="2026711" cy="86177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Does the project require a Certificate of Convenience and Necessity (CCN)?</a:t>
            </a:r>
          </a:p>
        </p:txBody>
      </p:sp>
      <p:sp>
        <p:nvSpPr>
          <p:cNvPr id="27" name="TextBox 26">
            <a:extLst>
              <a:ext uri="{FF2B5EF4-FFF2-40B4-BE49-F238E27FC236}">
                <a16:creationId xmlns:a16="http://schemas.microsoft.com/office/drawing/2014/main" id="{02FE0398-BEA5-7D79-9A20-02C3767183E9}"/>
              </a:ext>
            </a:extLst>
          </p:cNvPr>
          <p:cNvSpPr txBox="1"/>
          <p:nvPr/>
        </p:nvSpPr>
        <p:spPr>
          <a:xfrm>
            <a:off x="4743836" y="2971727"/>
            <a:ext cx="2026711" cy="86177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600"/>
              </a:spcAft>
            </a:pPr>
            <a:r>
              <a:rPr lang="en-US" sz="1400"/>
              <a:t>Does the total project capital cost exceed the defined cost threshold (currently $200M)?</a:t>
            </a:r>
          </a:p>
        </p:txBody>
      </p:sp>
      <p:sp>
        <p:nvSpPr>
          <p:cNvPr id="28" name="TextBox 27">
            <a:extLst>
              <a:ext uri="{FF2B5EF4-FFF2-40B4-BE49-F238E27FC236}">
                <a16:creationId xmlns:a16="http://schemas.microsoft.com/office/drawing/2014/main" id="{8FBD331C-46DF-7FCE-BEBC-6541BFE43C0B}"/>
              </a:ext>
            </a:extLst>
          </p:cNvPr>
          <p:cNvSpPr txBox="1"/>
          <p:nvPr/>
        </p:nvSpPr>
        <p:spPr>
          <a:xfrm>
            <a:off x="9489013" y="2971727"/>
            <a:ext cx="2026711" cy="86177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600"/>
              </a:spcAft>
            </a:pPr>
            <a:r>
              <a:rPr lang="en-US" sz="1400"/>
              <a:t>Does the project include facilities at or above the defined voltage threshold (currently 345 kV)?</a:t>
            </a:r>
          </a:p>
        </p:txBody>
      </p:sp>
      <p:sp>
        <p:nvSpPr>
          <p:cNvPr id="29" name="TextBox 28">
            <a:extLst>
              <a:ext uri="{FF2B5EF4-FFF2-40B4-BE49-F238E27FC236}">
                <a16:creationId xmlns:a16="http://schemas.microsoft.com/office/drawing/2014/main" id="{1F264EDC-6F83-90E8-F3EB-5DD9CFFA58B3}"/>
              </a:ext>
            </a:extLst>
          </p:cNvPr>
          <p:cNvSpPr txBox="1"/>
          <p:nvPr/>
        </p:nvSpPr>
        <p:spPr>
          <a:xfrm>
            <a:off x="7116425" y="2971727"/>
            <a:ext cx="2026711"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600"/>
              </a:spcAft>
            </a:pPr>
            <a:r>
              <a:rPr lang="en-US" sz="1400"/>
              <a:t>Does the project have competing transmission solutions proposed by different TSPs (regional project)?</a:t>
            </a:r>
          </a:p>
        </p:txBody>
      </p:sp>
      <p:sp>
        <p:nvSpPr>
          <p:cNvPr id="36" name="TextBox 35">
            <a:extLst>
              <a:ext uri="{FF2B5EF4-FFF2-40B4-BE49-F238E27FC236}">
                <a16:creationId xmlns:a16="http://schemas.microsoft.com/office/drawing/2014/main" id="{EBFBFC48-5426-62E6-08D1-AE9F1955C1B9}"/>
              </a:ext>
            </a:extLst>
          </p:cNvPr>
          <p:cNvSpPr txBox="1">
            <a:spLocks/>
          </p:cNvSpPr>
          <p:nvPr/>
        </p:nvSpPr>
        <p:spPr>
          <a:xfrm>
            <a:off x="1114424" y="2971727"/>
            <a:ext cx="985386"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Criterion</a:t>
            </a:r>
          </a:p>
        </p:txBody>
      </p:sp>
      <p:grpSp>
        <p:nvGrpSpPr>
          <p:cNvPr id="63" name="Group 62">
            <a:extLst>
              <a:ext uri="{FF2B5EF4-FFF2-40B4-BE49-F238E27FC236}">
                <a16:creationId xmlns:a16="http://schemas.microsoft.com/office/drawing/2014/main" id="{CF162792-F451-BB7A-31D1-92579763C224}"/>
              </a:ext>
            </a:extLst>
          </p:cNvPr>
          <p:cNvGrpSpPr/>
          <p:nvPr/>
        </p:nvGrpSpPr>
        <p:grpSpPr>
          <a:xfrm>
            <a:off x="1114425" y="4321539"/>
            <a:ext cx="10401299" cy="1077218"/>
            <a:chOff x="1257300" y="5119406"/>
            <a:chExt cx="10401299" cy="1077218"/>
          </a:xfrm>
        </p:grpSpPr>
        <p:sp>
          <p:nvSpPr>
            <p:cNvPr id="38" name="TextBox 37">
              <a:extLst>
                <a:ext uri="{FF2B5EF4-FFF2-40B4-BE49-F238E27FC236}">
                  <a16:creationId xmlns:a16="http://schemas.microsoft.com/office/drawing/2014/main" id="{BC359811-C402-F0C3-CF5E-24DA206B6B75}"/>
                </a:ext>
              </a:extLst>
            </p:cNvPr>
            <p:cNvSpPr txBox="1">
              <a:spLocks/>
            </p:cNvSpPr>
            <p:nvPr/>
          </p:nvSpPr>
          <p:spPr>
            <a:xfrm>
              <a:off x="1257300" y="5119406"/>
              <a:ext cx="985386"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Open questions</a:t>
              </a:r>
            </a:p>
          </p:txBody>
        </p:sp>
        <p:sp>
          <p:nvSpPr>
            <p:cNvPr id="47" name="TextBox 46">
              <a:extLst>
                <a:ext uri="{FF2B5EF4-FFF2-40B4-BE49-F238E27FC236}">
                  <a16:creationId xmlns:a16="http://schemas.microsoft.com/office/drawing/2014/main" id="{65F9CC6F-3822-DB01-43EB-62B9ED5625F0}"/>
                </a:ext>
              </a:extLst>
            </p:cNvPr>
            <p:cNvSpPr txBox="1"/>
            <p:nvPr/>
          </p:nvSpPr>
          <p:spPr>
            <a:xfrm>
              <a:off x="2514123" y="5119407"/>
              <a:ext cx="2026711"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a:t>
              </a:r>
            </a:p>
          </p:txBody>
        </p:sp>
        <p:sp>
          <p:nvSpPr>
            <p:cNvPr id="52" name="TextBox 51">
              <a:extLst>
                <a:ext uri="{FF2B5EF4-FFF2-40B4-BE49-F238E27FC236}">
                  <a16:creationId xmlns:a16="http://schemas.microsoft.com/office/drawing/2014/main" id="{527DCF52-651E-7A59-FD01-7C9C03A223B4}"/>
                </a:ext>
              </a:extLst>
            </p:cNvPr>
            <p:cNvSpPr txBox="1"/>
            <p:nvPr/>
          </p:nvSpPr>
          <p:spPr>
            <a:xfrm>
              <a:off x="4886711" y="5119406"/>
              <a:ext cx="2026711"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600"/>
                </a:spcAft>
              </a:pPr>
              <a:r>
                <a:rPr lang="en-US" sz="1400"/>
                <a:t>What should the cost threshold be?</a:t>
              </a:r>
            </a:p>
          </p:txBody>
        </p:sp>
        <p:sp>
          <p:nvSpPr>
            <p:cNvPr id="53" name="TextBox 52">
              <a:extLst>
                <a:ext uri="{FF2B5EF4-FFF2-40B4-BE49-F238E27FC236}">
                  <a16:creationId xmlns:a16="http://schemas.microsoft.com/office/drawing/2014/main" id="{0B6541B9-2A17-2345-015D-BDB35AD7803E}"/>
                </a:ext>
              </a:extLst>
            </p:cNvPr>
            <p:cNvSpPr txBox="1"/>
            <p:nvPr/>
          </p:nvSpPr>
          <p:spPr>
            <a:xfrm>
              <a:off x="9631888" y="5119406"/>
              <a:ext cx="2026711"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600"/>
                </a:spcAft>
              </a:pPr>
              <a:r>
                <a:rPr lang="en-US" sz="1400"/>
                <a:t>What should the voltage threshold be?</a:t>
              </a:r>
            </a:p>
          </p:txBody>
        </p:sp>
        <p:sp>
          <p:nvSpPr>
            <p:cNvPr id="54" name="TextBox 53">
              <a:extLst>
                <a:ext uri="{FF2B5EF4-FFF2-40B4-BE49-F238E27FC236}">
                  <a16:creationId xmlns:a16="http://schemas.microsoft.com/office/drawing/2014/main" id="{B21D1D19-C123-4F0C-717F-1CC7EA91F2D6}"/>
                </a:ext>
              </a:extLst>
            </p:cNvPr>
            <p:cNvSpPr txBox="1"/>
            <p:nvPr/>
          </p:nvSpPr>
          <p:spPr>
            <a:xfrm>
              <a:off x="7259300" y="5119406"/>
              <a:ext cx="2026711"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600"/>
                </a:spcAft>
              </a:pPr>
              <a:r>
                <a:rPr lang="en-US" sz="1400"/>
                <a:t>How should regional vs. local be defined (e.g., regional projects have competing TSP proposals?)</a:t>
              </a:r>
            </a:p>
          </p:txBody>
        </p:sp>
      </p:grpSp>
      <p:pic>
        <p:nvPicPr>
          <p:cNvPr id="3" name="Graphic 2">
            <a:extLst>
              <a:ext uri="{FF2B5EF4-FFF2-40B4-BE49-F238E27FC236}">
                <a16:creationId xmlns:a16="http://schemas.microsoft.com/office/drawing/2014/main" id="{91F43414-5E44-1770-A476-5F92B4AD155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34007" y="4364930"/>
            <a:ext cx="344104" cy="344104"/>
          </a:xfrm>
          <a:prstGeom prst="rect">
            <a:avLst/>
          </a:prstGeom>
        </p:spPr>
      </p:pic>
      <p:sp>
        <p:nvSpPr>
          <p:cNvPr id="12" name="Rectangle 11">
            <a:extLst>
              <a:ext uri="{FF2B5EF4-FFF2-40B4-BE49-F238E27FC236}">
                <a16:creationId xmlns:a16="http://schemas.microsoft.com/office/drawing/2014/main" id="{85306A7D-5CCC-067D-E462-3CEBCD6594CF}"/>
              </a:ext>
            </a:extLst>
          </p:cNvPr>
          <p:cNvSpPr/>
          <p:nvPr/>
        </p:nvSpPr>
        <p:spPr>
          <a:xfrm>
            <a:off x="685882" y="4213240"/>
            <a:ext cx="10810592" cy="1295028"/>
          </a:xfrm>
          <a:prstGeom prst="rect">
            <a:avLst/>
          </a:prstGeom>
          <a:noFill/>
          <a:ln w="6350" cap="sq">
            <a:solidFill>
              <a:schemeClr val="bg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Tree>
    <p:extLst>
      <p:ext uri="{BB962C8B-B14F-4D97-AF65-F5344CB8AC3E}">
        <p14:creationId xmlns:p14="http://schemas.microsoft.com/office/powerpoint/2010/main" val="581757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CF840-E9BC-2386-C6DB-4FAC5ABEDF0F}"/>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3E05341F-3F7F-2389-3400-66B788071D3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06" imgH="306" progId="TCLayout.ActiveDocument.1">
                  <p:embed/>
                </p:oleObj>
              </mc:Choice>
              <mc:Fallback>
                <p:oleObj name="think-cell Slide" r:id="rId14" imgW="306" imgH="306" progId="TCLayout.ActiveDocument.1">
                  <p:embed/>
                  <p:pic>
                    <p:nvPicPr>
                      <p:cNvPr id="5" name="Object 6" hidden="1">
                        <a:extLst>
                          <a:ext uri="{FF2B5EF4-FFF2-40B4-BE49-F238E27FC236}">
                            <a16:creationId xmlns:a16="http://schemas.microsoft.com/office/drawing/2014/main" id="{3E05341F-3F7F-2389-3400-66B788071D32}"/>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74" name="Rectangle 273">
            <a:extLst>
              <a:ext uri="{FF2B5EF4-FFF2-40B4-BE49-F238E27FC236}">
                <a16:creationId xmlns:a16="http://schemas.microsoft.com/office/drawing/2014/main" id="{C2BD0945-A25A-E8B7-7F73-0BD7F573F418}"/>
              </a:ext>
            </a:extLst>
          </p:cNvPr>
          <p:cNvSpPr/>
          <p:nvPr/>
        </p:nvSpPr>
        <p:spPr>
          <a:xfrm>
            <a:off x="1736296" y="4354856"/>
            <a:ext cx="9916475" cy="1630928"/>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 name="2. Slide Title">
            <a:extLst>
              <a:ext uri="{FF2B5EF4-FFF2-40B4-BE49-F238E27FC236}">
                <a16:creationId xmlns:a16="http://schemas.microsoft.com/office/drawing/2014/main" id="{C5F54D02-EC0D-E7EA-B174-19902316F411}"/>
              </a:ext>
            </a:extLst>
          </p:cNvPr>
          <p:cNvSpPr>
            <a:spLocks noGrp="1"/>
          </p:cNvSpPr>
          <p:nvPr>
            <p:ph type="title"/>
            <p:custDataLst>
              <p:tags r:id="rId2"/>
            </p:custDataLst>
          </p:nvPr>
        </p:nvSpPr>
        <p:spPr>
          <a:xfrm>
            <a:off x="1257300" y="101464"/>
            <a:ext cx="10401300" cy="738664"/>
          </a:xfrm>
        </p:spPr>
        <p:txBody>
          <a:bodyPr vert="horz">
            <a:spAutoFit/>
          </a:bodyPr>
          <a:lstStyle/>
          <a:p>
            <a:r>
              <a:rPr lang="en-US">
                <a:solidFill>
                  <a:schemeClr val="accent1"/>
                </a:solidFill>
              </a:rPr>
              <a:t>Project Transparency and Alternatives:</a:t>
            </a:r>
            <a:r>
              <a:rPr lang="en-US">
                <a:solidFill>
                  <a:schemeClr val="accent2">
                    <a:lumMod val="75000"/>
                  </a:schemeClr>
                </a:solidFill>
              </a:rPr>
              <a:t> </a:t>
            </a:r>
            <a:r>
              <a:rPr lang="en-US"/>
              <a:t>Proposed combination of criteria determines the level of project review</a:t>
            </a:r>
          </a:p>
        </p:txBody>
      </p:sp>
      <p:cxnSp>
        <p:nvCxnSpPr>
          <p:cNvPr id="12" name="Straight Connector 11">
            <a:extLst>
              <a:ext uri="{FF2B5EF4-FFF2-40B4-BE49-F238E27FC236}">
                <a16:creationId xmlns:a16="http://schemas.microsoft.com/office/drawing/2014/main" id="{1D2091EF-BF38-2B2B-5861-92C7E4C1AA2E}"/>
              </a:ext>
            </a:extLst>
          </p:cNvPr>
          <p:cNvCxnSpPr>
            <a:cxnSpLocks/>
          </p:cNvCxnSpPr>
          <p:nvPr/>
        </p:nvCxnSpPr>
        <p:spPr>
          <a:xfrm>
            <a:off x="1742125" y="1529866"/>
            <a:ext cx="9916475"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78694A8-36ED-1A80-2A37-74EA884F46F5}"/>
              </a:ext>
            </a:extLst>
          </p:cNvPr>
          <p:cNvCxnSpPr/>
          <p:nvPr/>
        </p:nvCxnSpPr>
        <p:spPr>
          <a:xfrm>
            <a:off x="1742125" y="2076459"/>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281B38D-24C4-59DF-762A-B51E0345FD12}"/>
              </a:ext>
            </a:extLst>
          </p:cNvPr>
          <p:cNvCxnSpPr/>
          <p:nvPr/>
        </p:nvCxnSpPr>
        <p:spPr>
          <a:xfrm>
            <a:off x="1742125" y="2638096"/>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42DD517-452F-F49A-56F9-DE53194E3BD6}"/>
              </a:ext>
            </a:extLst>
          </p:cNvPr>
          <p:cNvCxnSpPr/>
          <p:nvPr/>
        </p:nvCxnSpPr>
        <p:spPr>
          <a:xfrm>
            <a:off x="1742125" y="3199794"/>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3F184377-DD92-F54C-ADEA-FC5618ED39CC}"/>
              </a:ext>
            </a:extLst>
          </p:cNvPr>
          <p:cNvCxnSpPr/>
          <p:nvPr/>
        </p:nvCxnSpPr>
        <p:spPr>
          <a:xfrm>
            <a:off x="1742125" y="4340547"/>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B505A6D-EE05-6B8C-0E17-C8D27C0D05A0}"/>
              </a:ext>
            </a:extLst>
          </p:cNvPr>
          <p:cNvCxnSpPr/>
          <p:nvPr/>
        </p:nvCxnSpPr>
        <p:spPr>
          <a:xfrm>
            <a:off x="1742125" y="4869719"/>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F46B15B-B7A0-4EA2-128B-D97F44BE5873}"/>
              </a:ext>
            </a:extLst>
          </p:cNvPr>
          <p:cNvCxnSpPr/>
          <p:nvPr/>
        </p:nvCxnSpPr>
        <p:spPr>
          <a:xfrm>
            <a:off x="1742125" y="5431370"/>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3C6B79C-6439-CE88-FB56-18A54C2EA87B}"/>
              </a:ext>
            </a:extLst>
          </p:cNvPr>
          <p:cNvCxnSpPr/>
          <p:nvPr/>
        </p:nvCxnSpPr>
        <p:spPr>
          <a:xfrm>
            <a:off x="1742125" y="5985784"/>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5C8EDFE-0A3F-6114-A43D-46079113C435}"/>
              </a:ext>
            </a:extLst>
          </p:cNvPr>
          <p:cNvCxnSpPr/>
          <p:nvPr/>
        </p:nvCxnSpPr>
        <p:spPr>
          <a:xfrm>
            <a:off x="1736296" y="3778214"/>
            <a:ext cx="99164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33" name="TextBox 232">
            <a:extLst>
              <a:ext uri="{FF2B5EF4-FFF2-40B4-BE49-F238E27FC236}">
                <a16:creationId xmlns:a16="http://schemas.microsoft.com/office/drawing/2014/main" id="{CBBC7549-6BCC-ECC1-177D-CF4643FE862F}"/>
              </a:ext>
            </a:extLst>
          </p:cNvPr>
          <p:cNvSpPr txBox="1"/>
          <p:nvPr/>
        </p:nvSpPr>
        <p:spPr>
          <a:xfrm>
            <a:off x="8620529" y="1275979"/>
            <a:ext cx="3038071" cy="18466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b="1"/>
              <a:t>Alternative project review needed?</a:t>
            </a:r>
          </a:p>
        </p:txBody>
      </p:sp>
      <p:sp>
        <p:nvSpPr>
          <p:cNvPr id="50" name="Rectangle 49">
            <a:extLst>
              <a:ext uri="{FF2B5EF4-FFF2-40B4-BE49-F238E27FC236}">
                <a16:creationId xmlns:a16="http://schemas.microsoft.com/office/drawing/2014/main" id="{DEC29554-5376-4BBE-8232-0408B2C1BC1B}"/>
              </a:ext>
            </a:extLst>
          </p:cNvPr>
          <p:cNvSpPr/>
          <p:nvPr/>
        </p:nvSpPr>
        <p:spPr>
          <a:xfrm>
            <a:off x="3332390" y="1626282"/>
            <a:ext cx="4363599"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Any</a:t>
            </a:r>
          </a:p>
        </p:txBody>
      </p:sp>
      <p:sp>
        <p:nvSpPr>
          <p:cNvPr id="47" name="TextBox 46">
            <a:extLst>
              <a:ext uri="{FF2B5EF4-FFF2-40B4-BE49-F238E27FC236}">
                <a16:creationId xmlns:a16="http://schemas.microsoft.com/office/drawing/2014/main" id="{124E6605-CF68-F010-9DFE-B440C6B53E45}"/>
              </a:ext>
            </a:extLst>
          </p:cNvPr>
          <p:cNvSpPr txBox="1"/>
          <p:nvPr/>
        </p:nvSpPr>
        <p:spPr>
          <a:xfrm>
            <a:off x="1736297" y="1275979"/>
            <a:ext cx="1278246" cy="18466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CCN</a:t>
            </a:r>
          </a:p>
        </p:txBody>
      </p:sp>
      <p:sp>
        <p:nvSpPr>
          <p:cNvPr id="52" name="Rectangle 51">
            <a:extLst>
              <a:ext uri="{FF2B5EF4-FFF2-40B4-BE49-F238E27FC236}">
                <a16:creationId xmlns:a16="http://schemas.microsoft.com/office/drawing/2014/main" id="{A622FDBC-D72A-097B-4584-70AE313EF0ED}"/>
              </a:ext>
            </a:extLst>
          </p:cNvPr>
          <p:cNvSpPr/>
          <p:nvPr/>
        </p:nvSpPr>
        <p:spPr>
          <a:xfrm>
            <a:off x="1736296" y="1626281"/>
            <a:ext cx="1171414" cy="353766"/>
          </a:xfrm>
          <a:prstGeom prst="rect">
            <a:avLst/>
          </a:prstGeom>
          <a:solidFill>
            <a:schemeClr val="bg2">
              <a:lumMod val="2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Yes</a:t>
            </a:r>
          </a:p>
        </p:txBody>
      </p:sp>
      <p:sp>
        <p:nvSpPr>
          <p:cNvPr id="67" name="Rectangle 66">
            <a:extLst>
              <a:ext uri="{FF2B5EF4-FFF2-40B4-BE49-F238E27FC236}">
                <a16:creationId xmlns:a16="http://schemas.microsoft.com/office/drawing/2014/main" id="{A5EDA8F9-3C43-9ED8-4EBA-BBC1A66C81F5}"/>
              </a:ext>
            </a:extLst>
          </p:cNvPr>
          <p:cNvSpPr/>
          <p:nvPr/>
        </p:nvSpPr>
        <p:spPr>
          <a:xfrm>
            <a:off x="1736296" y="2187918"/>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172" name="Rectangle 171">
            <a:extLst>
              <a:ext uri="{FF2B5EF4-FFF2-40B4-BE49-F238E27FC236}">
                <a16:creationId xmlns:a16="http://schemas.microsoft.com/office/drawing/2014/main" id="{4D4FAFE3-BB40-D099-3484-27638B0EF1E9}"/>
              </a:ext>
            </a:extLst>
          </p:cNvPr>
          <p:cNvSpPr/>
          <p:nvPr/>
        </p:nvSpPr>
        <p:spPr>
          <a:xfrm>
            <a:off x="1736296" y="6097243"/>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97" name="Rectangle 96">
            <a:extLst>
              <a:ext uri="{FF2B5EF4-FFF2-40B4-BE49-F238E27FC236}">
                <a16:creationId xmlns:a16="http://schemas.microsoft.com/office/drawing/2014/main" id="{C170F369-B5D7-DCD6-6CDC-D84E4DBCF673}"/>
              </a:ext>
            </a:extLst>
          </p:cNvPr>
          <p:cNvSpPr/>
          <p:nvPr/>
        </p:nvSpPr>
        <p:spPr>
          <a:xfrm>
            <a:off x="1736296" y="2740073"/>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82" name="Rectangle 81">
            <a:extLst>
              <a:ext uri="{FF2B5EF4-FFF2-40B4-BE49-F238E27FC236}">
                <a16:creationId xmlns:a16="http://schemas.microsoft.com/office/drawing/2014/main" id="{25318780-80C6-B92E-9A6D-0B9971BC8F62}"/>
              </a:ext>
            </a:extLst>
          </p:cNvPr>
          <p:cNvSpPr/>
          <p:nvPr/>
        </p:nvSpPr>
        <p:spPr>
          <a:xfrm>
            <a:off x="1736296" y="3314639"/>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142" name="Rectangle 141">
            <a:extLst>
              <a:ext uri="{FF2B5EF4-FFF2-40B4-BE49-F238E27FC236}">
                <a16:creationId xmlns:a16="http://schemas.microsoft.com/office/drawing/2014/main" id="{C8E6C7C3-C171-A6D8-CE55-11D63678AA79}"/>
              </a:ext>
            </a:extLst>
          </p:cNvPr>
          <p:cNvSpPr/>
          <p:nvPr/>
        </p:nvSpPr>
        <p:spPr>
          <a:xfrm>
            <a:off x="1736296" y="5535606"/>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38" name="TextBox 37">
            <a:extLst>
              <a:ext uri="{FF2B5EF4-FFF2-40B4-BE49-F238E27FC236}">
                <a16:creationId xmlns:a16="http://schemas.microsoft.com/office/drawing/2014/main" id="{C88EB41E-A0CD-3440-52AD-0E649719FE03}"/>
              </a:ext>
            </a:extLst>
          </p:cNvPr>
          <p:cNvSpPr txBox="1"/>
          <p:nvPr/>
        </p:nvSpPr>
        <p:spPr>
          <a:xfrm>
            <a:off x="3332391" y="1275980"/>
            <a:ext cx="1278246" cy="18466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Cost</a:t>
            </a:r>
          </a:p>
        </p:txBody>
      </p:sp>
      <p:sp>
        <p:nvSpPr>
          <p:cNvPr id="65" name="Rectangle 64">
            <a:extLst>
              <a:ext uri="{FF2B5EF4-FFF2-40B4-BE49-F238E27FC236}">
                <a16:creationId xmlns:a16="http://schemas.microsoft.com/office/drawing/2014/main" id="{A4D96EE2-BC06-6281-D2EA-0A50FF926257}"/>
              </a:ext>
            </a:extLst>
          </p:cNvPr>
          <p:cNvSpPr/>
          <p:nvPr/>
        </p:nvSpPr>
        <p:spPr>
          <a:xfrm>
            <a:off x="3332390" y="2187919"/>
            <a:ext cx="1171414" cy="353766"/>
          </a:xfrm>
          <a:prstGeom prst="rect">
            <a:avLst/>
          </a:prstGeom>
          <a:solidFill>
            <a:schemeClr val="bg2">
              <a:lumMod val="2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&gt;=$200M</a:t>
            </a:r>
          </a:p>
        </p:txBody>
      </p:sp>
      <p:sp>
        <p:nvSpPr>
          <p:cNvPr id="202" name="Rectangle 201">
            <a:extLst>
              <a:ext uri="{FF2B5EF4-FFF2-40B4-BE49-F238E27FC236}">
                <a16:creationId xmlns:a16="http://schemas.microsoft.com/office/drawing/2014/main" id="{1B3FD07E-E92A-919C-437A-2E10B93A2146}"/>
              </a:ext>
            </a:extLst>
          </p:cNvPr>
          <p:cNvSpPr/>
          <p:nvPr/>
        </p:nvSpPr>
        <p:spPr>
          <a:xfrm>
            <a:off x="3332390" y="6104794"/>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&lt;$200M</a:t>
            </a:r>
          </a:p>
        </p:txBody>
      </p:sp>
      <p:sp>
        <p:nvSpPr>
          <p:cNvPr id="183" name="Rectangle 182">
            <a:extLst>
              <a:ext uri="{FF2B5EF4-FFF2-40B4-BE49-F238E27FC236}">
                <a16:creationId xmlns:a16="http://schemas.microsoft.com/office/drawing/2014/main" id="{7107FB26-E596-B2E7-DF6F-352173A69B70}"/>
              </a:ext>
            </a:extLst>
          </p:cNvPr>
          <p:cNvSpPr/>
          <p:nvPr/>
        </p:nvSpPr>
        <p:spPr>
          <a:xfrm>
            <a:off x="3332390" y="2740074"/>
            <a:ext cx="1171414" cy="353766"/>
          </a:xfrm>
          <a:prstGeom prst="rect">
            <a:avLst/>
          </a:prstGeom>
          <a:solidFill>
            <a:schemeClr val="bg2">
              <a:lumMod val="2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&gt;=$200M</a:t>
            </a:r>
          </a:p>
        </p:txBody>
      </p:sp>
      <p:sp>
        <p:nvSpPr>
          <p:cNvPr id="196" name="Rectangle 195">
            <a:extLst>
              <a:ext uri="{FF2B5EF4-FFF2-40B4-BE49-F238E27FC236}">
                <a16:creationId xmlns:a16="http://schemas.microsoft.com/office/drawing/2014/main" id="{C74448CF-AA0E-81D5-C4C5-0B1DFB4969D7}"/>
              </a:ext>
            </a:extLst>
          </p:cNvPr>
          <p:cNvSpPr/>
          <p:nvPr/>
        </p:nvSpPr>
        <p:spPr>
          <a:xfrm>
            <a:off x="3332390" y="3314639"/>
            <a:ext cx="1171414" cy="353766"/>
          </a:xfrm>
          <a:prstGeom prst="rect">
            <a:avLst/>
          </a:prstGeom>
          <a:solidFill>
            <a:schemeClr val="bg2">
              <a:lumMod val="2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&gt;=$200M</a:t>
            </a:r>
          </a:p>
        </p:txBody>
      </p:sp>
      <p:sp>
        <p:nvSpPr>
          <p:cNvPr id="198" name="Rectangle 197">
            <a:extLst>
              <a:ext uri="{FF2B5EF4-FFF2-40B4-BE49-F238E27FC236}">
                <a16:creationId xmlns:a16="http://schemas.microsoft.com/office/drawing/2014/main" id="{2DF0E856-5AB3-48B7-B574-ADDC9C264A5C}"/>
              </a:ext>
            </a:extLst>
          </p:cNvPr>
          <p:cNvSpPr/>
          <p:nvPr/>
        </p:nvSpPr>
        <p:spPr>
          <a:xfrm>
            <a:off x="3332390" y="5547904"/>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&lt;$200M</a:t>
            </a:r>
          </a:p>
        </p:txBody>
      </p:sp>
      <p:sp>
        <p:nvSpPr>
          <p:cNvPr id="46" name="TextBox 45">
            <a:extLst>
              <a:ext uri="{FF2B5EF4-FFF2-40B4-BE49-F238E27FC236}">
                <a16:creationId xmlns:a16="http://schemas.microsoft.com/office/drawing/2014/main" id="{7C750408-9DDF-A669-9FED-061761FB4586}"/>
              </a:ext>
            </a:extLst>
          </p:cNvPr>
          <p:cNvSpPr txBox="1"/>
          <p:nvPr/>
        </p:nvSpPr>
        <p:spPr>
          <a:xfrm>
            <a:off x="6524579" y="1275979"/>
            <a:ext cx="1190316" cy="18466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Voltage level</a:t>
            </a:r>
          </a:p>
        </p:txBody>
      </p:sp>
      <p:sp>
        <p:nvSpPr>
          <p:cNvPr id="66" name="Rectangle 65">
            <a:extLst>
              <a:ext uri="{FF2B5EF4-FFF2-40B4-BE49-F238E27FC236}">
                <a16:creationId xmlns:a16="http://schemas.microsoft.com/office/drawing/2014/main" id="{8E1D7956-B447-4F16-1EA8-D488428A2D10}"/>
              </a:ext>
            </a:extLst>
          </p:cNvPr>
          <p:cNvSpPr/>
          <p:nvPr/>
        </p:nvSpPr>
        <p:spPr>
          <a:xfrm>
            <a:off x="6524577" y="2187918"/>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&gt;=345 kV</a:t>
            </a:r>
          </a:p>
        </p:txBody>
      </p:sp>
      <p:sp>
        <p:nvSpPr>
          <p:cNvPr id="203" name="Rectangle 202">
            <a:extLst>
              <a:ext uri="{FF2B5EF4-FFF2-40B4-BE49-F238E27FC236}">
                <a16:creationId xmlns:a16="http://schemas.microsoft.com/office/drawing/2014/main" id="{5C72B9A8-7B63-0534-B44A-4F2954346B9B}"/>
              </a:ext>
            </a:extLst>
          </p:cNvPr>
          <p:cNvSpPr/>
          <p:nvPr/>
        </p:nvSpPr>
        <p:spPr>
          <a:xfrm>
            <a:off x="6524577" y="6104793"/>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&lt;345 kV</a:t>
            </a:r>
          </a:p>
        </p:txBody>
      </p:sp>
      <p:sp>
        <p:nvSpPr>
          <p:cNvPr id="185" name="Rectangle 184">
            <a:extLst>
              <a:ext uri="{FF2B5EF4-FFF2-40B4-BE49-F238E27FC236}">
                <a16:creationId xmlns:a16="http://schemas.microsoft.com/office/drawing/2014/main" id="{CC49643F-F212-DEAE-05E2-A38C4611C7A6}"/>
              </a:ext>
            </a:extLst>
          </p:cNvPr>
          <p:cNvSpPr/>
          <p:nvPr/>
        </p:nvSpPr>
        <p:spPr>
          <a:xfrm>
            <a:off x="6524577" y="2740073"/>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&lt;345 kV</a:t>
            </a:r>
          </a:p>
        </p:txBody>
      </p:sp>
      <p:sp>
        <p:nvSpPr>
          <p:cNvPr id="197" name="Rectangle 196">
            <a:extLst>
              <a:ext uri="{FF2B5EF4-FFF2-40B4-BE49-F238E27FC236}">
                <a16:creationId xmlns:a16="http://schemas.microsoft.com/office/drawing/2014/main" id="{FA7C25C6-A726-BA59-8FDC-565099309C84}"/>
              </a:ext>
            </a:extLst>
          </p:cNvPr>
          <p:cNvSpPr/>
          <p:nvPr/>
        </p:nvSpPr>
        <p:spPr>
          <a:xfrm>
            <a:off x="6524577" y="3314639"/>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&gt;=345 kV</a:t>
            </a:r>
          </a:p>
        </p:txBody>
      </p:sp>
      <p:sp>
        <p:nvSpPr>
          <p:cNvPr id="199" name="Rectangle 198">
            <a:extLst>
              <a:ext uri="{FF2B5EF4-FFF2-40B4-BE49-F238E27FC236}">
                <a16:creationId xmlns:a16="http://schemas.microsoft.com/office/drawing/2014/main" id="{3F6677B0-031A-BBE4-44F6-EEC5AE2BAFE3}"/>
              </a:ext>
            </a:extLst>
          </p:cNvPr>
          <p:cNvSpPr/>
          <p:nvPr/>
        </p:nvSpPr>
        <p:spPr>
          <a:xfrm>
            <a:off x="6524577" y="5547903"/>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&gt;=345 kV</a:t>
            </a:r>
          </a:p>
        </p:txBody>
      </p:sp>
      <p:sp>
        <p:nvSpPr>
          <p:cNvPr id="48" name="TextBox 47">
            <a:extLst>
              <a:ext uri="{FF2B5EF4-FFF2-40B4-BE49-F238E27FC236}">
                <a16:creationId xmlns:a16="http://schemas.microsoft.com/office/drawing/2014/main" id="{AB1A59F5-5176-698D-625E-674064135088}"/>
              </a:ext>
            </a:extLst>
          </p:cNvPr>
          <p:cNvSpPr txBox="1"/>
          <p:nvPr/>
        </p:nvSpPr>
        <p:spPr>
          <a:xfrm>
            <a:off x="4928484" y="1275980"/>
            <a:ext cx="1278246" cy="18466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b="1"/>
              <a:t>Regional vs local</a:t>
            </a:r>
          </a:p>
        </p:txBody>
      </p:sp>
      <p:sp>
        <p:nvSpPr>
          <p:cNvPr id="68" name="Rectangle 67">
            <a:extLst>
              <a:ext uri="{FF2B5EF4-FFF2-40B4-BE49-F238E27FC236}">
                <a16:creationId xmlns:a16="http://schemas.microsoft.com/office/drawing/2014/main" id="{BA904523-A4BF-8773-5342-4F284D6EC1FF}"/>
              </a:ext>
            </a:extLst>
          </p:cNvPr>
          <p:cNvSpPr/>
          <p:nvPr/>
        </p:nvSpPr>
        <p:spPr>
          <a:xfrm>
            <a:off x="4947391" y="2187919"/>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Regional</a:t>
            </a:r>
          </a:p>
        </p:txBody>
      </p:sp>
      <p:sp>
        <p:nvSpPr>
          <p:cNvPr id="205" name="Rectangle 204">
            <a:extLst>
              <a:ext uri="{FF2B5EF4-FFF2-40B4-BE49-F238E27FC236}">
                <a16:creationId xmlns:a16="http://schemas.microsoft.com/office/drawing/2014/main" id="{98A641C5-4AF9-EDA2-FE57-B91257CDDAEC}"/>
              </a:ext>
            </a:extLst>
          </p:cNvPr>
          <p:cNvSpPr/>
          <p:nvPr/>
        </p:nvSpPr>
        <p:spPr>
          <a:xfrm>
            <a:off x="4947391" y="5535607"/>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Local</a:t>
            </a:r>
          </a:p>
        </p:txBody>
      </p:sp>
      <p:sp>
        <p:nvSpPr>
          <p:cNvPr id="207" name="Rectangle 206">
            <a:extLst>
              <a:ext uri="{FF2B5EF4-FFF2-40B4-BE49-F238E27FC236}">
                <a16:creationId xmlns:a16="http://schemas.microsoft.com/office/drawing/2014/main" id="{7A3D38D1-5223-F736-1869-B45C183CB805}"/>
              </a:ext>
            </a:extLst>
          </p:cNvPr>
          <p:cNvSpPr/>
          <p:nvPr/>
        </p:nvSpPr>
        <p:spPr>
          <a:xfrm>
            <a:off x="4947391" y="6104795"/>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Local</a:t>
            </a:r>
          </a:p>
        </p:txBody>
      </p:sp>
      <p:sp>
        <p:nvSpPr>
          <p:cNvPr id="187" name="Rectangle 186">
            <a:extLst>
              <a:ext uri="{FF2B5EF4-FFF2-40B4-BE49-F238E27FC236}">
                <a16:creationId xmlns:a16="http://schemas.microsoft.com/office/drawing/2014/main" id="{2402E8D5-7152-FCE1-7530-A94D29B74144}"/>
              </a:ext>
            </a:extLst>
          </p:cNvPr>
          <p:cNvSpPr/>
          <p:nvPr/>
        </p:nvSpPr>
        <p:spPr>
          <a:xfrm>
            <a:off x="4947391" y="2740074"/>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Regional</a:t>
            </a:r>
          </a:p>
        </p:txBody>
      </p:sp>
      <p:sp>
        <p:nvSpPr>
          <p:cNvPr id="204" name="Rectangle 203">
            <a:extLst>
              <a:ext uri="{FF2B5EF4-FFF2-40B4-BE49-F238E27FC236}">
                <a16:creationId xmlns:a16="http://schemas.microsoft.com/office/drawing/2014/main" id="{E46BACE0-D8FB-AFDA-94FD-4E449E1EFD43}"/>
              </a:ext>
            </a:extLst>
          </p:cNvPr>
          <p:cNvSpPr/>
          <p:nvPr/>
        </p:nvSpPr>
        <p:spPr>
          <a:xfrm>
            <a:off x="4947391" y="3314639"/>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Local</a:t>
            </a:r>
          </a:p>
        </p:txBody>
      </p:sp>
      <p:sp>
        <p:nvSpPr>
          <p:cNvPr id="259" name="TextBox 258">
            <a:extLst>
              <a:ext uri="{FF2B5EF4-FFF2-40B4-BE49-F238E27FC236}">
                <a16:creationId xmlns:a16="http://schemas.microsoft.com/office/drawing/2014/main" id="{AF9CC9AF-9094-417E-24A3-E99EA395335E}"/>
              </a:ext>
            </a:extLst>
          </p:cNvPr>
          <p:cNvSpPr txBox="1">
            <a:spLocks/>
          </p:cNvSpPr>
          <p:nvPr/>
        </p:nvSpPr>
        <p:spPr>
          <a:xfrm>
            <a:off x="544369" y="6013450"/>
            <a:ext cx="934124" cy="50783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Tier 3 / 4 projects today</a:t>
            </a:r>
            <a:endParaRPr lang="en-US" sz="1100"/>
          </a:p>
        </p:txBody>
      </p:sp>
      <p:grpSp>
        <p:nvGrpSpPr>
          <p:cNvPr id="100" name="Group 99">
            <a:extLst>
              <a:ext uri="{FF2B5EF4-FFF2-40B4-BE49-F238E27FC236}">
                <a16:creationId xmlns:a16="http://schemas.microsoft.com/office/drawing/2014/main" id="{254999DC-E1CA-B2BF-3CBC-355898BA47DA}"/>
              </a:ext>
            </a:extLst>
          </p:cNvPr>
          <p:cNvGrpSpPr/>
          <p:nvPr/>
        </p:nvGrpSpPr>
        <p:grpSpPr>
          <a:xfrm>
            <a:off x="1491918" y="6104793"/>
            <a:ext cx="117731" cy="310717"/>
            <a:chOff x="1491918" y="4981192"/>
            <a:chExt cx="117731" cy="1469817"/>
          </a:xfrm>
        </p:grpSpPr>
        <p:cxnSp>
          <p:nvCxnSpPr>
            <p:cNvPr id="258" name="Straight Connector 257">
              <a:extLst>
                <a:ext uri="{FF2B5EF4-FFF2-40B4-BE49-F238E27FC236}">
                  <a16:creationId xmlns:a16="http://schemas.microsoft.com/office/drawing/2014/main" id="{334E0FB4-3D28-E818-457C-A800F5ED3FE3}"/>
                </a:ext>
              </a:extLst>
            </p:cNvPr>
            <p:cNvCxnSpPr>
              <a:cxnSpLocks/>
            </p:cNvCxnSpPr>
            <p:nvPr/>
          </p:nvCxnSpPr>
          <p:spPr>
            <a:xfrm>
              <a:off x="1609649" y="4981192"/>
              <a:ext cx="0" cy="1469817"/>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C57A4944-8BA1-0361-A27E-6C66433CDFF2}"/>
                </a:ext>
              </a:extLst>
            </p:cNvPr>
            <p:cNvCxnSpPr>
              <a:cxnSpLocks/>
            </p:cNvCxnSpPr>
            <p:nvPr/>
          </p:nvCxnSpPr>
          <p:spPr>
            <a:xfrm flipH="1">
              <a:off x="1491918" y="5716100"/>
              <a:ext cx="11451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98" name="Group 97">
            <a:extLst>
              <a:ext uri="{FF2B5EF4-FFF2-40B4-BE49-F238E27FC236}">
                <a16:creationId xmlns:a16="http://schemas.microsoft.com/office/drawing/2014/main" id="{E74F1C57-CA52-6B41-692E-6BEF5C36B6A6}"/>
              </a:ext>
            </a:extLst>
          </p:cNvPr>
          <p:cNvGrpSpPr/>
          <p:nvPr/>
        </p:nvGrpSpPr>
        <p:grpSpPr>
          <a:xfrm>
            <a:off x="1492827" y="1626281"/>
            <a:ext cx="117731" cy="2607612"/>
            <a:chOff x="1492827" y="1633413"/>
            <a:chExt cx="117731" cy="2020683"/>
          </a:xfrm>
        </p:grpSpPr>
        <p:cxnSp>
          <p:nvCxnSpPr>
            <p:cNvPr id="268" name="Straight Connector 267">
              <a:extLst>
                <a:ext uri="{FF2B5EF4-FFF2-40B4-BE49-F238E27FC236}">
                  <a16:creationId xmlns:a16="http://schemas.microsoft.com/office/drawing/2014/main" id="{D71ADF0B-C8C4-FBC1-4620-952D728B778B}"/>
                </a:ext>
              </a:extLst>
            </p:cNvPr>
            <p:cNvCxnSpPr>
              <a:cxnSpLocks/>
            </p:cNvCxnSpPr>
            <p:nvPr/>
          </p:nvCxnSpPr>
          <p:spPr>
            <a:xfrm flipH="1">
              <a:off x="1492827" y="2643754"/>
              <a:ext cx="11451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B1B5637D-6753-1415-9D3E-87D5C08F2474}"/>
                </a:ext>
              </a:extLst>
            </p:cNvPr>
            <p:cNvCxnSpPr>
              <a:cxnSpLocks/>
            </p:cNvCxnSpPr>
            <p:nvPr/>
          </p:nvCxnSpPr>
          <p:spPr>
            <a:xfrm>
              <a:off x="1610558" y="1633413"/>
              <a:ext cx="0" cy="2020683"/>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071D9D25-E8C3-38B2-8646-DAC2AF61C6AC}"/>
              </a:ext>
            </a:extLst>
          </p:cNvPr>
          <p:cNvGrpSpPr/>
          <p:nvPr/>
        </p:nvGrpSpPr>
        <p:grpSpPr>
          <a:xfrm>
            <a:off x="1492827" y="4419148"/>
            <a:ext cx="117731" cy="1470224"/>
            <a:chOff x="1492827" y="3855483"/>
            <a:chExt cx="117731" cy="917825"/>
          </a:xfrm>
        </p:grpSpPr>
        <p:cxnSp>
          <p:nvCxnSpPr>
            <p:cNvPr id="267" name="Straight Connector 266">
              <a:extLst>
                <a:ext uri="{FF2B5EF4-FFF2-40B4-BE49-F238E27FC236}">
                  <a16:creationId xmlns:a16="http://schemas.microsoft.com/office/drawing/2014/main" id="{E55EF74D-585B-027E-91D9-40D41486A298}"/>
                </a:ext>
              </a:extLst>
            </p:cNvPr>
            <p:cNvCxnSpPr>
              <a:cxnSpLocks/>
            </p:cNvCxnSpPr>
            <p:nvPr/>
          </p:nvCxnSpPr>
          <p:spPr>
            <a:xfrm>
              <a:off x="1610558" y="3855483"/>
              <a:ext cx="0" cy="917825"/>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F1CC4A40-94BF-00C7-4AC2-B89B882F6FA4}"/>
                </a:ext>
              </a:extLst>
            </p:cNvPr>
            <p:cNvCxnSpPr>
              <a:cxnSpLocks/>
            </p:cNvCxnSpPr>
            <p:nvPr/>
          </p:nvCxnSpPr>
          <p:spPr>
            <a:xfrm flipH="1">
              <a:off x="1492827" y="4314395"/>
              <a:ext cx="114511"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272" name="TextBox 271">
            <a:extLst>
              <a:ext uri="{FF2B5EF4-FFF2-40B4-BE49-F238E27FC236}">
                <a16:creationId xmlns:a16="http://schemas.microsoft.com/office/drawing/2014/main" id="{DD010CBA-1B41-27F6-8A11-7DD9CC655150}"/>
              </a:ext>
            </a:extLst>
          </p:cNvPr>
          <p:cNvSpPr txBox="1">
            <a:spLocks/>
          </p:cNvSpPr>
          <p:nvPr/>
        </p:nvSpPr>
        <p:spPr>
          <a:xfrm>
            <a:off x="544371" y="2591533"/>
            <a:ext cx="934124" cy="67710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t>Clear need for Project Alternative Testing</a:t>
            </a:r>
            <a:endParaRPr lang="en-US" sz="1100"/>
          </a:p>
        </p:txBody>
      </p:sp>
      <p:cxnSp>
        <p:nvCxnSpPr>
          <p:cNvPr id="40" name="Straight Connector 39">
            <a:extLst>
              <a:ext uri="{FF2B5EF4-FFF2-40B4-BE49-F238E27FC236}">
                <a16:creationId xmlns:a16="http://schemas.microsoft.com/office/drawing/2014/main" id="{0CFFE964-2E86-2004-E4D4-5AFC0E92615F}"/>
              </a:ext>
            </a:extLst>
          </p:cNvPr>
          <p:cNvCxnSpPr>
            <a:cxnSpLocks/>
          </p:cNvCxnSpPr>
          <p:nvPr/>
        </p:nvCxnSpPr>
        <p:spPr>
          <a:xfrm>
            <a:off x="8167713" y="1557164"/>
            <a:ext cx="0" cy="4928373"/>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4" name="ChevronBlue 44">
            <a:extLst>
              <a:ext uri="{FF2B5EF4-FFF2-40B4-BE49-F238E27FC236}">
                <a16:creationId xmlns:a16="http://schemas.microsoft.com/office/drawing/2014/main" id="{920B6413-5319-9D61-8ED8-52DE50FCC3D7}"/>
              </a:ext>
            </a:extLst>
          </p:cNvPr>
          <p:cNvGrpSpPr>
            <a:grpSpLocks noChangeAspect="1"/>
          </p:cNvGrpSpPr>
          <p:nvPr>
            <p:custDataLst>
              <p:tags r:id="rId3"/>
            </p:custDataLst>
          </p:nvPr>
        </p:nvGrpSpPr>
        <p:grpSpPr>
          <a:xfrm>
            <a:off x="7970105" y="1326045"/>
            <a:ext cx="395214" cy="395214"/>
            <a:chOff x="1015999" y="1015999"/>
            <a:chExt cx="396228" cy="396228"/>
          </a:xfrm>
        </p:grpSpPr>
        <p:sp>
          <p:nvSpPr>
            <p:cNvPr id="41" name="Oval 40">
              <a:extLst>
                <a:ext uri="{FF2B5EF4-FFF2-40B4-BE49-F238E27FC236}">
                  <a16:creationId xmlns:a16="http://schemas.microsoft.com/office/drawing/2014/main" id="{3A43D43F-D862-54C8-8B68-D5C625B19B0E}"/>
                </a:ext>
              </a:extLst>
            </p:cNvPr>
            <p:cNvSpPr/>
            <p:nvPr/>
          </p:nvSpPr>
          <p:spPr>
            <a:xfrm>
              <a:off x="1015999" y="101599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pic>
          <p:nvPicPr>
            <p:cNvPr id="43" name="Graphic 42">
              <a:extLst>
                <a:ext uri="{FF2B5EF4-FFF2-40B4-BE49-F238E27FC236}">
                  <a16:creationId xmlns:a16="http://schemas.microsoft.com/office/drawing/2014/main" id="{2875FE4B-09B8-A8B7-C5B4-96C021C57F03}"/>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23614" y="1023614"/>
              <a:ext cx="381000" cy="381000"/>
            </a:xfrm>
            <a:prstGeom prst="rect">
              <a:avLst/>
            </a:prstGeom>
          </p:spPr>
        </p:pic>
      </p:grpSp>
      <p:sp>
        <p:nvSpPr>
          <p:cNvPr id="273" name="TextBox 272">
            <a:extLst>
              <a:ext uri="{FF2B5EF4-FFF2-40B4-BE49-F238E27FC236}">
                <a16:creationId xmlns:a16="http://schemas.microsoft.com/office/drawing/2014/main" id="{76E900C0-3156-F60A-4736-882C772ECE56}"/>
              </a:ext>
            </a:extLst>
          </p:cNvPr>
          <p:cNvSpPr txBox="1">
            <a:spLocks/>
          </p:cNvSpPr>
          <p:nvPr/>
        </p:nvSpPr>
        <p:spPr>
          <a:xfrm>
            <a:off x="544371" y="4900345"/>
            <a:ext cx="934124" cy="50783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t>ERCOT discretionary review</a:t>
            </a:r>
            <a:endParaRPr lang="en-US" sz="1100"/>
          </a:p>
        </p:txBody>
      </p:sp>
      <p:grpSp>
        <p:nvGrpSpPr>
          <p:cNvPr id="2" name="Group 1">
            <a:extLst>
              <a:ext uri="{FF2B5EF4-FFF2-40B4-BE49-F238E27FC236}">
                <a16:creationId xmlns:a16="http://schemas.microsoft.com/office/drawing/2014/main" id="{D273E4AE-F171-37BC-CE39-819BA41976A2}"/>
              </a:ext>
            </a:extLst>
          </p:cNvPr>
          <p:cNvGrpSpPr/>
          <p:nvPr/>
        </p:nvGrpSpPr>
        <p:grpSpPr>
          <a:xfrm>
            <a:off x="1736297" y="928414"/>
            <a:ext cx="5978598" cy="254942"/>
            <a:chOff x="1736297" y="928414"/>
            <a:chExt cx="5978598" cy="254942"/>
          </a:xfrm>
        </p:grpSpPr>
        <p:cxnSp>
          <p:nvCxnSpPr>
            <p:cNvPr id="27" name="Straight Connector 26">
              <a:extLst>
                <a:ext uri="{FF2B5EF4-FFF2-40B4-BE49-F238E27FC236}">
                  <a16:creationId xmlns:a16="http://schemas.microsoft.com/office/drawing/2014/main" id="{3D5333B9-98DB-17CA-8399-56F08D80DEFA}"/>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431FD75-BAED-2D29-1947-882AF2D88CA6}"/>
                </a:ext>
              </a:extLst>
            </p:cNvPr>
            <p:cNvSpPr txBox="1"/>
            <p:nvPr/>
          </p:nvSpPr>
          <p:spPr>
            <a:xfrm>
              <a:off x="1736297" y="928414"/>
              <a:ext cx="1278246" cy="18466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Criteria</a:t>
              </a:r>
            </a:p>
          </p:txBody>
        </p:sp>
      </p:grpSp>
      <p:grpSp>
        <p:nvGrpSpPr>
          <p:cNvPr id="179" name="CheckmarkBlue 22">
            <a:extLst>
              <a:ext uri="{FF2B5EF4-FFF2-40B4-BE49-F238E27FC236}">
                <a16:creationId xmlns:a16="http://schemas.microsoft.com/office/drawing/2014/main" id="{237E283E-1D0C-9AB1-4321-8A7DB407F9A4}"/>
              </a:ext>
            </a:extLst>
          </p:cNvPr>
          <p:cNvGrpSpPr>
            <a:grpSpLocks noChangeAspect="1"/>
          </p:cNvGrpSpPr>
          <p:nvPr>
            <p:custDataLst>
              <p:tags r:id="rId4"/>
            </p:custDataLst>
          </p:nvPr>
        </p:nvGrpSpPr>
        <p:grpSpPr>
          <a:xfrm>
            <a:off x="8620529" y="1626282"/>
            <a:ext cx="368075" cy="368075"/>
            <a:chOff x="1016000" y="1016000"/>
            <a:chExt cx="396228" cy="396228"/>
          </a:xfrm>
          <a:solidFill>
            <a:srgbClr val="00B050"/>
          </a:solidFill>
        </p:grpSpPr>
        <p:sp>
          <p:nvSpPr>
            <p:cNvPr id="180" name="Oval 179">
              <a:extLst>
                <a:ext uri="{FF2B5EF4-FFF2-40B4-BE49-F238E27FC236}">
                  <a16:creationId xmlns:a16="http://schemas.microsoft.com/office/drawing/2014/main" id="{FD541B25-D2BF-4582-93EE-0659D5BA77FD}"/>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pic>
          <p:nvPicPr>
            <p:cNvPr id="181" name="Graphic 180">
              <a:extLst>
                <a:ext uri="{FF2B5EF4-FFF2-40B4-BE49-F238E27FC236}">
                  <a16:creationId xmlns:a16="http://schemas.microsoft.com/office/drawing/2014/main" id="{E6157FDC-C9C1-B85A-818D-0CA9CFDF564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23614" y="1023614"/>
              <a:ext cx="381000" cy="381000"/>
            </a:xfrm>
            <a:prstGeom prst="rect">
              <a:avLst/>
            </a:prstGeom>
          </p:spPr>
        </p:pic>
      </p:grpSp>
      <p:sp>
        <p:nvSpPr>
          <p:cNvPr id="32" name="Rectangle 31">
            <a:extLst>
              <a:ext uri="{FF2B5EF4-FFF2-40B4-BE49-F238E27FC236}">
                <a16:creationId xmlns:a16="http://schemas.microsoft.com/office/drawing/2014/main" id="{36D9659C-CC0F-23FA-6FB2-8B3EEBBB95C7}"/>
              </a:ext>
            </a:extLst>
          </p:cNvPr>
          <p:cNvSpPr/>
          <p:nvPr/>
        </p:nvSpPr>
        <p:spPr>
          <a:xfrm>
            <a:off x="9040172" y="1626282"/>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Project Transparency and Alternatives</a:t>
            </a:r>
          </a:p>
        </p:txBody>
      </p:sp>
      <p:grpSp>
        <p:nvGrpSpPr>
          <p:cNvPr id="15" name="CheckmarkBlue 22">
            <a:extLst>
              <a:ext uri="{FF2B5EF4-FFF2-40B4-BE49-F238E27FC236}">
                <a16:creationId xmlns:a16="http://schemas.microsoft.com/office/drawing/2014/main" id="{11219F2F-DEB9-79A7-5393-2C644A9B1985}"/>
              </a:ext>
            </a:extLst>
          </p:cNvPr>
          <p:cNvGrpSpPr>
            <a:grpSpLocks noChangeAspect="1"/>
          </p:cNvGrpSpPr>
          <p:nvPr>
            <p:custDataLst>
              <p:tags r:id="rId5"/>
            </p:custDataLst>
          </p:nvPr>
        </p:nvGrpSpPr>
        <p:grpSpPr>
          <a:xfrm>
            <a:off x="8620529" y="2173609"/>
            <a:ext cx="368075" cy="368075"/>
            <a:chOff x="1016000" y="1016000"/>
            <a:chExt cx="396228" cy="396228"/>
          </a:xfrm>
          <a:solidFill>
            <a:srgbClr val="00B050"/>
          </a:solidFill>
        </p:grpSpPr>
        <p:sp>
          <p:nvSpPr>
            <p:cNvPr id="17" name="Oval 16">
              <a:extLst>
                <a:ext uri="{FF2B5EF4-FFF2-40B4-BE49-F238E27FC236}">
                  <a16:creationId xmlns:a16="http://schemas.microsoft.com/office/drawing/2014/main" id="{5B861E97-20F9-3A30-BC14-0A634FEDEB11}"/>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pic>
          <p:nvPicPr>
            <p:cNvPr id="18" name="Graphic 17">
              <a:extLst>
                <a:ext uri="{FF2B5EF4-FFF2-40B4-BE49-F238E27FC236}">
                  <a16:creationId xmlns:a16="http://schemas.microsoft.com/office/drawing/2014/main" id="{21A8F180-C506-3CB3-79E3-B3179C75FCD9}"/>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23614" y="1023614"/>
              <a:ext cx="381000" cy="381000"/>
            </a:xfrm>
            <a:prstGeom prst="rect">
              <a:avLst/>
            </a:prstGeom>
          </p:spPr>
        </p:pic>
      </p:grpSp>
      <p:sp>
        <p:nvSpPr>
          <p:cNvPr id="16" name="Rectangle 15">
            <a:extLst>
              <a:ext uri="{FF2B5EF4-FFF2-40B4-BE49-F238E27FC236}">
                <a16:creationId xmlns:a16="http://schemas.microsoft.com/office/drawing/2014/main" id="{510B5055-9A12-95CA-73CB-9F8000CE7AB0}"/>
              </a:ext>
            </a:extLst>
          </p:cNvPr>
          <p:cNvSpPr/>
          <p:nvPr/>
        </p:nvSpPr>
        <p:spPr>
          <a:xfrm>
            <a:off x="9040172" y="2173609"/>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Project Transparency and Alternatives</a:t>
            </a:r>
          </a:p>
        </p:txBody>
      </p:sp>
      <p:grpSp>
        <p:nvGrpSpPr>
          <p:cNvPr id="20" name="CheckmarkBlue 22">
            <a:extLst>
              <a:ext uri="{FF2B5EF4-FFF2-40B4-BE49-F238E27FC236}">
                <a16:creationId xmlns:a16="http://schemas.microsoft.com/office/drawing/2014/main" id="{F9FB953A-45D2-6284-140A-1B95548B8B5A}"/>
              </a:ext>
            </a:extLst>
          </p:cNvPr>
          <p:cNvGrpSpPr>
            <a:grpSpLocks noChangeAspect="1"/>
          </p:cNvGrpSpPr>
          <p:nvPr>
            <p:custDataLst>
              <p:tags r:id="rId6"/>
            </p:custDataLst>
          </p:nvPr>
        </p:nvGrpSpPr>
        <p:grpSpPr>
          <a:xfrm>
            <a:off x="8620529" y="2725764"/>
            <a:ext cx="368075" cy="368075"/>
            <a:chOff x="1016000" y="1016000"/>
            <a:chExt cx="396228" cy="396228"/>
          </a:xfrm>
          <a:solidFill>
            <a:srgbClr val="00B050"/>
          </a:solidFill>
        </p:grpSpPr>
        <p:sp>
          <p:nvSpPr>
            <p:cNvPr id="22" name="Oval 21">
              <a:extLst>
                <a:ext uri="{FF2B5EF4-FFF2-40B4-BE49-F238E27FC236}">
                  <a16:creationId xmlns:a16="http://schemas.microsoft.com/office/drawing/2014/main" id="{DEBA8D83-1AAE-6E26-DA7B-C24EA7CD0C63}"/>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pic>
          <p:nvPicPr>
            <p:cNvPr id="23" name="Graphic 22">
              <a:extLst>
                <a:ext uri="{FF2B5EF4-FFF2-40B4-BE49-F238E27FC236}">
                  <a16:creationId xmlns:a16="http://schemas.microsoft.com/office/drawing/2014/main" id="{19F73CF5-F802-10E9-1E69-EA94CBC05087}"/>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23614" y="1023614"/>
              <a:ext cx="381000" cy="381000"/>
            </a:xfrm>
            <a:prstGeom prst="rect">
              <a:avLst/>
            </a:prstGeom>
          </p:spPr>
        </p:pic>
      </p:grpSp>
      <p:sp>
        <p:nvSpPr>
          <p:cNvPr id="21" name="Rectangle 20">
            <a:extLst>
              <a:ext uri="{FF2B5EF4-FFF2-40B4-BE49-F238E27FC236}">
                <a16:creationId xmlns:a16="http://schemas.microsoft.com/office/drawing/2014/main" id="{D321FA8E-81FC-0C79-E532-FE7203079DB4}"/>
              </a:ext>
            </a:extLst>
          </p:cNvPr>
          <p:cNvSpPr/>
          <p:nvPr/>
        </p:nvSpPr>
        <p:spPr>
          <a:xfrm>
            <a:off x="9040172" y="2725764"/>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Project Transparency and Alternatives</a:t>
            </a:r>
          </a:p>
        </p:txBody>
      </p:sp>
      <p:sp>
        <p:nvSpPr>
          <p:cNvPr id="127" name="Rectangle 126">
            <a:extLst>
              <a:ext uri="{FF2B5EF4-FFF2-40B4-BE49-F238E27FC236}">
                <a16:creationId xmlns:a16="http://schemas.microsoft.com/office/drawing/2014/main" id="{8F755FE1-8130-7461-2E6F-06066F44A473}"/>
              </a:ext>
            </a:extLst>
          </p:cNvPr>
          <p:cNvSpPr/>
          <p:nvPr/>
        </p:nvSpPr>
        <p:spPr>
          <a:xfrm>
            <a:off x="1736296" y="4419541"/>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80" name="Rectangle 79">
            <a:extLst>
              <a:ext uri="{FF2B5EF4-FFF2-40B4-BE49-F238E27FC236}">
                <a16:creationId xmlns:a16="http://schemas.microsoft.com/office/drawing/2014/main" id="{284AFE1D-48A8-58AD-9488-2AE24C46FBFE}"/>
              </a:ext>
            </a:extLst>
          </p:cNvPr>
          <p:cNvSpPr/>
          <p:nvPr/>
        </p:nvSpPr>
        <p:spPr>
          <a:xfrm>
            <a:off x="3332390" y="4419542"/>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&lt;$200M</a:t>
            </a:r>
          </a:p>
        </p:txBody>
      </p:sp>
      <p:sp>
        <p:nvSpPr>
          <p:cNvPr id="81" name="Rectangle 80">
            <a:extLst>
              <a:ext uri="{FF2B5EF4-FFF2-40B4-BE49-F238E27FC236}">
                <a16:creationId xmlns:a16="http://schemas.microsoft.com/office/drawing/2014/main" id="{BEB7E040-719D-406D-1110-96F721322AA3}"/>
              </a:ext>
            </a:extLst>
          </p:cNvPr>
          <p:cNvSpPr/>
          <p:nvPr/>
        </p:nvSpPr>
        <p:spPr>
          <a:xfrm>
            <a:off x="6543484" y="4419541"/>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&gt;=345 kV</a:t>
            </a:r>
          </a:p>
        </p:txBody>
      </p:sp>
      <p:sp>
        <p:nvSpPr>
          <p:cNvPr id="83" name="Rectangle 82">
            <a:extLst>
              <a:ext uri="{FF2B5EF4-FFF2-40B4-BE49-F238E27FC236}">
                <a16:creationId xmlns:a16="http://schemas.microsoft.com/office/drawing/2014/main" id="{A30C07F7-EBA2-4E7F-B3A0-1995B01EEEC9}"/>
              </a:ext>
            </a:extLst>
          </p:cNvPr>
          <p:cNvSpPr/>
          <p:nvPr/>
        </p:nvSpPr>
        <p:spPr>
          <a:xfrm>
            <a:off x="4928484" y="4419542"/>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Regional</a:t>
            </a:r>
          </a:p>
        </p:txBody>
      </p:sp>
      <p:grpSp>
        <p:nvGrpSpPr>
          <p:cNvPr id="33" name="CheckmarkBlue 22">
            <a:extLst>
              <a:ext uri="{FF2B5EF4-FFF2-40B4-BE49-F238E27FC236}">
                <a16:creationId xmlns:a16="http://schemas.microsoft.com/office/drawing/2014/main" id="{FD784BF6-66BD-580F-0D7B-56C9A45FDE3A}"/>
              </a:ext>
            </a:extLst>
          </p:cNvPr>
          <p:cNvGrpSpPr>
            <a:grpSpLocks noChangeAspect="1"/>
          </p:cNvGrpSpPr>
          <p:nvPr>
            <p:custDataLst>
              <p:tags r:id="rId7"/>
            </p:custDataLst>
          </p:nvPr>
        </p:nvGrpSpPr>
        <p:grpSpPr>
          <a:xfrm>
            <a:off x="8620529" y="3300330"/>
            <a:ext cx="368075" cy="368075"/>
            <a:chOff x="1016000" y="1016000"/>
            <a:chExt cx="396228" cy="396228"/>
          </a:xfrm>
          <a:solidFill>
            <a:srgbClr val="00B050"/>
          </a:solidFill>
        </p:grpSpPr>
        <p:sp>
          <p:nvSpPr>
            <p:cNvPr id="35" name="Oval 34">
              <a:extLst>
                <a:ext uri="{FF2B5EF4-FFF2-40B4-BE49-F238E27FC236}">
                  <a16:creationId xmlns:a16="http://schemas.microsoft.com/office/drawing/2014/main" id="{81001E53-883C-9F52-B949-F20641F50111}"/>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pic>
          <p:nvPicPr>
            <p:cNvPr id="36" name="Graphic 35">
              <a:extLst>
                <a:ext uri="{FF2B5EF4-FFF2-40B4-BE49-F238E27FC236}">
                  <a16:creationId xmlns:a16="http://schemas.microsoft.com/office/drawing/2014/main" id="{7390591D-C308-62D2-9EEF-49B9C84CC700}"/>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23614" y="1023614"/>
              <a:ext cx="381000" cy="381000"/>
            </a:xfrm>
            <a:prstGeom prst="rect">
              <a:avLst/>
            </a:prstGeom>
          </p:spPr>
        </p:pic>
      </p:grpSp>
      <p:sp>
        <p:nvSpPr>
          <p:cNvPr id="34" name="Rectangle 33">
            <a:extLst>
              <a:ext uri="{FF2B5EF4-FFF2-40B4-BE49-F238E27FC236}">
                <a16:creationId xmlns:a16="http://schemas.microsoft.com/office/drawing/2014/main" id="{9D43CAD1-B2FA-3664-A9B7-DD95242E16C9}"/>
              </a:ext>
            </a:extLst>
          </p:cNvPr>
          <p:cNvSpPr/>
          <p:nvPr/>
        </p:nvSpPr>
        <p:spPr>
          <a:xfrm>
            <a:off x="9040172" y="3300330"/>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Project Transparency and Alternatives</a:t>
            </a:r>
          </a:p>
        </p:txBody>
      </p:sp>
      <p:sp>
        <p:nvSpPr>
          <p:cNvPr id="157" name="Rectangle 156">
            <a:extLst>
              <a:ext uri="{FF2B5EF4-FFF2-40B4-BE49-F238E27FC236}">
                <a16:creationId xmlns:a16="http://schemas.microsoft.com/office/drawing/2014/main" id="{878CC17D-3F3D-775A-9C71-C8243FA3CFFF}"/>
              </a:ext>
            </a:extLst>
          </p:cNvPr>
          <p:cNvSpPr/>
          <p:nvPr/>
        </p:nvSpPr>
        <p:spPr>
          <a:xfrm>
            <a:off x="1736296" y="4981192"/>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189" name="Rectangle 188">
            <a:extLst>
              <a:ext uri="{FF2B5EF4-FFF2-40B4-BE49-F238E27FC236}">
                <a16:creationId xmlns:a16="http://schemas.microsoft.com/office/drawing/2014/main" id="{0503238D-7CB3-C1B8-1E3D-95C43AD2860D}"/>
              </a:ext>
            </a:extLst>
          </p:cNvPr>
          <p:cNvSpPr/>
          <p:nvPr/>
        </p:nvSpPr>
        <p:spPr>
          <a:xfrm>
            <a:off x="3332390" y="4981193"/>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&lt;$200M</a:t>
            </a:r>
          </a:p>
        </p:txBody>
      </p:sp>
      <p:sp>
        <p:nvSpPr>
          <p:cNvPr id="193" name="Rectangle 192">
            <a:extLst>
              <a:ext uri="{FF2B5EF4-FFF2-40B4-BE49-F238E27FC236}">
                <a16:creationId xmlns:a16="http://schemas.microsoft.com/office/drawing/2014/main" id="{046D4311-0881-D5C1-22C5-535102BD0408}"/>
              </a:ext>
            </a:extLst>
          </p:cNvPr>
          <p:cNvSpPr/>
          <p:nvPr/>
        </p:nvSpPr>
        <p:spPr>
          <a:xfrm>
            <a:off x="6524577" y="4981192"/>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&lt;345 kV</a:t>
            </a:r>
          </a:p>
        </p:txBody>
      </p:sp>
      <p:sp>
        <p:nvSpPr>
          <p:cNvPr id="195" name="Rectangle 194">
            <a:extLst>
              <a:ext uri="{FF2B5EF4-FFF2-40B4-BE49-F238E27FC236}">
                <a16:creationId xmlns:a16="http://schemas.microsoft.com/office/drawing/2014/main" id="{795E6BB0-8D16-D528-96E2-F6E2703944DA}"/>
              </a:ext>
            </a:extLst>
          </p:cNvPr>
          <p:cNvSpPr/>
          <p:nvPr/>
        </p:nvSpPr>
        <p:spPr>
          <a:xfrm>
            <a:off x="4947391" y="4981193"/>
            <a:ext cx="1171414" cy="353766"/>
          </a:xfrm>
          <a:prstGeom prst="rect">
            <a:avLst/>
          </a:prstGeom>
          <a:solidFill>
            <a:schemeClr val="tx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Regional</a:t>
            </a:r>
          </a:p>
        </p:txBody>
      </p:sp>
      <p:grpSp>
        <p:nvGrpSpPr>
          <p:cNvPr id="58" name="Group 57">
            <a:extLst>
              <a:ext uri="{FF2B5EF4-FFF2-40B4-BE49-F238E27FC236}">
                <a16:creationId xmlns:a16="http://schemas.microsoft.com/office/drawing/2014/main" id="{5C17725A-0EF0-722E-12CC-B7CF8A406998}"/>
              </a:ext>
            </a:extLst>
          </p:cNvPr>
          <p:cNvGrpSpPr/>
          <p:nvPr/>
        </p:nvGrpSpPr>
        <p:grpSpPr>
          <a:xfrm>
            <a:off x="8620529" y="4966883"/>
            <a:ext cx="3032243" cy="368075"/>
            <a:chOff x="8620529" y="4966883"/>
            <a:chExt cx="3032243" cy="368075"/>
          </a:xfrm>
        </p:grpSpPr>
        <p:sp>
          <p:nvSpPr>
            <p:cNvPr id="42" name="Rectangle 41">
              <a:extLst>
                <a:ext uri="{FF2B5EF4-FFF2-40B4-BE49-F238E27FC236}">
                  <a16:creationId xmlns:a16="http://schemas.microsoft.com/office/drawing/2014/main" id="{CC92BE81-FAE5-BE31-0257-8957ECBA714F}"/>
                </a:ext>
              </a:extLst>
            </p:cNvPr>
            <p:cNvSpPr/>
            <p:nvPr/>
          </p:nvSpPr>
          <p:spPr>
            <a:xfrm>
              <a:off x="9040172" y="4966883"/>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ERCOT discretion</a:t>
              </a:r>
            </a:p>
          </p:txBody>
        </p:sp>
        <p:grpSp>
          <p:nvGrpSpPr>
            <p:cNvPr id="56" name="QuestionMarkWhite 56">
              <a:extLst>
                <a:ext uri="{FF2B5EF4-FFF2-40B4-BE49-F238E27FC236}">
                  <a16:creationId xmlns:a16="http://schemas.microsoft.com/office/drawing/2014/main" id="{25555A72-3706-97EF-E08C-53BA1C0CCD2D}"/>
                </a:ext>
              </a:extLst>
            </p:cNvPr>
            <p:cNvGrpSpPr>
              <a:grpSpLocks/>
            </p:cNvGrpSpPr>
            <p:nvPr>
              <p:custDataLst>
                <p:tags r:id="rId12"/>
              </p:custDataLst>
            </p:nvPr>
          </p:nvGrpSpPr>
          <p:grpSpPr>
            <a:xfrm>
              <a:off x="8620529" y="4966883"/>
              <a:ext cx="368075" cy="368075"/>
              <a:chOff x="1016000" y="1016000"/>
              <a:chExt cx="396228" cy="396228"/>
            </a:xfrm>
          </p:grpSpPr>
          <p:sp>
            <p:nvSpPr>
              <p:cNvPr id="51" name="Oval 50">
                <a:extLst>
                  <a:ext uri="{FF2B5EF4-FFF2-40B4-BE49-F238E27FC236}">
                    <a16:creationId xmlns:a16="http://schemas.microsoft.com/office/drawing/2014/main" id="{4A57DF81-1871-F39A-25E9-79AB85481AE6}"/>
                  </a:ext>
                </a:extLst>
              </p:cNvPr>
              <p:cNvSpPr/>
              <p:nvPr/>
            </p:nvSpPr>
            <p:spPr>
              <a:xfrm>
                <a:off x="1016000" y="1016000"/>
                <a:ext cx="396228" cy="396228"/>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5" name="Graphic 54">
                <a:extLst>
                  <a:ext uri="{FF2B5EF4-FFF2-40B4-BE49-F238E27FC236}">
                    <a16:creationId xmlns:a16="http://schemas.microsoft.com/office/drawing/2014/main" id="{8A7354FE-D015-3E6E-26EA-AACF82FC4FB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23614" y="1023614"/>
                <a:ext cx="381000" cy="381000"/>
              </a:xfrm>
              <a:prstGeom prst="rect">
                <a:avLst/>
              </a:prstGeom>
            </p:spPr>
          </p:pic>
        </p:grpSp>
      </p:grpSp>
      <p:sp>
        <p:nvSpPr>
          <p:cNvPr id="86" name="Rectangle 85">
            <a:extLst>
              <a:ext uri="{FF2B5EF4-FFF2-40B4-BE49-F238E27FC236}">
                <a16:creationId xmlns:a16="http://schemas.microsoft.com/office/drawing/2014/main" id="{88788411-440A-05E8-C0B9-BF6583D6AFB0}"/>
              </a:ext>
            </a:extLst>
          </p:cNvPr>
          <p:cNvSpPr/>
          <p:nvPr/>
        </p:nvSpPr>
        <p:spPr>
          <a:xfrm>
            <a:off x="9040172" y="6090484"/>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Project Transparency only</a:t>
            </a:r>
          </a:p>
        </p:txBody>
      </p:sp>
      <p:grpSp>
        <p:nvGrpSpPr>
          <p:cNvPr id="87" name="XBlue 77">
            <a:extLst>
              <a:ext uri="{FF2B5EF4-FFF2-40B4-BE49-F238E27FC236}">
                <a16:creationId xmlns:a16="http://schemas.microsoft.com/office/drawing/2014/main" id="{338CA151-A393-05E0-2F92-8C038F29DDFB}"/>
              </a:ext>
            </a:extLst>
          </p:cNvPr>
          <p:cNvGrpSpPr>
            <a:grpSpLocks/>
          </p:cNvGrpSpPr>
          <p:nvPr>
            <p:custDataLst>
              <p:tags r:id="rId8"/>
            </p:custDataLst>
          </p:nvPr>
        </p:nvGrpSpPr>
        <p:grpSpPr>
          <a:xfrm>
            <a:off x="8620529" y="6090484"/>
            <a:ext cx="368075" cy="368075"/>
            <a:chOff x="1016000" y="1016000"/>
            <a:chExt cx="396228" cy="396228"/>
          </a:xfrm>
          <a:solidFill>
            <a:srgbClr val="C00000">
              <a:alpha val="69804"/>
            </a:srgbClr>
          </a:solidFill>
        </p:grpSpPr>
        <p:sp>
          <p:nvSpPr>
            <p:cNvPr id="88" name="Oval 87">
              <a:extLst>
                <a:ext uri="{FF2B5EF4-FFF2-40B4-BE49-F238E27FC236}">
                  <a16:creationId xmlns:a16="http://schemas.microsoft.com/office/drawing/2014/main" id="{C5B20DCA-DABE-19FB-6270-34D7F6A74213}"/>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9" name="Graphic 88">
              <a:extLst>
                <a:ext uri="{FF2B5EF4-FFF2-40B4-BE49-F238E27FC236}">
                  <a16:creationId xmlns:a16="http://schemas.microsoft.com/office/drawing/2014/main" id="{0E8211BA-5A91-95EE-821F-3EF649ABEDA0}"/>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023614" y="1023614"/>
              <a:ext cx="381000" cy="381000"/>
            </a:xfrm>
            <a:prstGeom prst="rect">
              <a:avLst/>
            </a:prstGeom>
          </p:spPr>
        </p:pic>
      </p:grpSp>
      <p:grpSp>
        <p:nvGrpSpPr>
          <p:cNvPr id="103" name="QuestionMarkWhite 56">
            <a:extLst>
              <a:ext uri="{FF2B5EF4-FFF2-40B4-BE49-F238E27FC236}">
                <a16:creationId xmlns:a16="http://schemas.microsoft.com/office/drawing/2014/main" id="{6D29CF87-0EB4-4C11-2B3B-9376D882EAA7}"/>
              </a:ext>
            </a:extLst>
          </p:cNvPr>
          <p:cNvGrpSpPr>
            <a:grpSpLocks/>
          </p:cNvGrpSpPr>
          <p:nvPr>
            <p:custDataLst>
              <p:tags r:id="rId9"/>
            </p:custDataLst>
          </p:nvPr>
        </p:nvGrpSpPr>
        <p:grpSpPr>
          <a:xfrm>
            <a:off x="8620529" y="5533594"/>
            <a:ext cx="368075" cy="368075"/>
            <a:chOff x="1016000" y="1016000"/>
            <a:chExt cx="396228" cy="396228"/>
          </a:xfrm>
        </p:grpSpPr>
        <p:sp>
          <p:nvSpPr>
            <p:cNvPr id="104" name="Oval 103">
              <a:extLst>
                <a:ext uri="{FF2B5EF4-FFF2-40B4-BE49-F238E27FC236}">
                  <a16:creationId xmlns:a16="http://schemas.microsoft.com/office/drawing/2014/main" id="{58B465BC-0517-1123-2E72-7DED6E999F9C}"/>
                </a:ext>
              </a:extLst>
            </p:cNvPr>
            <p:cNvSpPr/>
            <p:nvPr/>
          </p:nvSpPr>
          <p:spPr>
            <a:xfrm>
              <a:off x="1016000" y="1016000"/>
              <a:ext cx="396228" cy="396228"/>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05" name="Graphic 104">
              <a:extLst>
                <a:ext uri="{FF2B5EF4-FFF2-40B4-BE49-F238E27FC236}">
                  <a16:creationId xmlns:a16="http://schemas.microsoft.com/office/drawing/2014/main" id="{D75F1A76-8823-722B-7352-37B448E7822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23614" y="1023614"/>
              <a:ext cx="381000" cy="381000"/>
            </a:xfrm>
            <a:prstGeom prst="rect">
              <a:avLst/>
            </a:prstGeom>
          </p:spPr>
        </p:pic>
      </p:grpSp>
      <p:sp>
        <p:nvSpPr>
          <p:cNvPr id="111" name="Rectangle 110">
            <a:extLst>
              <a:ext uri="{FF2B5EF4-FFF2-40B4-BE49-F238E27FC236}">
                <a16:creationId xmlns:a16="http://schemas.microsoft.com/office/drawing/2014/main" id="{7EEBDD97-FF6C-8834-BB43-04264B8105A0}"/>
              </a:ext>
            </a:extLst>
          </p:cNvPr>
          <p:cNvSpPr/>
          <p:nvPr/>
        </p:nvSpPr>
        <p:spPr>
          <a:xfrm>
            <a:off x="9040172" y="5533594"/>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ERCOT discretion</a:t>
            </a:r>
          </a:p>
        </p:txBody>
      </p:sp>
      <p:grpSp>
        <p:nvGrpSpPr>
          <p:cNvPr id="45" name="Group 44">
            <a:extLst>
              <a:ext uri="{FF2B5EF4-FFF2-40B4-BE49-F238E27FC236}">
                <a16:creationId xmlns:a16="http://schemas.microsoft.com/office/drawing/2014/main" id="{0C5736C7-F0E3-0A6A-6A02-AA85B4D41011}"/>
              </a:ext>
            </a:extLst>
          </p:cNvPr>
          <p:cNvGrpSpPr/>
          <p:nvPr/>
        </p:nvGrpSpPr>
        <p:grpSpPr>
          <a:xfrm>
            <a:off x="1736296" y="3872951"/>
            <a:ext cx="9916476" cy="368075"/>
            <a:chOff x="1736296" y="4405232"/>
            <a:chExt cx="9916476" cy="368075"/>
          </a:xfrm>
        </p:grpSpPr>
        <p:grpSp>
          <p:nvGrpSpPr>
            <p:cNvPr id="39" name="Group 38">
              <a:extLst>
                <a:ext uri="{FF2B5EF4-FFF2-40B4-BE49-F238E27FC236}">
                  <a16:creationId xmlns:a16="http://schemas.microsoft.com/office/drawing/2014/main" id="{6D3F48AB-70DA-74BC-CFD1-1D82852D4EE9}"/>
                </a:ext>
              </a:extLst>
            </p:cNvPr>
            <p:cNvGrpSpPr/>
            <p:nvPr/>
          </p:nvGrpSpPr>
          <p:grpSpPr>
            <a:xfrm>
              <a:off x="1736296" y="4405232"/>
              <a:ext cx="5959695" cy="353768"/>
              <a:chOff x="1736296" y="4405232"/>
              <a:chExt cx="5959695" cy="353768"/>
            </a:xfrm>
          </p:grpSpPr>
          <p:sp>
            <p:nvSpPr>
              <p:cNvPr id="112" name="Rectangle 111">
                <a:extLst>
                  <a:ext uri="{FF2B5EF4-FFF2-40B4-BE49-F238E27FC236}">
                    <a16:creationId xmlns:a16="http://schemas.microsoft.com/office/drawing/2014/main" id="{E330F23B-A927-F4C5-36DC-6DA1209EC784}"/>
                  </a:ext>
                </a:extLst>
              </p:cNvPr>
              <p:cNvSpPr/>
              <p:nvPr/>
            </p:nvSpPr>
            <p:spPr>
              <a:xfrm>
                <a:off x="1736296" y="4405233"/>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No</a:t>
                </a:r>
              </a:p>
            </p:txBody>
          </p:sp>
          <p:sp>
            <p:nvSpPr>
              <p:cNvPr id="200" name="Rectangle 199">
                <a:extLst>
                  <a:ext uri="{FF2B5EF4-FFF2-40B4-BE49-F238E27FC236}">
                    <a16:creationId xmlns:a16="http://schemas.microsoft.com/office/drawing/2014/main" id="{AA72CC03-A726-7488-84FF-CB43A3DD24DF}"/>
                  </a:ext>
                </a:extLst>
              </p:cNvPr>
              <p:cNvSpPr/>
              <p:nvPr/>
            </p:nvSpPr>
            <p:spPr>
              <a:xfrm>
                <a:off x="3332390" y="4405233"/>
                <a:ext cx="1171414" cy="353766"/>
              </a:xfrm>
              <a:prstGeom prst="rect">
                <a:avLst/>
              </a:prstGeom>
              <a:solidFill>
                <a:schemeClr val="bg2">
                  <a:lumMod val="2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&gt;=$200M</a:t>
                </a:r>
              </a:p>
            </p:txBody>
          </p:sp>
          <p:sp>
            <p:nvSpPr>
              <p:cNvPr id="201" name="Rectangle 200">
                <a:extLst>
                  <a:ext uri="{FF2B5EF4-FFF2-40B4-BE49-F238E27FC236}">
                    <a16:creationId xmlns:a16="http://schemas.microsoft.com/office/drawing/2014/main" id="{E7AA7793-4696-3AE0-FBF2-0115FC7E5D3F}"/>
                  </a:ext>
                </a:extLst>
              </p:cNvPr>
              <p:cNvSpPr/>
              <p:nvPr/>
            </p:nvSpPr>
            <p:spPr>
              <a:xfrm>
                <a:off x="6524577" y="4405232"/>
                <a:ext cx="1171414" cy="353766"/>
              </a:xfrm>
              <a:prstGeom prst="rect">
                <a:avLst/>
              </a:prstGeom>
              <a:solidFill>
                <a:srgbClr val="C0C7C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&lt;345 kV</a:t>
                </a:r>
              </a:p>
            </p:txBody>
          </p:sp>
          <p:sp>
            <p:nvSpPr>
              <p:cNvPr id="206" name="Rectangle 205">
                <a:extLst>
                  <a:ext uri="{FF2B5EF4-FFF2-40B4-BE49-F238E27FC236}">
                    <a16:creationId xmlns:a16="http://schemas.microsoft.com/office/drawing/2014/main" id="{B7E5A30E-B0F1-8A52-1B20-242A844A9F2E}"/>
                  </a:ext>
                </a:extLst>
              </p:cNvPr>
              <p:cNvSpPr/>
              <p:nvPr/>
            </p:nvSpPr>
            <p:spPr>
              <a:xfrm>
                <a:off x="4947391" y="4405234"/>
                <a:ext cx="1171414" cy="353766"/>
              </a:xfrm>
              <a:prstGeom prst="rect">
                <a:avLst/>
              </a:prstGeom>
              <a:solidFill>
                <a:schemeClr val="tx1">
                  <a:lumMod val="25000"/>
                  <a:lumOff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tx1"/>
                    </a:solidFill>
                  </a:rPr>
                  <a:t>Local</a:t>
                </a:r>
              </a:p>
            </p:txBody>
          </p:sp>
        </p:grpSp>
        <p:grpSp>
          <p:nvGrpSpPr>
            <p:cNvPr id="11" name="Group 10">
              <a:extLst>
                <a:ext uri="{FF2B5EF4-FFF2-40B4-BE49-F238E27FC236}">
                  <a16:creationId xmlns:a16="http://schemas.microsoft.com/office/drawing/2014/main" id="{000A70C2-DE1C-8F3A-F478-E77866EEF046}"/>
                </a:ext>
              </a:extLst>
            </p:cNvPr>
            <p:cNvGrpSpPr/>
            <p:nvPr/>
          </p:nvGrpSpPr>
          <p:grpSpPr>
            <a:xfrm>
              <a:off x="8620529" y="4405232"/>
              <a:ext cx="3032243" cy="368075"/>
              <a:chOff x="8620529" y="3872951"/>
              <a:chExt cx="3032243" cy="368075"/>
            </a:xfrm>
          </p:grpSpPr>
          <p:grpSp>
            <p:nvGrpSpPr>
              <p:cNvPr id="14" name="CheckmarkBlue 22">
                <a:extLst>
                  <a:ext uri="{FF2B5EF4-FFF2-40B4-BE49-F238E27FC236}">
                    <a16:creationId xmlns:a16="http://schemas.microsoft.com/office/drawing/2014/main" id="{2945AF14-81E2-D020-3EA0-D8446F2BA4A2}"/>
                  </a:ext>
                </a:extLst>
              </p:cNvPr>
              <p:cNvGrpSpPr>
                <a:grpSpLocks noChangeAspect="1"/>
              </p:cNvGrpSpPr>
              <p:nvPr>
                <p:custDataLst>
                  <p:tags r:id="rId11"/>
                </p:custDataLst>
              </p:nvPr>
            </p:nvGrpSpPr>
            <p:grpSpPr>
              <a:xfrm>
                <a:off x="8620529" y="3872951"/>
                <a:ext cx="368075" cy="368075"/>
                <a:chOff x="1016000" y="1016000"/>
                <a:chExt cx="396228" cy="396228"/>
              </a:xfrm>
              <a:solidFill>
                <a:srgbClr val="00B050"/>
              </a:solidFill>
            </p:grpSpPr>
            <p:sp>
              <p:nvSpPr>
                <p:cNvPr id="24" name="Oval 23">
                  <a:extLst>
                    <a:ext uri="{FF2B5EF4-FFF2-40B4-BE49-F238E27FC236}">
                      <a16:creationId xmlns:a16="http://schemas.microsoft.com/office/drawing/2014/main" id="{12F52067-F528-E9FD-9440-C867392D24EC}"/>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pic>
              <p:nvPicPr>
                <p:cNvPr id="31" name="Graphic 30">
                  <a:extLst>
                    <a:ext uri="{FF2B5EF4-FFF2-40B4-BE49-F238E27FC236}">
                      <a16:creationId xmlns:a16="http://schemas.microsoft.com/office/drawing/2014/main" id="{4199BFCA-DEAE-E17C-437D-6054F5A1C4EC}"/>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23614" y="1023614"/>
                  <a:ext cx="381000" cy="381000"/>
                </a:xfrm>
                <a:prstGeom prst="rect">
                  <a:avLst/>
                </a:prstGeom>
              </p:spPr>
            </p:pic>
          </p:grpSp>
          <p:sp>
            <p:nvSpPr>
              <p:cNvPr id="19" name="Rectangle 18">
                <a:extLst>
                  <a:ext uri="{FF2B5EF4-FFF2-40B4-BE49-F238E27FC236}">
                    <a16:creationId xmlns:a16="http://schemas.microsoft.com/office/drawing/2014/main" id="{056871DA-ADE7-EE21-F2D1-CCAC932A1376}"/>
                  </a:ext>
                </a:extLst>
              </p:cNvPr>
              <p:cNvSpPr/>
              <p:nvPr/>
            </p:nvSpPr>
            <p:spPr>
              <a:xfrm>
                <a:off x="9040172" y="3872951"/>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Project Transparency and Alternatives</a:t>
                </a:r>
              </a:p>
            </p:txBody>
          </p:sp>
        </p:grpSp>
      </p:grpSp>
      <p:grpSp>
        <p:nvGrpSpPr>
          <p:cNvPr id="49" name="Group 48">
            <a:extLst>
              <a:ext uri="{FF2B5EF4-FFF2-40B4-BE49-F238E27FC236}">
                <a16:creationId xmlns:a16="http://schemas.microsoft.com/office/drawing/2014/main" id="{599E5E18-09D1-CB49-9170-7E8DFAEF1113}"/>
              </a:ext>
            </a:extLst>
          </p:cNvPr>
          <p:cNvGrpSpPr/>
          <p:nvPr/>
        </p:nvGrpSpPr>
        <p:grpSpPr>
          <a:xfrm>
            <a:off x="8620529" y="4405232"/>
            <a:ext cx="3032243" cy="368075"/>
            <a:chOff x="8620529" y="4966883"/>
            <a:chExt cx="3032243" cy="368075"/>
          </a:xfrm>
        </p:grpSpPr>
        <p:sp>
          <p:nvSpPr>
            <p:cNvPr id="53" name="Rectangle 52">
              <a:extLst>
                <a:ext uri="{FF2B5EF4-FFF2-40B4-BE49-F238E27FC236}">
                  <a16:creationId xmlns:a16="http://schemas.microsoft.com/office/drawing/2014/main" id="{27C8E000-0606-77C5-EE19-A908C3F6F467}"/>
                </a:ext>
              </a:extLst>
            </p:cNvPr>
            <p:cNvSpPr/>
            <p:nvPr/>
          </p:nvSpPr>
          <p:spPr>
            <a:xfrm>
              <a:off x="9040172" y="4966883"/>
              <a:ext cx="2612600" cy="353766"/>
            </a:xfrm>
            <a:prstGeom prst="rect">
              <a:avLst/>
            </a:prstGeom>
            <a:solidFill>
              <a:schemeClr val="bg1"/>
            </a:solidFill>
            <a:ln w="63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a:solidFill>
                    <a:schemeClr val="tx1"/>
                  </a:solidFill>
                </a:rPr>
                <a:t>ERCOT discretion</a:t>
              </a:r>
            </a:p>
          </p:txBody>
        </p:sp>
        <p:grpSp>
          <p:nvGrpSpPr>
            <p:cNvPr id="57" name="QuestionMarkWhite 56">
              <a:extLst>
                <a:ext uri="{FF2B5EF4-FFF2-40B4-BE49-F238E27FC236}">
                  <a16:creationId xmlns:a16="http://schemas.microsoft.com/office/drawing/2014/main" id="{7334B2F0-478A-0AEC-B515-FD470B11D4EB}"/>
                </a:ext>
              </a:extLst>
            </p:cNvPr>
            <p:cNvGrpSpPr>
              <a:grpSpLocks/>
            </p:cNvGrpSpPr>
            <p:nvPr>
              <p:custDataLst>
                <p:tags r:id="rId10"/>
              </p:custDataLst>
            </p:nvPr>
          </p:nvGrpSpPr>
          <p:grpSpPr>
            <a:xfrm>
              <a:off x="8620529" y="4966883"/>
              <a:ext cx="368075" cy="368075"/>
              <a:chOff x="1016000" y="1016000"/>
              <a:chExt cx="396228" cy="396228"/>
            </a:xfrm>
          </p:grpSpPr>
          <p:sp>
            <p:nvSpPr>
              <p:cNvPr id="59" name="Oval 58">
                <a:extLst>
                  <a:ext uri="{FF2B5EF4-FFF2-40B4-BE49-F238E27FC236}">
                    <a16:creationId xmlns:a16="http://schemas.microsoft.com/office/drawing/2014/main" id="{CA574BD4-B1E0-FDAD-05EA-0B368D42AE8F}"/>
                  </a:ext>
                </a:extLst>
              </p:cNvPr>
              <p:cNvSpPr/>
              <p:nvPr/>
            </p:nvSpPr>
            <p:spPr>
              <a:xfrm>
                <a:off x="1016000" y="1016000"/>
                <a:ext cx="396228" cy="396228"/>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4" name="Graphic 63">
                <a:extLst>
                  <a:ext uri="{FF2B5EF4-FFF2-40B4-BE49-F238E27FC236}">
                    <a16:creationId xmlns:a16="http://schemas.microsoft.com/office/drawing/2014/main" id="{AA8C5B98-49AC-6BAE-A2E0-0AAD1650199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23614" y="1023614"/>
                <a:ext cx="381000" cy="381000"/>
              </a:xfrm>
              <a:prstGeom prst="rect">
                <a:avLst/>
              </a:prstGeom>
            </p:spPr>
          </p:pic>
        </p:grpSp>
      </p:grpSp>
    </p:spTree>
    <p:extLst>
      <p:ext uri="{BB962C8B-B14F-4D97-AF65-F5344CB8AC3E}">
        <p14:creationId xmlns:p14="http://schemas.microsoft.com/office/powerpoint/2010/main" val="2431256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3CB32B8-5C71-6612-B6E2-6787D017BCB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3" progId="TCLayout.ActiveDocument.1">
                  <p:embed/>
                </p:oleObj>
              </mc:Choice>
              <mc:Fallback>
                <p:oleObj name="think-cell Slide" r:id="rId5" imgW="404" imgH="403" progId="TCLayout.ActiveDocument.1">
                  <p:embed/>
                  <p:pic>
                    <p:nvPicPr>
                      <p:cNvPr id="5" name="think-cell data - do not delete" hidden="1">
                        <a:extLst>
                          <a:ext uri="{FF2B5EF4-FFF2-40B4-BE49-F238E27FC236}">
                            <a16:creationId xmlns:a16="http://schemas.microsoft.com/office/drawing/2014/main" id="{73CB32B8-5C71-6612-B6E2-6787D017BCB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0" name="Rectangle 19">
            <a:extLst>
              <a:ext uri="{FF2B5EF4-FFF2-40B4-BE49-F238E27FC236}">
                <a16:creationId xmlns:a16="http://schemas.microsoft.com/office/drawing/2014/main" id="{A14BE7CE-CC2D-DFEB-4EC1-B7A14D7FB5FD}"/>
              </a:ext>
            </a:extLst>
          </p:cNvPr>
          <p:cNvSpPr/>
          <p:nvPr/>
        </p:nvSpPr>
        <p:spPr>
          <a:xfrm>
            <a:off x="2387068" y="3626224"/>
            <a:ext cx="8742093" cy="706487"/>
          </a:xfrm>
          <a:prstGeom prst="rect">
            <a:avLst/>
          </a:prstGeom>
          <a:noFill/>
          <a:ln w="28575" cap="sq">
            <a:solidFill>
              <a:srgbClr val="DD808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1" name="TextBox 20">
            <a:extLst>
              <a:ext uri="{FF2B5EF4-FFF2-40B4-BE49-F238E27FC236}">
                <a16:creationId xmlns:a16="http://schemas.microsoft.com/office/drawing/2014/main" id="{B12B1AFA-8E77-8AEB-35F7-57BBC56912A4}"/>
              </a:ext>
            </a:extLst>
          </p:cNvPr>
          <p:cNvSpPr txBox="1"/>
          <p:nvPr/>
        </p:nvSpPr>
        <p:spPr>
          <a:xfrm>
            <a:off x="872791" y="3417121"/>
            <a:ext cx="1162970" cy="1777410"/>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buNone/>
            </a:pPr>
            <a:r>
              <a:rPr lang="en-US" sz="1050" b="1">
                <a:solidFill>
                  <a:srgbClr val="DD8080"/>
                </a:solidFill>
              </a:rPr>
              <a:t>Stakeholder transparency and engagement forum</a:t>
            </a:r>
            <a:br>
              <a:rPr lang="en-US" sz="1050" b="1"/>
            </a:br>
            <a:r>
              <a:rPr lang="en-US" sz="1050"/>
              <a:t>Ongoing visibility into proposed projects; stakeholder input and alternative proposals where applicable</a:t>
            </a:r>
            <a:endParaRPr lang="en-US" sz="1050" b="1"/>
          </a:p>
        </p:txBody>
      </p:sp>
      <p:grpSp>
        <p:nvGrpSpPr>
          <p:cNvPr id="22" name="CustomIcon">
            <a:extLst>
              <a:ext uri="{FF2B5EF4-FFF2-40B4-BE49-F238E27FC236}">
                <a16:creationId xmlns:a16="http://schemas.microsoft.com/office/drawing/2014/main" id="{E8FB9D7A-7499-37B6-FB0C-6404F8A9F71E}"/>
              </a:ext>
            </a:extLst>
          </p:cNvPr>
          <p:cNvGrpSpPr>
            <a:grpSpLocks noChangeAspect="1"/>
          </p:cNvGrpSpPr>
          <p:nvPr>
            <p:custDataLst>
              <p:tags r:id="rId2"/>
            </p:custDataLst>
          </p:nvPr>
        </p:nvGrpSpPr>
        <p:grpSpPr>
          <a:xfrm>
            <a:off x="2135538" y="3417121"/>
            <a:ext cx="523324" cy="523324"/>
            <a:chOff x="-205105" y="-205105"/>
            <a:chExt cx="1019810" cy="1019810"/>
          </a:xfrm>
        </p:grpSpPr>
        <p:sp>
          <p:nvSpPr>
            <p:cNvPr id="23" name="Oval 22">
              <a:extLst>
                <a:ext uri="{FF2B5EF4-FFF2-40B4-BE49-F238E27FC236}">
                  <a16:creationId xmlns:a16="http://schemas.microsoft.com/office/drawing/2014/main" id="{D1FC77A1-2CC4-3C6B-64F8-B388B8433068}"/>
                </a:ext>
              </a:extLst>
            </p:cNvPr>
            <p:cNvSpPr>
              <a:spLocks noChangeAspect="1"/>
            </p:cNvSpPr>
            <p:nvPr/>
          </p:nvSpPr>
          <p:spPr>
            <a:xfrm>
              <a:off x="-205105" y="-205105"/>
              <a:ext cx="1019810" cy="1019810"/>
            </a:xfrm>
            <a:prstGeom prst="ellipse">
              <a:avLst/>
            </a:prstGeom>
            <a:solidFill>
              <a:srgbClr val="DD808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24" name="Graphic 23">
              <a:extLst>
                <a:ext uri="{FF2B5EF4-FFF2-40B4-BE49-F238E27FC236}">
                  <a16:creationId xmlns:a16="http://schemas.microsoft.com/office/drawing/2014/main" id="{87AAC5A5-AC20-3033-8223-B85E5EB7503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0"/>
              <a:ext cx="609600" cy="609600"/>
            </a:xfrm>
            <a:prstGeom prst="rect">
              <a:avLst/>
            </a:prstGeom>
          </p:spPr>
        </p:pic>
      </p:grpSp>
      <p:cxnSp>
        <p:nvCxnSpPr>
          <p:cNvPr id="34" name="Straight Arrow Connector 33">
            <a:extLst>
              <a:ext uri="{FF2B5EF4-FFF2-40B4-BE49-F238E27FC236}">
                <a16:creationId xmlns:a16="http://schemas.microsoft.com/office/drawing/2014/main" id="{09FC3734-3BE0-C029-4807-34B633B750B0}"/>
              </a:ext>
            </a:extLst>
          </p:cNvPr>
          <p:cNvCxnSpPr>
            <a:cxnSpLocks/>
            <a:stCxn id="39" idx="3"/>
            <a:endCxn id="36" idx="1"/>
          </p:cNvCxnSpPr>
          <p:nvPr/>
        </p:nvCxnSpPr>
        <p:spPr>
          <a:xfrm flipV="1">
            <a:off x="4266072" y="1679845"/>
            <a:ext cx="210800" cy="2002"/>
          </a:xfrm>
          <a:prstGeom prst="straightConnector1">
            <a:avLst/>
          </a:prstGeom>
          <a:ln w="635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CE5ED42D-F4C9-55A9-B5B5-E0057BD85AB5}"/>
              </a:ext>
            </a:extLst>
          </p:cNvPr>
          <p:cNvSpPr>
            <a:spLocks/>
          </p:cNvSpPr>
          <p:nvPr/>
        </p:nvSpPr>
        <p:spPr>
          <a:xfrm>
            <a:off x="4476872" y="1308258"/>
            <a:ext cx="643250" cy="743173"/>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Model prep</a:t>
            </a:r>
          </a:p>
        </p:txBody>
      </p:sp>
      <p:sp>
        <p:nvSpPr>
          <p:cNvPr id="37" name="Rectangle 36">
            <a:extLst>
              <a:ext uri="{FF2B5EF4-FFF2-40B4-BE49-F238E27FC236}">
                <a16:creationId xmlns:a16="http://schemas.microsoft.com/office/drawing/2014/main" id="{83434901-F750-D87C-F6B9-5DD5C92EF7C1}"/>
              </a:ext>
            </a:extLst>
          </p:cNvPr>
          <p:cNvSpPr>
            <a:spLocks/>
          </p:cNvSpPr>
          <p:nvPr/>
        </p:nvSpPr>
        <p:spPr>
          <a:xfrm>
            <a:off x="5330922" y="1308258"/>
            <a:ext cx="506832" cy="743173"/>
          </a:xfrm>
          <a:prstGeom prst="rect">
            <a:avLst/>
          </a:prstGeom>
          <a:solidFill>
            <a:schemeClr val="accent4">
              <a:lumMod val="7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Model build</a:t>
            </a:r>
          </a:p>
        </p:txBody>
      </p:sp>
      <p:cxnSp>
        <p:nvCxnSpPr>
          <p:cNvPr id="38" name="Straight Connector 37">
            <a:extLst>
              <a:ext uri="{FF2B5EF4-FFF2-40B4-BE49-F238E27FC236}">
                <a16:creationId xmlns:a16="http://schemas.microsoft.com/office/drawing/2014/main" id="{FF59D997-757F-B9FF-34EC-817615E5B16B}"/>
              </a:ext>
            </a:extLst>
          </p:cNvPr>
          <p:cNvCxnSpPr>
            <a:cxnSpLocks/>
            <a:stCxn id="36" idx="3"/>
            <a:endCxn id="37" idx="1"/>
          </p:cNvCxnSpPr>
          <p:nvPr/>
        </p:nvCxnSpPr>
        <p:spPr>
          <a:xfrm>
            <a:off x="5120122" y="1679845"/>
            <a:ext cx="210800" cy="0"/>
          </a:xfrm>
          <a:prstGeom prst="line">
            <a:avLst/>
          </a:prstGeom>
          <a:ln w="1270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1063C837-4973-5867-537F-A1A60AFD883E}"/>
              </a:ext>
            </a:extLst>
          </p:cNvPr>
          <p:cNvSpPr>
            <a:spLocks/>
          </p:cNvSpPr>
          <p:nvPr/>
        </p:nvSpPr>
        <p:spPr>
          <a:xfrm>
            <a:off x="3415289" y="1310260"/>
            <a:ext cx="850783" cy="743173"/>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1050" b="1">
                <a:solidFill>
                  <a:schemeClr val="bg1"/>
                </a:solidFill>
              </a:rPr>
              <a:t>Commitment window</a:t>
            </a:r>
          </a:p>
        </p:txBody>
      </p:sp>
      <p:sp>
        <p:nvSpPr>
          <p:cNvPr id="42" name="Rectangle 41">
            <a:extLst>
              <a:ext uri="{FF2B5EF4-FFF2-40B4-BE49-F238E27FC236}">
                <a16:creationId xmlns:a16="http://schemas.microsoft.com/office/drawing/2014/main" id="{403B7F56-98BE-0B6C-1416-D48F506359A4}"/>
              </a:ext>
            </a:extLst>
          </p:cNvPr>
          <p:cNvSpPr>
            <a:spLocks/>
          </p:cNvSpPr>
          <p:nvPr/>
        </p:nvSpPr>
        <p:spPr>
          <a:xfrm>
            <a:off x="6048553" y="1310260"/>
            <a:ext cx="3451733" cy="743173"/>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Reliability study (TPL + ERCOT criteria)</a:t>
            </a:r>
            <a:endParaRPr lang="en-US" sz="1050">
              <a:solidFill>
                <a:schemeClr val="bg1"/>
              </a:solidFill>
            </a:endParaRPr>
          </a:p>
        </p:txBody>
      </p:sp>
      <p:sp>
        <p:nvSpPr>
          <p:cNvPr id="43" name="Rectangle 42">
            <a:extLst>
              <a:ext uri="{FF2B5EF4-FFF2-40B4-BE49-F238E27FC236}">
                <a16:creationId xmlns:a16="http://schemas.microsoft.com/office/drawing/2014/main" id="{3DA49EEE-812E-F0B5-7283-7B986CFAB32E}"/>
              </a:ext>
            </a:extLst>
          </p:cNvPr>
          <p:cNvSpPr>
            <a:spLocks/>
          </p:cNvSpPr>
          <p:nvPr/>
        </p:nvSpPr>
        <p:spPr>
          <a:xfrm>
            <a:off x="1754158" y="1310260"/>
            <a:ext cx="1450331" cy="743173"/>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Batch Study</a:t>
            </a:r>
            <a:endParaRPr lang="en-US" sz="1000">
              <a:solidFill>
                <a:schemeClr val="bg1"/>
              </a:solidFill>
            </a:endParaRPr>
          </a:p>
        </p:txBody>
      </p:sp>
      <p:cxnSp>
        <p:nvCxnSpPr>
          <p:cNvPr id="52" name="Straight Arrow Connector 51">
            <a:extLst>
              <a:ext uri="{FF2B5EF4-FFF2-40B4-BE49-F238E27FC236}">
                <a16:creationId xmlns:a16="http://schemas.microsoft.com/office/drawing/2014/main" id="{38295853-E42E-94D9-C7B7-B819F18468CD}"/>
              </a:ext>
            </a:extLst>
          </p:cNvPr>
          <p:cNvCxnSpPr>
            <a:cxnSpLocks/>
            <a:stCxn id="43" idx="3"/>
            <a:endCxn id="39" idx="1"/>
          </p:cNvCxnSpPr>
          <p:nvPr/>
        </p:nvCxnSpPr>
        <p:spPr>
          <a:xfrm>
            <a:off x="3204489" y="1681847"/>
            <a:ext cx="210800" cy="0"/>
          </a:xfrm>
          <a:prstGeom prst="straightConnector1">
            <a:avLst/>
          </a:prstGeom>
          <a:ln w="635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A93D9064-65BF-92C4-38ED-6874A5C2A36C}"/>
              </a:ext>
            </a:extLst>
          </p:cNvPr>
          <p:cNvCxnSpPr>
            <a:cxnSpLocks/>
            <a:stCxn id="37" idx="3"/>
            <a:endCxn id="42" idx="1"/>
          </p:cNvCxnSpPr>
          <p:nvPr/>
        </p:nvCxnSpPr>
        <p:spPr>
          <a:xfrm>
            <a:off x="5837754" y="1679845"/>
            <a:ext cx="210799" cy="2002"/>
          </a:xfrm>
          <a:prstGeom prst="straightConnector1">
            <a:avLst/>
          </a:prstGeom>
          <a:ln w="635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76E268B8-2320-FBDA-A1AB-D32148B9F0A7}"/>
              </a:ext>
            </a:extLst>
          </p:cNvPr>
          <p:cNvSpPr txBox="1"/>
          <p:nvPr/>
        </p:nvSpPr>
        <p:spPr>
          <a:xfrm>
            <a:off x="3843569" y="2270176"/>
            <a:ext cx="1688396" cy="484748"/>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buNone/>
            </a:pPr>
            <a:r>
              <a:rPr lang="en-US" sz="1050" b="1">
                <a:solidFill>
                  <a:srgbClr val="DD8080"/>
                </a:solidFill>
              </a:rPr>
              <a:t>Approved CTP/RPG 2.0 projects feed into subsequent CTP model</a:t>
            </a:r>
          </a:p>
        </p:txBody>
      </p:sp>
      <p:cxnSp>
        <p:nvCxnSpPr>
          <p:cNvPr id="81" name="Straight Connector 80">
            <a:extLst>
              <a:ext uri="{FF2B5EF4-FFF2-40B4-BE49-F238E27FC236}">
                <a16:creationId xmlns:a16="http://schemas.microsoft.com/office/drawing/2014/main" id="{A8E20A25-8A7F-099C-739D-66015E211C9D}"/>
              </a:ext>
            </a:extLst>
          </p:cNvPr>
          <p:cNvCxnSpPr>
            <a:cxnSpLocks/>
          </p:cNvCxnSpPr>
          <p:nvPr/>
        </p:nvCxnSpPr>
        <p:spPr>
          <a:xfrm>
            <a:off x="6539362" y="2054581"/>
            <a:ext cx="0" cy="940493"/>
          </a:xfrm>
          <a:prstGeom prst="line">
            <a:avLst/>
          </a:prstGeom>
          <a:ln w="12700" cap="flat">
            <a:solidFill>
              <a:srgbClr val="13683E"/>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862225F-A9C6-5F13-CBD4-8595C28B7D79}"/>
              </a:ext>
            </a:extLst>
          </p:cNvPr>
          <p:cNvCxnSpPr>
            <a:cxnSpLocks/>
          </p:cNvCxnSpPr>
          <p:nvPr/>
        </p:nvCxnSpPr>
        <p:spPr>
          <a:xfrm>
            <a:off x="7124578" y="2054581"/>
            <a:ext cx="0" cy="940493"/>
          </a:xfrm>
          <a:prstGeom prst="line">
            <a:avLst/>
          </a:prstGeom>
          <a:ln w="12700" cap="flat">
            <a:solidFill>
              <a:srgbClr val="13683E"/>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5CA0252-4AB1-52EB-A7C6-E4139DA6B52C}"/>
              </a:ext>
            </a:extLst>
          </p:cNvPr>
          <p:cNvCxnSpPr>
            <a:cxnSpLocks/>
          </p:cNvCxnSpPr>
          <p:nvPr/>
        </p:nvCxnSpPr>
        <p:spPr>
          <a:xfrm>
            <a:off x="7709794" y="2054581"/>
            <a:ext cx="0" cy="940493"/>
          </a:xfrm>
          <a:prstGeom prst="line">
            <a:avLst/>
          </a:prstGeom>
          <a:ln w="12700" cap="flat">
            <a:solidFill>
              <a:srgbClr val="13683E"/>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686F3EE-8C38-8715-8DDC-693FE5DE2056}"/>
              </a:ext>
            </a:extLst>
          </p:cNvPr>
          <p:cNvCxnSpPr>
            <a:cxnSpLocks/>
          </p:cNvCxnSpPr>
          <p:nvPr/>
        </p:nvCxnSpPr>
        <p:spPr>
          <a:xfrm>
            <a:off x="8295010" y="2054581"/>
            <a:ext cx="0" cy="940493"/>
          </a:xfrm>
          <a:prstGeom prst="line">
            <a:avLst/>
          </a:prstGeom>
          <a:ln w="12700" cap="flat">
            <a:solidFill>
              <a:srgbClr val="13683E"/>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F8BA52D-85B5-DAF6-0F6B-282A6A2F015E}"/>
              </a:ext>
            </a:extLst>
          </p:cNvPr>
          <p:cNvCxnSpPr>
            <a:cxnSpLocks/>
          </p:cNvCxnSpPr>
          <p:nvPr/>
        </p:nvCxnSpPr>
        <p:spPr>
          <a:xfrm>
            <a:off x="8880226" y="2054581"/>
            <a:ext cx="0" cy="940493"/>
          </a:xfrm>
          <a:prstGeom prst="line">
            <a:avLst/>
          </a:prstGeom>
          <a:ln w="12700" cap="flat">
            <a:solidFill>
              <a:srgbClr val="13683E"/>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Connector: Elbow 89">
            <a:extLst>
              <a:ext uri="{FF2B5EF4-FFF2-40B4-BE49-F238E27FC236}">
                <a16:creationId xmlns:a16="http://schemas.microsoft.com/office/drawing/2014/main" id="{EF35754B-C24E-CC4A-9B3A-28C10DD75C39}"/>
              </a:ext>
            </a:extLst>
          </p:cNvPr>
          <p:cNvCxnSpPr>
            <a:cxnSpLocks/>
          </p:cNvCxnSpPr>
          <p:nvPr/>
        </p:nvCxnSpPr>
        <p:spPr>
          <a:xfrm>
            <a:off x="9500286" y="1681847"/>
            <a:ext cx="1270249" cy="3370377"/>
          </a:xfrm>
          <a:prstGeom prst="bentConnector3">
            <a:avLst>
              <a:gd name="adj1" fmla="val 143759"/>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9C02FE33-FAC9-EDF1-A900-E867578C7003}"/>
              </a:ext>
            </a:extLst>
          </p:cNvPr>
          <p:cNvSpPr txBox="1"/>
          <p:nvPr/>
        </p:nvSpPr>
        <p:spPr>
          <a:xfrm>
            <a:off x="11426699" y="2720704"/>
            <a:ext cx="657804" cy="1292662"/>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b="1">
                <a:solidFill>
                  <a:schemeClr val="accent5">
                    <a:lumMod val="50000"/>
                  </a:schemeClr>
                </a:solidFill>
              </a:rPr>
              <a:t>Projects not finalized within CTP continue through RPG 2.0</a:t>
            </a:r>
          </a:p>
        </p:txBody>
      </p:sp>
      <p:grpSp>
        <p:nvGrpSpPr>
          <p:cNvPr id="95" name="Group 94">
            <a:extLst>
              <a:ext uri="{FF2B5EF4-FFF2-40B4-BE49-F238E27FC236}">
                <a16:creationId xmlns:a16="http://schemas.microsoft.com/office/drawing/2014/main" id="{4659586F-51A9-DDB9-733D-0F3EB42AA86A}"/>
              </a:ext>
            </a:extLst>
          </p:cNvPr>
          <p:cNvGrpSpPr/>
          <p:nvPr/>
        </p:nvGrpSpPr>
        <p:grpSpPr>
          <a:xfrm>
            <a:off x="8302416" y="914660"/>
            <a:ext cx="3356184" cy="164592"/>
            <a:chOff x="8302416" y="1405550"/>
            <a:chExt cx="3356184" cy="164592"/>
          </a:xfrm>
        </p:grpSpPr>
        <p:grpSp>
          <p:nvGrpSpPr>
            <p:cNvPr id="96" name="Group 95">
              <a:extLst>
                <a:ext uri="{FF2B5EF4-FFF2-40B4-BE49-F238E27FC236}">
                  <a16:creationId xmlns:a16="http://schemas.microsoft.com/office/drawing/2014/main" id="{94E5CAEE-EAC7-C1CC-7287-FFDC2C91248B}"/>
                </a:ext>
              </a:extLst>
            </p:cNvPr>
            <p:cNvGrpSpPr/>
            <p:nvPr/>
          </p:nvGrpSpPr>
          <p:grpSpPr>
            <a:xfrm>
              <a:off x="8302416" y="1405550"/>
              <a:ext cx="1038846" cy="164592"/>
              <a:chOff x="8044914" y="1100285"/>
              <a:chExt cx="1038846" cy="164592"/>
            </a:xfrm>
          </p:grpSpPr>
          <p:sp>
            <p:nvSpPr>
              <p:cNvPr id="103" name="Rectangle 102">
                <a:extLst>
                  <a:ext uri="{FF2B5EF4-FFF2-40B4-BE49-F238E27FC236}">
                    <a16:creationId xmlns:a16="http://schemas.microsoft.com/office/drawing/2014/main" id="{8ECE85D6-ED27-6AFD-AB68-ADB672DD9163}"/>
                  </a:ext>
                </a:extLst>
              </p:cNvPr>
              <p:cNvSpPr>
                <a:spLocks/>
              </p:cNvSpPr>
              <p:nvPr/>
            </p:nvSpPr>
            <p:spPr>
              <a:xfrm>
                <a:off x="8044914" y="1100285"/>
                <a:ext cx="164592" cy="164592"/>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104" name="TextBox 103">
                <a:extLst>
                  <a:ext uri="{FF2B5EF4-FFF2-40B4-BE49-F238E27FC236}">
                    <a16:creationId xmlns:a16="http://schemas.microsoft.com/office/drawing/2014/main" id="{1E21FD02-BFAC-25FA-7194-D76E8E2E07B0}"/>
                  </a:ext>
                </a:extLst>
              </p:cNvPr>
              <p:cNvSpPr txBox="1"/>
              <p:nvPr/>
            </p:nvSpPr>
            <p:spPr>
              <a:xfrm>
                <a:off x="8275847" y="1105637"/>
                <a:ext cx="807913" cy="153888"/>
              </a:xfrm>
              <a:prstGeom prst="rect">
                <a:avLst/>
              </a:prstGeom>
            </p:spPr>
            <p:txBody>
              <a:bodyPr vert="horz" wrap="non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Batch process</a:t>
                </a:r>
              </a:p>
            </p:txBody>
          </p:sp>
        </p:grpSp>
        <p:grpSp>
          <p:nvGrpSpPr>
            <p:cNvPr id="97" name="Group 96">
              <a:extLst>
                <a:ext uri="{FF2B5EF4-FFF2-40B4-BE49-F238E27FC236}">
                  <a16:creationId xmlns:a16="http://schemas.microsoft.com/office/drawing/2014/main" id="{A6AA4213-646E-2DD6-87D1-9159D1915A6B}"/>
                </a:ext>
              </a:extLst>
            </p:cNvPr>
            <p:cNvGrpSpPr/>
            <p:nvPr/>
          </p:nvGrpSpPr>
          <p:grpSpPr>
            <a:xfrm>
              <a:off x="9566080" y="1405550"/>
              <a:ext cx="748703" cy="164592"/>
              <a:chOff x="9379883" y="1100285"/>
              <a:chExt cx="748703" cy="164592"/>
            </a:xfrm>
          </p:grpSpPr>
          <p:sp>
            <p:nvSpPr>
              <p:cNvPr id="101" name="Rectangle 100">
                <a:extLst>
                  <a:ext uri="{FF2B5EF4-FFF2-40B4-BE49-F238E27FC236}">
                    <a16:creationId xmlns:a16="http://schemas.microsoft.com/office/drawing/2014/main" id="{FE82D86B-DFF0-BD86-4C37-C0C4DB925AAC}"/>
                  </a:ext>
                </a:extLst>
              </p:cNvPr>
              <p:cNvSpPr>
                <a:spLocks/>
              </p:cNvSpPr>
              <p:nvPr/>
            </p:nvSpPr>
            <p:spPr>
              <a:xfrm>
                <a:off x="9379883" y="1100285"/>
                <a:ext cx="164592" cy="164592"/>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102" name="TextBox 101">
                <a:extLst>
                  <a:ext uri="{FF2B5EF4-FFF2-40B4-BE49-F238E27FC236}">
                    <a16:creationId xmlns:a16="http://schemas.microsoft.com/office/drawing/2014/main" id="{EB9BE538-307C-A09E-1461-29382132E303}"/>
                  </a:ext>
                </a:extLst>
              </p:cNvPr>
              <p:cNvSpPr txBox="1"/>
              <p:nvPr/>
            </p:nvSpPr>
            <p:spPr>
              <a:xfrm>
                <a:off x="9610816" y="1105637"/>
                <a:ext cx="517770" cy="153888"/>
              </a:xfrm>
              <a:prstGeom prst="rect">
                <a:avLst/>
              </a:prstGeom>
            </p:spPr>
            <p:txBody>
              <a:bodyPr vert="horz" wrap="non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Modeling</a:t>
                </a:r>
              </a:p>
            </p:txBody>
          </p:sp>
        </p:grpSp>
        <p:grpSp>
          <p:nvGrpSpPr>
            <p:cNvPr id="98" name="Group 97">
              <a:extLst>
                <a:ext uri="{FF2B5EF4-FFF2-40B4-BE49-F238E27FC236}">
                  <a16:creationId xmlns:a16="http://schemas.microsoft.com/office/drawing/2014/main" id="{82F31DBA-BB9A-5634-37D9-C2511B29484D}"/>
                </a:ext>
              </a:extLst>
            </p:cNvPr>
            <p:cNvGrpSpPr/>
            <p:nvPr/>
          </p:nvGrpSpPr>
          <p:grpSpPr>
            <a:xfrm>
              <a:off x="10539600" y="1405550"/>
              <a:ext cx="1119000" cy="164592"/>
              <a:chOff x="10424709" y="1100285"/>
              <a:chExt cx="1119000" cy="164592"/>
            </a:xfrm>
          </p:grpSpPr>
          <p:sp>
            <p:nvSpPr>
              <p:cNvPr id="99" name="Rectangle 98">
                <a:extLst>
                  <a:ext uri="{FF2B5EF4-FFF2-40B4-BE49-F238E27FC236}">
                    <a16:creationId xmlns:a16="http://schemas.microsoft.com/office/drawing/2014/main" id="{1CFD8647-B6A2-4156-7988-402E7265A5B7}"/>
                  </a:ext>
                </a:extLst>
              </p:cNvPr>
              <p:cNvSpPr>
                <a:spLocks/>
              </p:cNvSpPr>
              <p:nvPr/>
            </p:nvSpPr>
            <p:spPr>
              <a:xfrm>
                <a:off x="10424709" y="1100285"/>
                <a:ext cx="164592" cy="164592"/>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100" name="TextBox 99">
                <a:extLst>
                  <a:ext uri="{FF2B5EF4-FFF2-40B4-BE49-F238E27FC236}">
                    <a16:creationId xmlns:a16="http://schemas.microsoft.com/office/drawing/2014/main" id="{2E6C0A71-CB21-6613-56CA-6B1A161983EB}"/>
                  </a:ext>
                </a:extLst>
              </p:cNvPr>
              <p:cNvSpPr txBox="1"/>
              <p:nvPr/>
            </p:nvSpPr>
            <p:spPr>
              <a:xfrm>
                <a:off x="10655645" y="1105637"/>
                <a:ext cx="888064" cy="153888"/>
              </a:xfrm>
              <a:prstGeom prst="rect">
                <a:avLst/>
              </a:prstGeom>
            </p:spPr>
            <p:txBody>
              <a:bodyPr vert="horz" wrap="non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Reliability study</a:t>
                </a:r>
              </a:p>
            </p:txBody>
          </p:sp>
        </p:grpSp>
      </p:grpSp>
      <p:cxnSp>
        <p:nvCxnSpPr>
          <p:cNvPr id="105" name="Connector: Elbow 104">
            <a:extLst>
              <a:ext uri="{FF2B5EF4-FFF2-40B4-BE49-F238E27FC236}">
                <a16:creationId xmlns:a16="http://schemas.microsoft.com/office/drawing/2014/main" id="{2F278D25-A791-CC0B-3BA7-D91D98C3AF2B}"/>
              </a:ext>
            </a:extLst>
          </p:cNvPr>
          <p:cNvCxnSpPr>
            <a:cxnSpLocks/>
            <a:stCxn id="43" idx="2"/>
          </p:cNvCxnSpPr>
          <p:nvPr/>
        </p:nvCxnSpPr>
        <p:spPr>
          <a:xfrm rot="16200000" flipH="1">
            <a:off x="1991724" y="2541032"/>
            <a:ext cx="1515109" cy="539909"/>
          </a:xfrm>
          <a:prstGeom prst="bentConnector3">
            <a:avLst>
              <a:gd name="adj1" fmla="val 48729"/>
            </a:avLst>
          </a:prstGeom>
          <a:ln w="12700" cap="flat">
            <a:solidFill>
              <a:schemeClr val="accent6"/>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DBC09A5E-98E7-3C5C-3925-20910DC02AB1}"/>
              </a:ext>
            </a:extLst>
          </p:cNvPr>
          <p:cNvSpPr txBox="1"/>
          <p:nvPr/>
        </p:nvSpPr>
        <p:spPr>
          <a:xfrm>
            <a:off x="1116531" y="2116230"/>
            <a:ext cx="1271523" cy="484748"/>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buNone/>
            </a:pPr>
            <a:r>
              <a:rPr lang="en-US" sz="1050" b="1">
                <a:solidFill>
                  <a:schemeClr val="accent6"/>
                </a:solidFill>
              </a:rPr>
              <a:t>No-regrets / local projects going directly to RPG 2.0</a:t>
            </a:r>
          </a:p>
        </p:txBody>
      </p:sp>
      <p:sp>
        <p:nvSpPr>
          <p:cNvPr id="67" name="Rectangle 66">
            <a:extLst>
              <a:ext uri="{FF2B5EF4-FFF2-40B4-BE49-F238E27FC236}">
                <a16:creationId xmlns:a16="http://schemas.microsoft.com/office/drawing/2014/main" id="{4AEE4BFC-7262-18BE-1306-E1A62E735510}"/>
              </a:ext>
            </a:extLst>
          </p:cNvPr>
          <p:cNvSpPr>
            <a:spLocks/>
          </p:cNvSpPr>
          <p:nvPr/>
        </p:nvSpPr>
        <p:spPr>
          <a:xfrm>
            <a:off x="2736956" y="3747625"/>
            <a:ext cx="8033579" cy="402096"/>
          </a:xfrm>
          <a:prstGeom prst="rect">
            <a:avLst/>
          </a:prstGeom>
          <a:solidFill>
            <a:srgbClr val="DD8080"/>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1050" b="1">
                <a:solidFill>
                  <a:schemeClr val="bg1"/>
                </a:solidFill>
              </a:rPr>
              <a:t>Stakeholder transparency and review </a:t>
            </a:r>
            <a:r>
              <a:rPr lang="en-US" sz="1050" b="1" i="1">
                <a:solidFill>
                  <a:schemeClr val="bg1"/>
                </a:solidFill>
              </a:rPr>
              <a:t>(via RPG monthly meetings - TBC)</a:t>
            </a:r>
            <a:endParaRPr lang="en-US" sz="1000" i="1">
              <a:solidFill>
                <a:schemeClr val="bg1"/>
              </a:solidFill>
            </a:endParaRPr>
          </a:p>
        </p:txBody>
      </p:sp>
      <p:grpSp>
        <p:nvGrpSpPr>
          <p:cNvPr id="69" name="Group 68">
            <a:extLst>
              <a:ext uri="{FF2B5EF4-FFF2-40B4-BE49-F238E27FC236}">
                <a16:creationId xmlns:a16="http://schemas.microsoft.com/office/drawing/2014/main" id="{749EE7D9-ADDA-E2EA-DFFC-7C49FF983A4C}"/>
              </a:ext>
            </a:extLst>
          </p:cNvPr>
          <p:cNvGrpSpPr/>
          <p:nvPr/>
        </p:nvGrpSpPr>
        <p:grpSpPr>
          <a:xfrm>
            <a:off x="10776770" y="4871226"/>
            <a:ext cx="252285" cy="506316"/>
            <a:chOff x="2479324" y="4493909"/>
            <a:chExt cx="252285" cy="506316"/>
          </a:xfrm>
        </p:grpSpPr>
        <p:cxnSp>
          <p:nvCxnSpPr>
            <p:cNvPr id="70" name="Straight Connector 69">
              <a:extLst>
                <a:ext uri="{FF2B5EF4-FFF2-40B4-BE49-F238E27FC236}">
                  <a16:creationId xmlns:a16="http://schemas.microsoft.com/office/drawing/2014/main" id="{1E7C11DD-7E92-4854-66F7-7B58E081FDA4}"/>
                </a:ext>
              </a:extLst>
            </p:cNvPr>
            <p:cNvCxnSpPr>
              <a:cxnSpLocks/>
            </p:cNvCxnSpPr>
            <p:nvPr/>
          </p:nvCxnSpPr>
          <p:spPr>
            <a:xfrm>
              <a:off x="2479324" y="4493909"/>
              <a:ext cx="252285" cy="0"/>
            </a:xfrm>
            <a:prstGeom prst="line">
              <a:avLst/>
            </a:prstGeom>
            <a:ln w="28575" cap="flat">
              <a:solidFill>
                <a:srgbClr val="DD8080"/>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EE82AF3-9362-E377-7F51-3F09B9E8A51A}"/>
                </a:ext>
              </a:extLst>
            </p:cNvPr>
            <p:cNvCxnSpPr>
              <a:cxnSpLocks/>
            </p:cNvCxnSpPr>
            <p:nvPr/>
          </p:nvCxnSpPr>
          <p:spPr>
            <a:xfrm>
              <a:off x="2479324" y="5000225"/>
              <a:ext cx="252285" cy="0"/>
            </a:xfrm>
            <a:prstGeom prst="line">
              <a:avLst/>
            </a:prstGeom>
            <a:ln w="28575" cap="flat">
              <a:solidFill>
                <a:srgbClr val="DD8080"/>
              </a:solidFill>
              <a:prstDash val="sysDot"/>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9051E15A-2FA4-941E-FB20-349E3EAF2D56}"/>
              </a:ext>
            </a:extLst>
          </p:cNvPr>
          <p:cNvGrpSpPr/>
          <p:nvPr/>
        </p:nvGrpSpPr>
        <p:grpSpPr>
          <a:xfrm>
            <a:off x="2479324" y="4414185"/>
            <a:ext cx="8549731" cy="1381035"/>
            <a:chOff x="2479324" y="4597064"/>
            <a:chExt cx="8549731" cy="1381035"/>
          </a:xfrm>
        </p:grpSpPr>
        <p:sp>
          <p:nvSpPr>
            <p:cNvPr id="12" name="Rectangle 11">
              <a:extLst>
                <a:ext uri="{FF2B5EF4-FFF2-40B4-BE49-F238E27FC236}">
                  <a16:creationId xmlns:a16="http://schemas.microsoft.com/office/drawing/2014/main" id="{0B74EEF5-37A8-C93B-6B7F-93CCD0BB70A4}"/>
                </a:ext>
              </a:extLst>
            </p:cNvPr>
            <p:cNvSpPr>
              <a:spLocks/>
            </p:cNvSpPr>
            <p:nvPr/>
          </p:nvSpPr>
          <p:spPr>
            <a:xfrm>
              <a:off x="2736957" y="5751126"/>
              <a:ext cx="8033579" cy="226973"/>
            </a:xfrm>
            <a:prstGeom prst="rect">
              <a:avLst/>
            </a:prstGeom>
            <a:solidFill>
              <a:srgbClr val="7F7F7F"/>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TSPs and other eligible project sponsors</a:t>
              </a:r>
              <a:endParaRPr lang="en-US" sz="1050">
                <a:solidFill>
                  <a:schemeClr val="bg1"/>
                </a:solidFill>
              </a:endParaRPr>
            </a:p>
          </p:txBody>
        </p:sp>
        <p:sp>
          <p:nvSpPr>
            <p:cNvPr id="10" name="Rectangle 9">
              <a:extLst>
                <a:ext uri="{FF2B5EF4-FFF2-40B4-BE49-F238E27FC236}">
                  <a16:creationId xmlns:a16="http://schemas.microsoft.com/office/drawing/2014/main" id="{BA284F15-A9B1-B909-B506-7339D472D3BC}"/>
                </a:ext>
              </a:extLst>
            </p:cNvPr>
            <p:cNvSpPr>
              <a:spLocks/>
            </p:cNvSpPr>
            <p:nvPr/>
          </p:nvSpPr>
          <p:spPr>
            <a:xfrm>
              <a:off x="2736956" y="4831071"/>
              <a:ext cx="8033579" cy="442306"/>
            </a:xfrm>
            <a:prstGeom prst="rect">
              <a:avLst/>
            </a:prstGeom>
            <a:solidFill>
              <a:schemeClr val="bg1">
                <a:lumMod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1050" b="1">
                  <a:solidFill>
                    <a:schemeClr val="bg1"/>
                  </a:solidFill>
                </a:rPr>
                <a:t>RPG 2.0 </a:t>
              </a:r>
              <a:r>
                <a:rPr lang="en-US" sz="1050" i="1">
                  <a:solidFill>
                    <a:schemeClr val="bg1"/>
                  </a:solidFill>
                </a:rPr>
                <a:t>(e.g., every 6 months)</a:t>
              </a:r>
            </a:p>
            <a:p>
              <a:pPr algn="ctr"/>
              <a:r>
                <a:rPr lang="en-US" sz="1000" i="1">
                  <a:solidFill>
                    <a:schemeClr val="bg1"/>
                  </a:solidFill>
                </a:rPr>
                <a:t>RPG-eligible projects (storm-hardening, economic, TSP criteria, in-kind, aging infrastructure, and resiliency projects) </a:t>
              </a:r>
            </a:p>
          </p:txBody>
        </p:sp>
        <p:grpSp>
          <p:nvGrpSpPr>
            <p:cNvPr id="26" name="Group 25">
              <a:extLst>
                <a:ext uri="{FF2B5EF4-FFF2-40B4-BE49-F238E27FC236}">
                  <a16:creationId xmlns:a16="http://schemas.microsoft.com/office/drawing/2014/main" id="{FD12F70D-93EF-08F9-1CFD-4C9D0A8A55DE}"/>
                </a:ext>
              </a:extLst>
            </p:cNvPr>
            <p:cNvGrpSpPr/>
            <p:nvPr/>
          </p:nvGrpSpPr>
          <p:grpSpPr>
            <a:xfrm>
              <a:off x="2479324" y="4839026"/>
              <a:ext cx="252285" cy="418442"/>
              <a:chOff x="2479324" y="4493909"/>
              <a:chExt cx="252285" cy="506316"/>
            </a:xfrm>
          </p:grpSpPr>
          <p:cxnSp>
            <p:nvCxnSpPr>
              <p:cNvPr id="27" name="Straight Connector 26">
                <a:extLst>
                  <a:ext uri="{FF2B5EF4-FFF2-40B4-BE49-F238E27FC236}">
                    <a16:creationId xmlns:a16="http://schemas.microsoft.com/office/drawing/2014/main" id="{F7837B3B-894D-197D-05AF-B80F73408A56}"/>
                  </a:ext>
                </a:extLst>
              </p:cNvPr>
              <p:cNvCxnSpPr>
                <a:cxnSpLocks/>
              </p:cNvCxnSpPr>
              <p:nvPr/>
            </p:nvCxnSpPr>
            <p:spPr>
              <a:xfrm>
                <a:off x="2479324" y="4493909"/>
                <a:ext cx="252285" cy="0"/>
              </a:xfrm>
              <a:prstGeom prst="line">
                <a:avLst/>
              </a:prstGeom>
              <a:ln w="28575" cap="flat">
                <a:solidFill>
                  <a:schemeClr val="bg1">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4237B2D-10D6-87AB-6522-1FFE226A9BFC}"/>
                  </a:ext>
                </a:extLst>
              </p:cNvPr>
              <p:cNvCxnSpPr>
                <a:cxnSpLocks/>
              </p:cNvCxnSpPr>
              <p:nvPr/>
            </p:nvCxnSpPr>
            <p:spPr>
              <a:xfrm>
                <a:off x="2479324" y="5000225"/>
                <a:ext cx="252285" cy="0"/>
              </a:xfrm>
              <a:prstGeom prst="line">
                <a:avLst/>
              </a:prstGeom>
              <a:ln w="28575" cap="flat">
                <a:solidFill>
                  <a:schemeClr val="bg1">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A1EEC3EB-AE01-29B9-E883-92A9D7ECA7D2}"/>
                </a:ext>
              </a:extLst>
            </p:cNvPr>
            <p:cNvGrpSpPr/>
            <p:nvPr/>
          </p:nvGrpSpPr>
          <p:grpSpPr>
            <a:xfrm>
              <a:off x="10776770" y="4839026"/>
              <a:ext cx="252285" cy="418442"/>
              <a:chOff x="2479324" y="4493909"/>
              <a:chExt cx="252285" cy="506316"/>
            </a:xfrm>
          </p:grpSpPr>
          <p:cxnSp>
            <p:nvCxnSpPr>
              <p:cNvPr id="30" name="Straight Connector 29">
                <a:extLst>
                  <a:ext uri="{FF2B5EF4-FFF2-40B4-BE49-F238E27FC236}">
                    <a16:creationId xmlns:a16="http://schemas.microsoft.com/office/drawing/2014/main" id="{76F4C737-C74A-C2E9-1A9B-04CF7A797C0F}"/>
                  </a:ext>
                </a:extLst>
              </p:cNvPr>
              <p:cNvCxnSpPr>
                <a:cxnSpLocks/>
              </p:cNvCxnSpPr>
              <p:nvPr/>
            </p:nvCxnSpPr>
            <p:spPr>
              <a:xfrm>
                <a:off x="2479324" y="4493909"/>
                <a:ext cx="252285" cy="0"/>
              </a:xfrm>
              <a:prstGeom prst="line">
                <a:avLst/>
              </a:prstGeom>
              <a:ln w="28575" cap="flat">
                <a:solidFill>
                  <a:schemeClr val="bg1">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E615FB2-DA20-B2FC-6E78-1F21FDB04812}"/>
                  </a:ext>
                </a:extLst>
              </p:cNvPr>
              <p:cNvCxnSpPr>
                <a:cxnSpLocks/>
              </p:cNvCxnSpPr>
              <p:nvPr/>
            </p:nvCxnSpPr>
            <p:spPr>
              <a:xfrm>
                <a:off x="2479324" y="5000225"/>
                <a:ext cx="252285" cy="0"/>
              </a:xfrm>
              <a:prstGeom prst="line">
                <a:avLst/>
              </a:prstGeom>
              <a:ln w="28575" cap="flat">
                <a:solidFill>
                  <a:schemeClr val="bg1">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4F9E8EF1-5A45-C2B5-2C23-0913E9D15F1D}"/>
                </a:ext>
              </a:extLst>
            </p:cNvPr>
            <p:cNvGrpSpPr/>
            <p:nvPr/>
          </p:nvGrpSpPr>
          <p:grpSpPr>
            <a:xfrm>
              <a:off x="3252039" y="5369816"/>
              <a:ext cx="6938078" cy="371195"/>
              <a:chOff x="3252039" y="5764453"/>
              <a:chExt cx="6938078" cy="371195"/>
            </a:xfrm>
          </p:grpSpPr>
          <p:cxnSp>
            <p:nvCxnSpPr>
              <p:cNvPr id="14" name="Straight Connector 13">
                <a:extLst>
                  <a:ext uri="{FF2B5EF4-FFF2-40B4-BE49-F238E27FC236}">
                    <a16:creationId xmlns:a16="http://schemas.microsoft.com/office/drawing/2014/main" id="{A199D509-B121-40A0-3C78-F7874B38A454}"/>
                  </a:ext>
                </a:extLst>
              </p:cNvPr>
              <p:cNvCxnSpPr>
                <a:cxnSpLocks/>
              </p:cNvCxnSpPr>
              <p:nvPr/>
            </p:nvCxnSpPr>
            <p:spPr>
              <a:xfrm flipV="1">
                <a:off x="5564731" y="5764453"/>
                <a:ext cx="0" cy="371195"/>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FC0A985-0EFC-19A8-2968-24A32E0706CD}"/>
                  </a:ext>
                </a:extLst>
              </p:cNvPr>
              <p:cNvCxnSpPr>
                <a:cxnSpLocks/>
              </p:cNvCxnSpPr>
              <p:nvPr/>
            </p:nvCxnSpPr>
            <p:spPr>
              <a:xfrm flipV="1">
                <a:off x="7877423" y="5764453"/>
                <a:ext cx="0" cy="371195"/>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70143FB-2E35-A52D-427F-293DA105062E}"/>
                  </a:ext>
                </a:extLst>
              </p:cNvPr>
              <p:cNvCxnSpPr>
                <a:cxnSpLocks/>
              </p:cNvCxnSpPr>
              <p:nvPr/>
            </p:nvCxnSpPr>
            <p:spPr>
              <a:xfrm flipV="1">
                <a:off x="10190117" y="5764453"/>
                <a:ext cx="0" cy="371195"/>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CDDC0B4-124A-8761-4681-92173A76F7B0}"/>
                  </a:ext>
                </a:extLst>
              </p:cNvPr>
              <p:cNvCxnSpPr>
                <a:cxnSpLocks/>
              </p:cNvCxnSpPr>
              <p:nvPr/>
            </p:nvCxnSpPr>
            <p:spPr>
              <a:xfrm flipV="1">
                <a:off x="3252039" y="5764453"/>
                <a:ext cx="0" cy="371195"/>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982A8C7-FA3B-7D77-9C1E-57F69868801D}"/>
                  </a:ext>
                </a:extLst>
              </p:cNvPr>
              <p:cNvCxnSpPr>
                <a:cxnSpLocks/>
              </p:cNvCxnSpPr>
              <p:nvPr/>
            </p:nvCxnSpPr>
            <p:spPr>
              <a:xfrm flipV="1">
                <a:off x="4408385" y="5764453"/>
                <a:ext cx="0" cy="371195"/>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264AB08-4573-E013-F13B-D38915F297A2}"/>
                  </a:ext>
                </a:extLst>
              </p:cNvPr>
              <p:cNvCxnSpPr>
                <a:cxnSpLocks/>
              </p:cNvCxnSpPr>
              <p:nvPr/>
            </p:nvCxnSpPr>
            <p:spPr>
              <a:xfrm flipV="1">
                <a:off x="6721077" y="5764453"/>
                <a:ext cx="0" cy="371195"/>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5877CF14-1D4F-C3AA-C206-CC8C81C9D091}"/>
                  </a:ext>
                </a:extLst>
              </p:cNvPr>
              <p:cNvCxnSpPr>
                <a:cxnSpLocks/>
              </p:cNvCxnSpPr>
              <p:nvPr/>
            </p:nvCxnSpPr>
            <p:spPr>
              <a:xfrm flipV="1">
                <a:off x="9033769" y="5764453"/>
                <a:ext cx="0" cy="371195"/>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0A5D5C68-1B01-AAF4-DD61-9B0A07969D9F}"/>
                </a:ext>
              </a:extLst>
            </p:cNvPr>
            <p:cNvGrpSpPr/>
            <p:nvPr/>
          </p:nvGrpSpPr>
          <p:grpSpPr>
            <a:xfrm>
              <a:off x="3252039" y="4597064"/>
              <a:ext cx="6938078" cy="209531"/>
              <a:chOff x="3252039" y="4991701"/>
              <a:chExt cx="6938078" cy="209531"/>
            </a:xfrm>
          </p:grpSpPr>
          <p:cxnSp>
            <p:nvCxnSpPr>
              <p:cNvPr id="53" name="Straight Connector 52">
                <a:extLst>
                  <a:ext uri="{FF2B5EF4-FFF2-40B4-BE49-F238E27FC236}">
                    <a16:creationId xmlns:a16="http://schemas.microsoft.com/office/drawing/2014/main" id="{F76CAC97-3DE8-EC88-BE16-2D9A2DA7AB9A}"/>
                  </a:ext>
                </a:extLst>
              </p:cNvPr>
              <p:cNvCxnSpPr>
                <a:cxnSpLocks/>
              </p:cNvCxnSpPr>
              <p:nvPr/>
            </p:nvCxnSpPr>
            <p:spPr>
              <a:xfrm flipV="1">
                <a:off x="5564731" y="4991701"/>
                <a:ext cx="0" cy="209531"/>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5F37787-FC84-3AA2-1773-88B4DD62B96A}"/>
                  </a:ext>
                </a:extLst>
              </p:cNvPr>
              <p:cNvCxnSpPr>
                <a:cxnSpLocks/>
              </p:cNvCxnSpPr>
              <p:nvPr/>
            </p:nvCxnSpPr>
            <p:spPr>
              <a:xfrm flipV="1">
                <a:off x="7877423" y="4991701"/>
                <a:ext cx="0" cy="209531"/>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5140ADA-9595-7739-5811-F3FB3F7D046E}"/>
                  </a:ext>
                </a:extLst>
              </p:cNvPr>
              <p:cNvCxnSpPr>
                <a:cxnSpLocks/>
              </p:cNvCxnSpPr>
              <p:nvPr/>
            </p:nvCxnSpPr>
            <p:spPr>
              <a:xfrm flipV="1">
                <a:off x="10190117" y="4991701"/>
                <a:ext cx="0" cy="209531"/>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CAE679A-661B-C13A-0FAA-9093893C65FF}"/>
                  </a:ext>
                </a:extLst>
              </p:cNvPr>
              <p:cNvCxnSpPr>
                <a:cxnSpLocks/>
              </p:cNvCxnSpPr>
              <p:nvPr/>
            </p:nvCxnSpPr>
            <p:spPr>
              <a:xfrm flipV="1">
                <a:off x="3252039" y="4991701"/>
                <a:ext cx="0" cy="209531"/>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2985454-9F06-851E-9BD0-64118B65BE72}"/>
                  </a:ext>
                </a:extLst>
              </p:cNvPr>
              <p:cNvCxnSpPr>
                <a:cxnSpLocks/>
              </p:cNvCxnSpPr>
              <p:nvPr/>
            </p:nvCxnSpPr>
            <p:spPr>
              <a:xfrm flipV="1">
                <a:off x="4408385" y="4991701"/>
                <a:ext cx="0" cy="209531"/>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C45CF5FC-40E2-38DF-E107-776C952D4D1E}"/>
                  </a:ext>
                </a:extLst>
              </p:cNvPr>
              <p:cNvCxnSpPr>
                <a:cxnSpLocks/>
              </p:cNvCxnSpPr>
              <p:nvPr/>
            </p:nvCxnSpPr>
            <p:spPr>
              <a:xfrm flipV="1">
                <a:off x="6721077" y="4991701"/>
                <a:ext cx="0" cy="209531"/>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71AB1FA-3C05-62F4-290F-4EAB00938649}"/>
                  </a:ext>
                </a:extLst>
              </p:cNvPr>
              <p:cNvCxnSpPr>
                <a:cxnSpLocks/>
              </p:cNvCxnSpPr>
              <p:nvPr/>
            </p:nvCxnSpPr>
            <p:spPr>
              <a:xfrm flipV="1">
                <a:off x="9033769" y="4991701"/>
                <a:ext cx="0" cy="209531"/>
              </a:xfrm>
              <a:prstGeom prst="line">
                <a:avLst/>
              </a:prstGeom>
              <a:ln w="12700" cap="flat">
                <a:solidFill>
                  <a:schemeClr val="bg1">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grpSp>
      </p:grpSp>
      <p:cxnSp>
        <p:nvCxnSpPr>
          <p:cNvPr id="115" name="Straight Connector 114">
            <a:extLst>
              <a:ext uri="{FF2B5EF4-FFF2-40B4-BE49-F238E27FC236}">
                <a16:creationId xmlns:a16="http://schemas.microsoft.com/office/drawing/2014/main" id="{786E614F-22DC-B76C-EE69-1B3AD28AF52E}"/>
              </a:ext>
            </a:extLst>
          </p:cNvPr>
          <p:cNvCxnSpPr>
            <a:cxnSpLocks/>
          </p:cNvCxnSpPr>
          <p:nvPr/>
        </p:nvCxnSpPr>
        <p:spPr>
          <a:xfrm>
            <a:off x="10770535" y="3129602"/>
            <a:ext cx="533401" cy="0"/>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3C609EA9-7C07-6317-A686-FAD178FB2557}"/>
              </a:ext>
            </a:extLst>
          </p:cNvPr>
          <p:cNvGrpSpPr/>
          <p:nvPr/>
        </p:nvGrpSpPr>
        <p:grpSpPr>
          <a:xfrm flipV="1">
            <a:off x="3252039" y="3379474"/>
            <a:ext cx="6938078" cy="209531"/>
            <a:chOff x="3252039" y="4991701"/>
            <a:chExt cx="6938078" cy="209531"/>
          </a:xfrm>
        </p:grpSpPr>
        <p:cxnSp>
          <p:nvCxnSpPr>
            <p:cNvPr id="119" name="Straight Connector 118">
              <a:extLst>
                <a:ext uri="{FF2B5EF4-FFF2-40B4-BE49-F238E27FC236}">
                  <a16:creationId xmlns:a16="http://schemas.microsoft.com/office/drawing/2014/main" id="{68661C4C-6F15-A91A-0852-7B7A7833AB06}"/>
                </a:ext>
              </a:extLst>
            </p:cNvPr>
            <p:cNvCxnSpPr>
              <a:cxnSpLocks/>
            </p:cNvCxnSpPr>
            <p:nvPr/>
          </p:nvCxnSpPr>
          <p:spPr>
            <a:xfrm flipV="1">
              <a:off x="5564731" y="4991701"/>
              <a:ext cx="0" cy="209531"/>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F776F44-56D1-A1CD-A826-AF2EDB1AC363}"/>
                </a:ext>
              </a:extLst>
            </p:cNvPr>
            <p:cNvCxnSpPr>
              <a:cxnSpLocks/>
            </p:cNvCxnSpPr>
            <p:nvPr/>
          </p:nvCxnSpPr>
          <p:spPr>
            <a:xfrm flipV="1">
              <a:off x="7877423" y="4991701"/>
              <a:ext cx="0" cy="209531"/>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066678D-A8AE-1E1D-F96C-D0542AE7EC2C}"/>
                </a:ext>
              </a:extLst>
            </p:cNvPr>
            <p:cNvCxnSpPr>
              <a:cxnSpLocks/>
            </p:cNvCxnSpPr>
            <p:nvPr/>
          </p:nvCxnSpPr>
          <p:spPr>
            <a:xfrm flipV="1">
              <a:off x="10190117" y="4991701"/>
              <a:ext cx="0" cy="209531"/>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41C23E2-93FC-8EF4-AA1E-90350E5AE471}"/>
                </a:ext>
              </a:extLst>
            </p:cNvPr>
            <p:cNvCxnSpPr>
              <a:cxnSpLocks/>
            </p:cNvCxnSpPr>
            <p:nvPr/>
          </p:nvCxnSpPr>
          <p:spPr>
            <a:xfrm flipV="1">
              <a:off x="3252039" y="4991701"/>
              <a:ext cx="0" cy="209531"/>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828B87B-5B19-7161-26D5-6E122A2F001E}"/>
                </a:ext>
              </a:extLst>
            </p:cNvPr>
            <p:cNvCxnSpPr>
              <a:cxnSpLocks/>
            </p:cNvCxnSpPr>
            <p:nvPr/>
          </p:nvCxnSpPr>
          <p:spPr>
            <a:xfrm flipV="1">
              <a:off x="4408385" y="4991701"/>
              <a:ext cx="0" cy="209531"/>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DE4BA4D3-184F-FBE2-1B4E-74D6490D59E1}"/>
                </a:ext>
              </a:extLst>
            </p:cNvPr>
            <p:cNvCxnSpPr>
              <a:cxnSpLocks/>
            </p:cNvCxnSpPr>
            <p:nvPr/>
          </p:nvCxnSpPr>
          <p:spPr>
            <a:xfrm flipV="1">
              <a:off x="6721077" y="4991701"/>
              <a:ext cx="0" cy="209531"/>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F034B0C-DE5B-0DC2-B59B-37C6EB507C7B}"/>
                </a:ext>
              </a:extLst>
            </p:cNvPr>
            <p:cNvCxnSpPr>
              <a:cxnSpLocks/>
            </p:cNvCxnSpPr>
            <p:nvPr/>
          </p:nvCxnSpPr>
          <p:spPr>
            <a:xfrm flipV="1">
              <a:off x="9033769" y="4991701"/>
              <a:ext cx="0" cy="209531"/>
            </a:xfrm>
            <a:prstGeom prst="line">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33" name="Connector: Elbow 132">
            <a:extLst>
              <a:ext uri="{FF2B5EF4-FFF2-40B4-BE49-F238E27FC236}">
                <a16:creationId xmlns:a16="http://schemas.microsoft.com/office/drawing/2014/main" id="{D64A6FDB-0A40-9298-725D-FD9A301F672A}"/>
              </a:ext>
            </a:extLst>
          </p:cNvPr>
          <p:cNvCxnSpPr>
            <a:cxnSpLocks/>
            <a:endCxn id="37" idx="2"/>
          </p:cNvCxnSpPr>
          <p:nvPr/>
        </p:nvCxnSpPr>
        <p:spPr>
          <a:xfrm rot="16200000" flipV="1">
            <a:off x="5124274" y="2511496"/>
            <a:ext cx="1501203" cy="581074"/>
          </a:xfrm>
          <a:prstGeom prst="bentConnector3">
            <a:avLst>
              <a:gd name="adj1" fmla="val 50000"/>
            </a:avLst>
          </a:prstGeom>
          <a:ln w="12700" cap="flat">
            <a:solidFill>
              <a:srgbClr val="DD8080"/>
            </a:solidFill>
            <a:miter lim="800000"/>
            <a:tailEnd type="triangle" w="med" len="med"/>
          </a:ln>
        </p:spPr>
        <p:style>
          <a:lnRef idx="1">
            <a:schemeClr val="accent1"/>
          </a:lnRef>
          <a:fillRef idx="0">
            <a:schemeClr val="accent1"/>
          </a:fillRef>
          <a:effectRef idx="0">
            <a:schemeClr val="accent1"/>
          </a:effectRef>
          <a:fontRef idx="minor">
            <a:schemeClr val="tx1"/>
          </a:fontRef>
        </p:style>
      </p:cxnSp>
      <p:grpSp>
        <p:nvGrpSpPr>
          <p:cNvPr id="137" name="Group 136">
            <a:extLst>
              <a:ext uri="{FF2B5EF4-FFF2-40B4-BE49-F238E27FC236}">
                <a16:creationId xmlns:a16="http://schemas.microsoft.com/office/drawing/2014/main" id="{526EF126-1393-19A2-5278-5B13C25DA92B}"/>
              </a:ext>
            </a:extLst>
          </p:cNvPr>
          <p:cNvGrpSpPr/>
          <p:nvPr/>
        </p:nvGrpSpPr>
        <p:grpSpPr>
          <a:xfrm>
            <a:off x="2479324" y="2908449"/>
            <a:ext cx="8559249" cy="442306"/>
            <a:chOff x="2479324" y="3389711"/>
            <a:chExt cx="8559249" cy="442306"/>
          </a:xfrm>
        </p:grpSpPr>
        <p:sp>
          <p:nvSpPr>
            <p:cNvPr id="138" name="Rectangle 137">
              <a:extLst>
                <a:ext uri="{FF2B5EF4-FFF2-40B4-BE49-F238E27FC236}">
                  <a16:creationId xmlns:a16="http://schemas.microsoft.com/office/drawing/2014/main" id="{03DA4CE6-A623-185C-65FE-CA5AA1F8713A}"/>
                </a:ext>
              </a:extLst>
            </p:cNvPr>
            <p:cNvSpPr>
              <a:spLocks/>
            </p:cNvSpPr>
            <p:nvPr/>
          </p:nvSpPr>
          <p:spPr>
            <a:xfrm>
              <a:off x="2736956" y="3389711"/>
              <a:ext cx="8033579" cy="442306"/>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CTP - Project Transparency and Alternatives (PTA)</a:t>
              </a:r>
            </a:p>
            <a:p>
              <a:pPr algn="ctr"/>
              <a:r>
                <a:rPr lang="en-US" sz="1050" i="1">
                  <a:solidFill>
                    <a:schemeClr val="bg1"/>
                  </a:solidFill>
                </a:rPr>
                <a:t>Qualified load and reliability projects (from steady state, stability, short circuit)</a:t>
              </a:r>
            </a:p>
          </p:txBody>
        </p:sp>
        <p:grpSp>
          <p:nvGrpSpPr>
            <p:cNvPr id="139" name="Group 138">
              <a:extLst>
                <a:ext uri="{FF2B5EF4-FFF2-40B4-BE49-F238E27FC236}">
                  <a16:creationId xmlns:a16="http://schemas.microsoft.com/office/drawing/2014/main" id="{750315F2-CFFC-2362-6EC8-123A49703B68}"/>
                </a:ext>
              </a:extLst>
            </p:cNvPr>
            <p:cNvGrpSpPr>
              <a:grpSpLocks/>
            </p:cNvGrpSpPr>
            <p:nvPr/>
          </p:nvGrpSpPr>
          <p:grpSpPr>
            <a:xfrm>
              <a:off x="2479324" y="3412914"/>
              <a:ext cx="1552504" cy="395900"/>
              <a:chOff x="2479324" y="4493909"/>
              <a:chExt cx="252285" cy="506316"/>
            </a:xfrm>
          </p:grpSpPr>
          <p:cxnSp>
            <p:nvCxnSpPr>
              <p:cNvPr id="143" name="Straight Connector 142">
                <a:extLst>
                  <a:ext uri="{FF2B5EF4-FFF2-40B4-BE49-F238E27FC236}">
                    <a16:creationId xmlns:a16="http://schemas.microsoft.com/office/drawing/2014/main" id="{157609ED-653D-C553-AC66-E0DA3BB609B0}"/>
                  </a:ext>
                </a:extLst>
              </p:cNvPr>
              <p:cNvCxnSpPr>
                <a:cxnSpLocks/>
              </p:cNvCxnSpPr>
              <p:nvPr/>
            </p:nvCxnSpPr>
            <p:spPr>
              <a:xfrm>
                <a:off x="2479324" y="4493909"/>
                <a:ext cx="252285" cy="0"/>
              </a:xfrm>
              <a:prstGeom prst="line">
                <a:avLst/>
              </a:prstGeom>
              <a:ln w="28575" cap="flat">
                <a:solidFill>
                  <a:schemeClr val="accent5">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89F68AE-4EA2-BB55-21D6-6411A927F58E}"/>
                  </a:ext>
                </a:extLst>
              </p:cNvPr>
              <p:cNvCxnSpPr>
                <a:cxnSpLocks/>
              </p:cNvCxnSpPr>
              <p:nvPr/>
            </p:nvCxnSpPr>
            <p:spPr>
              <a:xfrm>
                <a:off x="2479324" y="5000225"/>
                <a:ext cx="252285" cy="0"/>
              </a:xfrm>
              <a:prstGeom prst="line">
                <a:avLst/>
              </a:prstGeom>
              <a:ln w="28575" cap="flat">
                <a:solidFill>
                  <a:schemeClr val="accent5">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C9EAAA3D-397B-2B4A-9300-EDA3E1E0901D}"/>
                </a:ext>
              </a:extLst>
            </p:cNvPr>
            <p:cNvGrpSpPr>
              <a:grpSpLocks/>
            </p:cNvGrpSpPr>
            <p:nvPr/>
          </p:nvGrpSpPr>
          <p:grpSpPr>
            <a:xfrm>
              <a:off x="9486069" y="3412914"/>
              <a:ext cx="1552504" cy="395900"/>
              <a:chOff x="2479324" y="4493909"/>
              <a:chExt cx="252285" cy="506316"/>
            </a:xfrm>
          </p:grpSpPr>
          <p:cxnSp>
            <p:nvCxnSpPr>
              <p:cNvPr id="141" name="Straight Connector 140">
                <a:extLst>
                  <a:ext uri="{FF2B5EF4-FFF2-40B4-BE49-F238E27FC236}">
                    <a16:creationId xmlns:a16="http://schemas.microsoft.com/office/drawing/2014/main" id="{42111A3D-E7DC-8D6B-2855-B9DC672C67C9}"/>
                  </a:ext>
                </a:extLst>
              </p:cNvPr>
              <p:cNvCxnSpPr>
                <a:cxnSpLocks/>
              </p:cNvCxnSpPr>
              <p:nvPr/>
            </p:nvCxnSpPr>
            <p:spPr>
              <a:xfrm>
                <a:off x="2479324" y="4493909"/>
                <a:ext cx="252285" cy="0"/>
              </a:xfrm>
              <a:prstGeom prst="line">
                <a:avLst/>
              </a:prstGeom>
              <a:ln w="28575" cap="flat">
                <a:solidFill>
                  <a:schemeClr val="accent5">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828EEC8-FB36-66CD-C941-42F777E21D58}"/>
                  </a:ext>
                </a:extLst>
              </p:cNvPr>
              <p:cNvCxnSpPr>
                <a:cxnSpLocks/>
              </p:cNvCxnSpPr>
              <p:nvPr/>
            </p:nvCxnSpPr>
            <p:spPr>
              <a:xfrm>
                <a:off x="2479324" y="5000225"/>
                <a:ext cx="252285" cy="0"/>
              </a:xfrm>
              <a:prstGeom prst="line">
                <a:avLst/>
              </a:prstGeom>
              <a:ln w="28575" cap="flat">
                <a:solidFill>
                  <a:schemeClr val="accent5">
                    <a:lumMod val="50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grpSp>
      </p:grpSp>
      <p:pic>
        <p:nvPicPr>
          <p:cNvPr id="13" name="Graphic 12">
            <a:extLst>
              <a:ext uri="{FF2B5EF4-FFF2-40B4-BE49-F238E27FC236}">
                <a16:creationId xmlns:a16="http://schemas.microsoft.com/office/drawing/2014/main" id="{47F481D0-64A8-8D60-5EA8-E163A280776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57300" y="5921262"/>
            <a:ext cx="344104" cy="344104"/>
          </a:xfrm>
          <a:prstGeom prst="rect">
            <a:avLst/>
          </a:prstGeom>
        </p:spPr>
      </p:pic>
      <p:sp>
        <p:nvSpPr>
          <p:cNvPr id="17" name="TextBox 16">
            <a:extLst>
              <a:ext uri="{FF2B5EF4-FFF2-40B4-BE49-F238E27FC236}">
                <a16:creationId xmlns:a16="http://schemas.microsoft.com/office/drawing/2014/main" id="{F6D3491E-D675-D5A5-7646-D3515C15AD49}"/>
              </a:ext>
            </a:extLst>
          </p:cNvPr>
          <p:cNvSpPr txBox="1">
            <a:spLocks/>
          </p:cNvSpPr>
          <p:nvPr>
            <p:custDataLst>
              <p:tags r:id="rId3"/>
            </p:custDataLst>
          </p:nvPr>
        </p:nvSpPr>
        <p:spPr>
          <a:xfrm>
            <a:off x="1724316" y="5924037"/>
            <a:ext cx="10421488"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400" b="1"/>
              <a:t>Open question</a:t>
            </a:r>
            <a:br>
              <a:rPr lang="en-US" sz="1400" b="1"/>
            </a:br>
            <a:r>
              <a:rPr lang="en-US" sz="1400" i="1" u="sng"/>
              <a:t>Stakeholder engagement</a:t>
            </a:r>
            <a:r>
              <a:rPr lang="en-US" sz="1400" i="1"/>
              <a:t>: whether PTA and RPG 2.0 share one forum and cadence, and how long comment windows last</a:t>
            </a:r>
            <a:br>
              <a:rPr lang="en-US" sz="1400" i="1"/>
            </a:br>
            <a:r>
              <a:rPr lang="en-US" sz="1400" i="1" u="sng"/>
              <a:t>RPG 2.0 cadence and review</a:t>
            </a:r>
            <a:r>
              <a:rPr lang="en-US" sz="1400" i="1"/>
              <a:t>: how often windows open (e.g., every 6 months) and the level of review by project type</a:t>
            </a:r>
          </a:p>
        </p:txBody>
      </p:sp>
      <p:sp>
        <p:nvSpPr>
          <p:cNvPr id="19" name="Title 18">
            <a:extLst>
              <a:ext uri="{FF2B5EF4-FFF2-40B4-BE49-F238E27FC236}">
                <a16:creationId xmlns:a16="http://schemas.microsoft.com/office/drawing/2014/main" id="{5D95FD9B-6665-5A72-09B3-64CDD10D599F}"/>
              </a:ext>
            </a:extLst>
          </p:cNvPr>
          <p:cNvSpPr>
            <a:spLocks noGrp="1"/>
          </p:cNvSpPr>
          <p:nvPr>
            <p:ph type="title"/>
          </p:nvPr>
        </p:nvSpPr>
        <p:spPr/>
        <p:txBody>
          <a:bodyPr vert="horz"/>
          <a:lstStyle/>
          <a:p>
            <a:r>
              <a:rPr lang="en-US">
                <a:solidFill>
                  <a:schemeClr val="accent1"/>
                </a:solidFill>
              </a:rPr>
              <a:t>PTA: </a:t>
            </a:r>
            <a:r>
              <a:rPr lang="en-US"/>
              <a:t>Ongoing transparency spans CTP and RPG 2.0, while unresolved CTP projects continue through RPG 2.0</a:t>
            </a:r>
          </a:p>
        </p:txBody>
      </p:sp>
    </p:spTree>
    <p:extLst>
      <p:ext uri="{BB962C8B-B14F-4D97-AF65-F5344CB8AC3E}">
        <p14:creationId xmlns:p14="http://schemas.microsoft.com/office/powerpoint/2010/main" val="3501494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1C033-C6EF-FACB-3070-F996A5339AC1}"/>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AA73D755-7101-8CF9-C12B-365286FABB0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04" imgH="403" progId="TCLayout.ActiveDocument.1">
                  <p:embed/>
                </p:oleObj>
              </mc:Choice>
              <mc:Fallback>
                <p:oleObj name="think-cell Slide" r:id="rId13" imgW="404" imgH="403" progId="TCLayout.ActiveDocument.1">
                  <p:embed/>
                  <p:pic>
                    <p:nvPicPr>
                      <p:cNvPr id="4" name="Object 6" hidden="1">
                        <a:extLst>
                          <a:ext uri="{FF2B5EF4-FFF2-40B4-BE49-F238E27FC236}">
                            <a16:creationId xmlns:a16="http://schemas.microsoft.com/office/drawing/2014/main" id="{AA73D755-7101-8CF9-C12B-365286FABB00}"/>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grpSp>
        <p:nvGrpSpPr>
          <p:cNvPr id="24" name="Group 23">
            <a:extLst>
              <a:ext uri="{FF2B5EF4-FFF2-40B4-BE49-F238E27FC236}">
                <a16:creationId xmlns:a16="http://schemas.microsoft.com/office/drawing/2014/main" id="{07CFE45C-7548-F7DF-7F30-55E0557F87AF}"/>
              </a:ext>
            </a:extLst>
          </p:cNvPr>
          <p:cNvGrpSpPr/>
          <p:nvPr/>
        </p:nvGrpSpPr>
        <p:grpSpPr>
          <a:xfrm>
            <a:off x="8318798" y="3021093"/>
            <a:ext cx="568295" cy="667959"/>
            <a:chOff x="8318798" y="3021093"/>
            <a:chExt cx="568295" cy="667959"/>
          </a:xfrm>
        </p:grpSpPr>
        <p:sp>
          <p:nvSpPr>
            <p:cNvPr id="30" name="Isosceles Triangle 29">
              <a:extLst>
                <a:ext uri="{FF2B5EF4-FFF2-40B4-BE49-F238E27FC236}">
                  <a16:creationId xmlns:a16="http://schemas.microsoft.com/office/drawing/2014/main" id="{BF22A2EB-2B49-FEDC-1609-93E09698DE93}"/>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32" name="TextBox 31">
              <a:extLst>
                <a:ext uri="{FF2B5EF4-FFF2-40B4-BE49-F238E27FC236}">
                  <a16:creationId xmlns:a16="http://schemas.microsoft.com/office/drawing/2014/main" id="{51BB9B98-A1B0-8A84-EE85-71E271A3F106}"/>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grpSp>
        <p:nvGrpSpPr>
          <p:cNvPr id="452" name="Group 451">
            <a:extLst>
              <a:ext uri="{FF2B5EF4-FFF2-40B4-BE49-F238E27FC236}">
                <a16:creationId xmlns:a16="http://schemas.microsoft.com/office/drawing/2014/main" id="{0FC7BD2B-DD54-15EA-98E7-238B5FC6A103}"/>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5803F686-88EC-0E21-68F7-A5D9F5C3B3EE}"/>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2BDE16B5-FCB4-5410-8874-051EC9EEDAC6}"/>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0DE2A4FB-2B43-CE5F-E142-A84B895844D1}"/>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FE58F83F-6C6C-76B4-0ABB-132E8F7419E7}"/>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83963E8D-A829-4254-D078-32A8FF5053E7}"/>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086B90ED-9A75-DC95-6BEF-47E61CAB64CC}"/>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869E11A0-7BDB-A662-FB1D-1E753CE0007A}"/>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CD5E2E98-DA9F-EA2B-34A3-A7694B5583C2}"/>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355A610C-A2C8-8B79-35B8-9E844446744A}"/>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F3487355-CE18-A3A9-5EA3-8BA8CDBC336B}"/>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54B50D74-ADA6-180E-1B0B-435CED553EC8}"/>
              </a:ext>
            </a:extLst>
          </p:cNvPr>
          <p:cNvGrpSpPr/>
          <p:nvPr/>
        </p:nvGrpSpPr>
        <p:grpSpPr>
          <a:xfrm>
            <a:off x="283706" y="1508804"/>
            <a:ext cx="8705098" cy="416075"/>
            <a:chOff x="1736297" y="767281"/>
            <a:chExt cx="5978598" cy="416075"/>
          </a:xfrm>
        </p:grpSpPr>
        <p:cxnSp>
          <p:nvCxnSpPr>
            <p:cNvPr id="39" name="Straight Connector 38">
              <a:extLst>
                <a:ext uri="{FF2B5EF4-FFF2-40B4-BE49-F238E27FC236}">
                  <a16:creationId xmlns:a16="http://schemas.microsoft.com/office/drawing/2014/main" id="{54F33EDC-0DFD-EA4B-8E93-68FCD09F240A}"/>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D16B594-8F77-C6BD-02F5-E760DA939798}"/>
                </a:ext>
              </a:extLst>
            </p:cNvPr>
            <p:cNvSpPr txBox="1"/>
            <p:nvPr/>
          </p:nvSpPr>
          <p:spPr>
            <a:xfrm>
              <a:off x="1736297" y="928414"/>
              <a:ext cx="1278246" cy="22344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endParaRPr lang="en-US" sz="1200" b="1"/>
            </a:p>
          </p:txBody>
        </p:sp>
      </p:grpSp>
      <p:sp>
        <p:nvSpPr>
          <p:cNvPr id="508" name="5. Source">
            <a:extLst>
              <a:ext uri="{FF2B5EF4-FFF2-40B4-BE49-F238E27FC236}">
                <a16:creationId xmlns:a16="http://schemas.microsoft.com/office/drawing/2014/main" id="{A3271F98-0B1F-8A23-C9F9-F860CCDFDD6B}"/>
              </a:ext>
            </a:extLst>
          </p:cNvPr>
          <p:cNvSpPr txBox="1"/>
          <p:nvPr>
            <p:custDataLst>
              <p:tags r:id="rId2"/>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FE7B940A-2C0D-282D-31B2-827ED3D71338}"/>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C3CD5A10-E87C-DAEF-8930-B21E444D6F60}"/>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C1E314FF-71F1-66CF-D9A9-9C2C6E295583}"/>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2D75690A-B454-A38F-06C3-17E207CFC8B5}"/>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8F23EF37-C2DC-C538-BD1D-AB8B04529AE5}"/>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F07D735E-1E8D-5FE0-1EB4-19772E15B16F}"/>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E6925C7E-7B1E-581F-33CA-CC5654E078C4}"/>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93362E74-29EB-0BB8-FCED-86576E945846}"/>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B4C83EA4-A1E4-3BFA-BF00-A3CEF07792B8}"/>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A023A45A-95E1-7B63-33D5-33DFEE9D6DE8}"/>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61F3F0CD-2BE1-DA5B-07D6-FB1CE8889549}"/>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7880D05A-C6B9-D1B9-E2BF-486B272AE4A4}"/>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885020A0-143D-068D-D201-751393C48E71}"/>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76FEE83B-6106-12F0-0D6F-C70EE0A7811E}"/>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DD770865-9C6B-43DD-2399-27B987821A0A}"/>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DD832E9A-36F5-BE0B-1CF7-A73FA7B58CF0}"/>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AD94555E-6916-701F-53E1-0C86187567B2}"/>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0BE9C3F2-4B42-A0CD-BD7C-52AC12522914}"/>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B7FF74D5-59B7-59A7-C54E-6E407BA1F96F}"/>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E8AFB23B-3BF4-58AF-9D1C-2A1817CF99B8}"/>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7D68FB07-365C-DB94-59EA-F75A130000E2}"/>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FFBC469F-12C3-7CAA-2114-386101E0DB87}"/>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E4D2FE98-599D-0610-0DC3-E52DAC0776D8}"/>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0185039-C834-0DE0-AC38-8925BECF908A}"/>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8DBFCFC1-D12D-60CC-2252-488974BBDDA8}"/>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EBD0D6F3-87FF-7CB6-A7A8-114502287E68}"/>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715481B3-1B54-128D-1C8F-A4C5FCA478DC}"/>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2D93D802-F147-A992-D927-7022BB3BB782}"/>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AF3DC2C9-F87B-CB72-B041-19873F92BFB6}"/>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795C0EF1-D52F-0333-D5DE-2AC3121DECD1}"/>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B86A6E12-2E87-5786-DF7C-E53D0133F942}"/>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52EBCADF-34C2-294A-3151-7E98D95643C6}"/>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7031D60B-10C3-4283-0750-05EF249C6806}"/>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4CB18698-C61E-B719-0DA6-5993A3ACC156}"/>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9BF82F3F-C1FE-4730-2291-88A1FFFE3B9F}"/>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1396A11B-9D4B-B6DB-D559-DF52A60024F7}"/>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35823975-8A66-01B3-3EB7-38EBA5A3BAAE}"/>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288A19FD-6847-ECEA-3418-B93DFAC076FD}"/>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9A881AE0-C63F-143A-F1F3-361B19D548DD}"/>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640538CE-696E-0306-9459-39C7238DE8FC}"/>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F22006DE-1CB2-72B6-FEC8-6BBA40F3FE49}"/>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D2AF7A94-39C0-09AE-9D17-C2BD92592D0D}"/>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245E4D40-AADA-0E11-C351-E1AFEEE89D62}"/>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D5C6A473-7B6F-5787-751E-A8332734C0AA}"/>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655E6388-E00F-5403-B430-A95EF2CB9E7F}"/>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0A8A3012-38B5-FEA1-3F90-1FC9DC99E49D}"/>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5FFDAC3B-C1C9-D0E1-65EF-D3801D9584FC}"/>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978E0122-95E5-320E-9A00-42ABF386F4E3}"/>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8C290BC6-5BF1-2237-5C8F-75887773A3C3}"/>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6C9FF81B-32BF-EA3A-56A4-45DEC374F76C}"/>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5B8ED0DD-95A4-CCB0-64B4-8483FF6F0EC7}"/>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0FB23A68-1599-972C-1860-43FDE195F204}"/>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074A342F-22EA-B529-5BD4-518FCBEA4A36}"/>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ED0558AC-81C9-A813-7EE3-F16654F7FB92}"/>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DA7D3844-EA38-DFD4-E176-53F32E2DD754}"/>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F078E69C-9F86-6E9B-B6A9-6CD547B97329}"/>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8B5D0CA4-747A-6693-B14E-8672676DB2A5}"/>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3D7373D4-1383-0088-6771-629A17C3D72F}"/>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ACC0DB3A-842D-5399-4857-34A14B44B676}"/>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D2383F2C-3707-02DB-75DC-F70CECB6FE25}"/>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AEDE7AEE-D001-63A0-A1CF-CA7F93B68ACE}"/>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FA02FD02-D612-8334-53FC-F475A235C5F5}"/>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7FE223C9-7F9B-D6AF-3182-92F77DC9F8C7}"/>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8D815084-8B08-0CD9-039A-8CA750E5B734}"/>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861D9BA8-75DE-C347-F4AA-E99F0B705AC3}"/>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A77E4319-6863-0E77-0CAB-D676C5E9B8BD}"/>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7775C291-45AF-B418-11E9-08E8CE898C44}"/>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CBCE2338-01D2-BF22-E959-5FBD2C05D671}"/>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2CFAD357-7B9C-6C38-5F96-99425C879DB8}"/>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1E816517-8310-F2E5-5CEB-2AF6B2680C5D}"/>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ABDBB625-97D9-5A73-9DA6-9FFDF00BBAEC}"/>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E7CBB6B6-1341-3581-C385-0D87F0BB7248}"/>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67123151-906E-57FB-8714-099B13F82B91}"/>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AA697F38-C89D-2955-8541-889457E57F8D}"/>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8E9734AA-B23B-CF0F-80C8-54C0CFF419D2}"/>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5B45D467-86A4-10DA-0D58-B00646FF2BB7}"/>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65F4A0CF-034C-DA21-9B46-1775FE8133CC}"/>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C3D1455A-04C2-94DE-AD08-8181E85E9EEA}"/>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D4E39CD3-E5C9-3F49-0B97-47F90523D03E}"/>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D4E0F017-877B-4C98-4C66-08422CA52FD3}"/>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083FFAD5-F428-C43C-4877-908E676E3C44}"/>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0F26F5CB-2BCF-BB80-0376-50993D7FC9D6}"/>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7448001D-81EE-7C36-07F3-53BE86545425}"/>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CD38EC2E-D4D4-30DE-0819-1F57AA862206}"/>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760E1C80-44C6-52ED-85B8-2C662B1A6F92}"/>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A587B4FB-A114-9A2E-79B0-7DDFC610A589}"/>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071C1347-B36F-0617-F28F-EE49A713830B}"/>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0079358C-86C2-977E-6CA6-B4249B2AA59D}"/>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923D3A0A-30EB-E222-452A-1E934CE8F9B1}"/>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753AC7F1-40A5-5015-C0F0-6662D67209BF}"/>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19C6540A-0E7F-B83C-F343-C6AAA218506F}"/>
              </a:ext>
            </a:extLst>
          </p:cNvPr>
          <p:cNvSpPr>
            <a:spLocks/>
          </p:cNvSpPr>
          <p:nvPr>
            <p:custDataLst>
              <p:tags r:id="rId3"/>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19D551F0-9024-407F-D74F-026F931515AE}"/>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7858886F-B0D7-B9F6-BE24-21EE6C030042}"/>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D2E03B90-CA57-65C7-FB8C-977D3CF1503C}"/>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499CFF80-2EA5-91F2-40C2-70D9A166B248}"/>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F24EFCA6-5A68-1AA8-5AC3-DD021CAC388D}"/>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254935FB-5547-7F31-84D4-E1D1A824C42E}"/>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34A70D88-E8BB-5B6C-50A2-9FCA508793B5}"/>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26D3B6C2-7D36-3588-DC8B-0EAA8AF32737}"/>
              </a:ext>
            </a:extLst>
          </p:cNvPr>
          <p:cNvCxnSpPr>
            <a:cxnSpLocks/>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18125F6F-1E06-48BE-6182-F4932EDB24F9}"/>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cxnSp>
        <p:nvCxnSpPr>
          <p:cNvPr id="172" name="Connector: Elbow 171">
            <a:extLst>
              <a:ext uri="{FF2B5EF4-FFF2-40B4-BE49-F238E27FC236}">
                <a16:creationId xmlns:a16="http://schemas.microsoft.com/office/drawing/2014/main" id="{05348E72-22E4-8AA8-2B2A-55CE98E19B57}"/>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8ABEC3DB-1181-635F-4A25-31463FD764A9}"/>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B5038E98-C376-AC6E-AE47-5180D44916BF}"/>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E385904B-8F36-A83B-4A66-447B9AEC9728}"/>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4C214850-F17E-EB37-9922-274B5234FDC2}"/>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C9393AFC-4725-F46F-0F57-E9DC11DC5067}"/>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7C2A0B4D-B8C6-25D4-1DE5-26B9E1CE5680}"/>
              </a:ext>
            </a:extLst>
          </p:cNvPr>
          <p:cNvSpPr txBox="1"/>
          <p:nvPr/>
        </p:nvSpPr>
        <p:spPr>
          <a:xfrm>
            <a:off x="9323520" y="1798829"/>
            <a:ext cx="2395728" cy="169277"/>
          </a:xfrm>
          <a:prstGeom prst="rect">
            <a:avLst/>
          </a:prstGeom>
          <a:noFill/>
          <a:ln>
            <a:noFill/>
          </a:ln>
        </p:spPr>
        <p:txBody>
          <a:bodyPr wrap="square" lIns="0" tIns="0" rIns="0" bIns="0" anchor="t">
            <a:spAutoFit/>
          </a:bodyPr>
          <a:lstStyle/>
          <a:p>
            <a:r>
              <a:rPr lang="en-US" sz="1100"/>
              <a:t>How is RPG integrated with CTP?</a:t>
            </a:r>
            <a:endParaRPr lang="en-US" sz="1100" b="1"/>
          </a:p>
        </p:txBody>
      </p:sp>
      <p:sp>
        <p:nvSpPr>
          <p:cNvPr id="609" name="Panel header: What we heard">
            <a:extLst>
              <a:ext uri="{FF2B5EF4-FFF2-40B4-BE49-F238E27FC236}">
                <a16:creationId xmlns:a16="http://schemas.microsoft.com/office/drawing/2014/main" id="{B001CE6B-16E3-4480-40CD-4552ACC25DBF}"/>
              </a:ext>
            </a:extLst>
          </p:cNvPr>
          <p:cNvSpPr txBox="1"/>
          <p:nvPr/>
        </p:nvSpPr>
        <p:spPr>
          <a:xfrm>
            <a:off x="9323520" y="4185412"/>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95B3A705-42AC-9C65-3C35-8292C3FB1E36}"/>
              </a:ext>
            </a:extLst>
          </p:cNvPr>
          <p:cNvCxnSpPr/>
          <p:nvPr/>
        </p:nvCxnSpPr>
        <p:spPr>
          <a:xfrm>
            <a:off x="9323520" y="4578603"/>
            <a:ext cx="2395728" cy="0"/>
          </a:xfrm>
          <a:prstGeom prst="line">
            <a:avLst/>
          </a:prstGeom>
          <a:ln w="9525">
            <a:solidFill>
              <a:schemeClr val="tx1"/>
            </a:solidFill>
          </a:ln>
        </p:spPr>
      </p:cxnSp>
      <p:sp>
        <p:nvSpPr>
          <p:cNvPr id="613" name="Panel header: Why">
            <a:extLst>
              <a:ext uri="{FF2B5EF4-FFF2-40B4-BE49-F238E27FC236}">
                <a16:creationId xmlns:a16="http://schemas.microsoft.com/office/drawing/2014/main" id="{A6C361BD-96F9-D9F6-9950-68412A49765A}"/>
              </a:ext>
            </a:extLst>
          </p:cNvPr>
          <p:cNvSpPr txBox="1"/>
          <p:nvPr/>
        </p:nvSpPr>
        <p:spPr>
          <a:xfrm>
            <a:off x="9323520" y="5300979"/>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85B46668-7DC9-7ED2-A663-054BA730F210}"/>
              </a:ext>
            </a:extLst>
          </p:cNvPr>
          <p:cNvCxnSpPr>
            <a:cxnSpLocks/>
          </p:cNvCxnSpPr>
          <p:nvPr/>
        </p:nvCxnSpPr>
        <p:spPr>
          <a:xfrm>
            <a:off x="9323520" y="5511290"/>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704CEF77-6C2A-A013-C869-DD361FF767D4}"/>
              </a:ext>
            </a:extLst>
          </p:cNvPr>
          <p:cNvSpPr txBox="1"/>
          <p:nvPr/>
        </p:nvSpPr>
        <p:spPr>
          <a:xfrm>
            <a:off x="9323520" y="5581205"/>
            <a:ext cx="2395728" cy="507831"/>
          </a:xfrm>
          <a:prstGeom prst="rect">
            <a:avLst/>
          </a:prstGeom>
          <a:noFill/>
          <a:ln>
            <a:noFill/>
          </a:ln>
        </p:spPr>
        <p:txBody>
          <a:bodyPr wrap="square" lIns="0" tIns="0" rIns="0" bIns="0" anchor="t">
            <a:spAutoFit/>
          </a:bodyPr>
          <a:lstStyle/>
          <a:p>
            <a:pPr>
              <a:buClr>
                <a:schemeClr val="tx2"/>
              </a:buClr>
            </a:pPr>
            <a:r>
              <a:rPr lang="en-US" sz="1100"/>
              <a:t>Avoids duplicate reviews and longer approvals; keeps a path for other project types</a:t>
            </a:r>
            <a:endParaRPr lang="en-US" sz="1100" b="1">
              <a:sym typeface=""/>
            </a:endParaRPr>
          </a:p>
        </p:txBody>
      </p:sp>
      <p:sp>
        <p:nvSpPr>
          <p:cNvPr id="618" name="2. Slide Title">
            <a:extLst>
              <a:ext uri="{FF2B5EF4-FFF2-40B4-BE49-F238E27FC236}">
                <a16:creationId xmlns:a16="http://schemas.microsoft.com/office/drawing/2014/main" id="{27AFAD75-56EF-A99F-70B9-E6295A6EC858}"/>
              </a:ext>
            </a:extLst>
          </p:cNvPr>
          <p:cNvSpPr>
            <a:spLocks noGrp="1"/>
          </p:cNvSpPr>
          <p:nvPr>
            <p:ph type="title"/>
            <p:custDataLst>
              <p:tags r:id="rId4"/>
            </p:custDataLst>
          </p:nvPr>
        </p:nvSpPr>
        <p:spPr>
          <a:xfrm>
            <a:off x="1173522" y="129068"/>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PTA/RPG 2.0 – design choice: </a:t>
            </a:r>
            <a:r>
              <a:rPr lang="en-US"/>
              <a:t>PTA makes all CTP projects transparent and tests alternatives where it matters, RPG 2.0 handles everything else (1/4)</a:t>
            </a:r>
            <a:endParaRPr lang="en-US" spc="-30"/>
          </a:p>
        </p:txBody>
      </p:sp>
      <p:sp>
        <p:nvSpPr>
          <p:cNvPr id="619" name="Subtitle 608">
            <a:extLst>
              <a:ext uri="{FF2B5EF4-FFF2-40B4-BE49-F238E27FC236}">
                <a16:creationId xmlns:a16="http://schemas.microsoft.com/office/drawing/2014/main" id="{8A7349B8-5F7D-C3C5-9BA3-B49A3BAD50DE}"/>
              </a:ext>
            </a:extLst>
          </p:cNvPr>
          <p:cNvSpPr>
            <a:spLocks noGrp="1"/>
          </p:cNvSpPr>
          <p:nvPr>
            <p:ph type="subTitle" idx="1"/>
          </p:nvPr>
        </p:nvSpPr>
        <p:spPr>
          <a:xfrm>
            <a:off x="1173522"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7" name="Rectangle 626">
            <a:extLst>
              <a:ext uri="{FF2B5EF4-FFF2-40B4-BE49-F238E27FC236}">
                <a16:creationId xmlns:a16="http://schemas.microsoft.com/office/drawing/2014/main" id="{D74C4641-DD9D-6239-4E84-887D44FD677D}"/>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895D1E7E-7E90-B42B-B7CC-AFA0540A1D91}"/>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3C5B9C6C-B5CF-5C27-43C9-2650589DA466}"/>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8BC25F0B-005E-C528-0C51-CE5BEFA68CD2}"/>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F0B90B54-8EEF-1CB4-B69A-6A64BD559A67}"/>
              </a:ext>
            </a:extLst>
          </p:cNvPr>
          <p:cNvSpPr>
            <a:spLocks/>
          </p:cNvSpPr>
          <p:nvPr>
            <p:custDataLst>
              <p:tags r:id="rId5"/>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8ADF5E81-DA38-0827-84DD-F4BF89067973}"/>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E71599E2-AD90-72D0-3422-B1F314B8C447}"/>
              </a:ext>
            </a:extLst>
          </p:cNvPr>
          <p:cNvGrpSpPr/>
          <p:nvPr>
            <p:custDataLst>
              <p:tags r:id="rId6"/>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19EA3937-3459-F1D6-6D9F-B3A2F51B78C1}"/>
                </a:ext>
              </a:extLst>
            </p:cNvPr>
            <p:cNvSpPr/>
            <p:nvPr>
              <p:custDataLst>
                <p:tags r:id="rId9"/>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0E084618-306A-82DB-3708-44F6F82B3A64}"/>
                </a:ext>
              </a:extLst>
            </p:cNvPr>
            <p:cNvSpPr txBox="1"/>
            <p:nvPr>
              <p:custDataLst>
                <p:tags r:id="rId10"/>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2178D48F-86D6-0BA4-D731-0FD2F8962C22}"/>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A19C8FF7-8B52-FA52-9C3F-28624B54DC1D}"/>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E32FB685-F11A-C2E3-C15E-58DC4B9068D0}"/>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38" name="Connector: Elbow 129">
            <a:extLst>
              <a:ext uri="{FF2B5EF4-FFF2-40B4-BE49-F238E27FC236}">
                <a16:creationId xmlns:a16="http://schemas.microsoft.com/office/drawing/2014/main" id="{9954EA28-D65C-16CF-2BA3-F5A4D5228951}"/>
              </a:ext>
            </a:extLst>
          </p:cNvPr>
          <p:cNvCxnSpPr>
            <a:cxnSpLocks/>
            <a:stCxn id="51" idx="3"/>
            <a:endCxn id="41"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7A883DA-13F9-2385-96A4-F4AAD1A94788}"/>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43" name="Connector: Elbow 42">
            <a:extLst>
              <a:ext uri="{FF2B5EF4-FFF2-40B4-BE49-F238E27FC236}">
                <a16:creationId xmlns:a16="http://schemas.microsoft.com/office/drawing/2014/main" id="{462ADE8B-C524-5A38-CA0D-9E4785658854}"/>
              </a:ext>
            </a:extLst>
          </p:cNvPr>
          <p:cNvCxnSpPr>
            <a:cxnSpLocks/>
            <a:stCxn id="61" idx="3"/>
            <a:endCxn id="41"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E0D6916-6F06-905D-7E60-9D8361627AC5}"/>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45" name="Rectangle 44">
            <a:extLst>
              <a:ext uri="{FF2B5EF4-FFF2-40B4-BE49-F238E27FC236}">
                <a16:creationId xmlns:a16="http://schemas.microsoft.com/office/drawing/2014/main" id="{5805567B-EC1E-A5C4-566D-5DAD43668294}"/>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46" name="TextBox 45">
            <a:extLst>
              <a:ext uri="{FF2B5EF4-FFF2-40B4-BE49-F238E27FC236}">
                <a16:creationId xmlns:a16="http://schemas.microsoft.com/office/drawing/2014/main" id="{B9D07390-0252-3EB9-7465-143E9DFED7F6}"/>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47" name="TextBox 46">
            <a:extLst>
              <a:ext uri="{FF2B5EF4-FFF2-40B4-BE49-F238E27FC236}">
                <a16:creationId xmlns:a16="http://schemas.microsoft.com/office/drawing/2014/main" id="{D8E9A4D1-E9F8-27FB-85D7-7AD9C57739A6}"/>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48" name="Straight Arrow Connector 47">
            <a:extLst>
              <a:ext uri="{FF2B5EF4-FFF2-40B4-BE49-F238E27FC236}">
                <a16:creationId xmlns:a16="http://schemas.microsoft.com/office/drawing/2014/main" id="{A40567CF-3729-FE91-0719-B3560562F7A4}"/>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EE681BD-681B-83E2-858E-D2F96744ECAF}"/>
              </a:ext>
            </a:extLst>
          </p:cNvPr>
          <p:cNvCxnSpPr>
            <a:cxnSpLocks/>
            <a:stCxn id="50" idx="3"/>
            <a:endCxn id="51"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ED28E782-68A2-716A-EA80-D2F496634A61}"/>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 name="Rectangle 50">
            <a:extLst>
              <a:ext uri="{FF2B5EF4-FFF2-40B4-BE49-F238E27FC236}">
                <a16:creationId xmlns:a16="http://schemas.microsoft.com/office/drawing/2014/main" id="{798D80A2-E732-3B89-119A-AC2BC649B42C}"/>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3" name="TextBox 52">
            <a:extLst>
              <a:ext uri="{FF2B5EF4-FFF2-40B4-BE49-F238E27FC236}">
                <a16:creationId xmlns:a16="http://schemas.microsoft.com/office/drawing/2014/main" id="{A5EF8194-3B56-97CF-02B9-C580C97D67F7}"/>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4" name="TextBox 53">
            <a:extLst>
              <a:ext uri="{FF2B5EF4-FFF2-40B4-BE49-F238E27FC236}">
                <a16:creationId xmlns:a16="http://schemas.microsoft.com/office/drawing/2014/main" id="{D4074903-4299-D77A-7671-CBDCDD4657CC}"/>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5" name="TextBox 54">
            <a:extLst>
              <a:ext uri="{FF2B5EF4-FFF2-40B4-BE49-F238E27FC236}">
                <a16:creationId xmlns:a16="http://schemas.microsoft.com/office/drawing/2014/main" id="{8C3F653A-1377-6F4A-CD54-BE9D3D187693}"/>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7" name="Straight Arrow Connector 56">
            <a:extLst>
              <a:ext uri="{FF2B5EF4-FFF2-40B4-BE49-F238E27FC236}">
                <a16:creationId xmlns:a16="http://schemas.microsoft.com/office/drawing/2014/main" id="{290FDA33-8864-1D91-D6CB-814FD4612F9D}"/>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6AC8A7D4-223F-F2AA-78D2-1AC90417F6BB}"/>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9" name="TrackerAlphaBlue 452">
            <a:extLst>
              <a:ext uri="{FF2B5EF4-FFF2-40B4-BE49-F238E27FC236}">
                <a16:creationId xmlns:a16="http://schemas.microsoft.com/office/drawing/2014/main" id="{070F262D-8F27-A19A-EC17-EBA3DF5CD29C}"/>
              </a:ext>
            </a:extLst>
          </p:cNvPr>
          <p:cNvSpPr>
            <a:spLocks/>
          </p:cNvSpPr>
          <p:nvPr>
            <p:custDataLst>
              <p:tags r:id="rId7"/>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61" name="Rectangle 60">
            <a:extLst>
              <a:ext uri="{FF2B5EF4-FFF2-40B4-BE49-F238E27FC236}">
                <a16:creationId xmlns:a16="http://schemas.microsoft.com/office/drawing/2014/main" id="{2729CCA7-1877-D896-E300-DC9FCDAAEAAC}"/>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62" name="Straight Arrow Connector 61">
            <a:extLst>
              <a:ext uri="{FF2B5EF4-FFF2-40B4-BE49-F238E27FC236}">
                <a16:creationId xmlns:a16="http://schemas.microsoft.com/office/drawing/2014/main" id="{DCF38BFD-FDD2-3D3B-31FD-1FAF0984BD65}"/>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90E4FEE-A868-873A-136A-D2ED3753C5AE}"/>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8" name="Straight Arrow Connector 447">
            <a:extLst>
              <a:ext uri="{FF2B5EF4-FFF2-40B4-BE49-F238E27FC236}">
                <a16:creationId xmlns:a16="http://schemas.microsoft.com/office/drawing/2014/main" id="{B43ABD94-4603-5AA8-0450-EED2C92E149D}"/>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9" name="Straight Arrow Connector 448">
            <a:extLst>
              <a:ext uri="{FF2B5EF4-FFF2-40B4-BE49-F238E27FC236}">
                <a16:creationId xmlns:a16="http://schemas.microsoft.com/office/drawing/2014/main" id="{AF3F6840-3A89-B899-9DD9-AF25F990DBE5}"/>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7E648DF4-02DB-AB11-406D-8ED5536AC44D}"/>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451" name="Connector: Elbow 450">
            <a:extLst>
              <a:ext uri="{FF2B5EF4-FFF2-40B4-BE49-F238E27FC236}">
                <a16:creationId xmlns:a16="http://schemas.microsoft.com/office/drawing/2014/main" id="{CEDA34B9-BAA7-A275-B14C-34FC2EBB1DAC}"/>
              </a:ext>
            </a:extLst>
          </p:cNvPr>
          <p:cNvCxnSpPr>
            <a:cxnSpLocks/>
            <a:stCxn id="450" idx="3"/>
            <a:endCxn id="41"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A0242A41-5B55-9483-E952-F7EC99891A6C}"/>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4" name="Panel header: Options considered">
            <a:extLst>
              <a:ext uri="{FF2B5EF4-FFF2-40B4-BE49-F238E27FC236}">
                <a16:creationId xmlns:a16="http://schemas.microsoft.com/office/drawing/2014/main" id="{6A92D7DF-23BF-29CC-AC99-8AF10C9A4DEC}"/>
              </a:ext>
            </a:extLst>
          </p:cNvPr>
          <p:cNvSpPr txBox="1"/>
          <p:nvPr/>
        </p:nvSpPr>
        <p:spPr>
          <a:xfrm>
            <a:off x="9323520" y="2243427"/>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797570AC-39A0-CBD0-BBBF-10A36126EDA7}"/>
              </a:ext>
            </a:extLst>
          </p:cNvPr>
          <p:cNvCxnSpPr/>
          <p:nvPr/>
        </p:nvCxnSpPr>
        <p:spPr>
          <a:xfrm>
            <a:off x="9323520" y="2453738"/>
            <a:ext cx="2395728" cy="0"/>
          </a:xfrm>
          <a:prstGeom prst="line">
            <a:avLst/>
          </a:prstGeom>
          <a:ln w="9525">
            <a:solidFill>
              <a:schemeClr val="tx1"/>
            </a:solidFill>
          </a:ln>
        </p:spPr>
      </p:cxnSp>
      <p:sp>
        <p:nvSpPr>
          <p:cNvPr id="606" name="Panel: option 1">
            <a:extLst>
              <a:ext uri="{FF2B5EF4-FFF2-40B4-BE49-F238E27FC236}">
                <a16:creationId xmlns:a16="http://schemas.microsoft.com/office/drawing/2014/main" id="{B0A95371-8776-5CF9-0288-F499849428D8}"/>
              </a:ext>
            </a:extLst>
          </p:cNvPr>
          <p:cNvSpPr txBox="1"/>
          <p:nvPr/>
        </p:nvSpPr>
        <p:spPr>
          <a:xfrm>
            <a:off x="9323520" y="2606861"/>
            <a:ext cx="2395728" cy="628257"/>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a:t>1.  Load-driven and reliability projects go through PTA within CTP; RPG 2.0 handles the rest</a:t>
            </a:r>
          </a:p>
        </p:txBody>
      </p:sp>
      <p:sp>
        <p:nvSpPr>
          <p:cNvPr id="607" name="Panel: option 2">
            <a:extLst>
              <a:ext uri="{FF2B5EF4-FFF2-40B4-BE49-F238E27FC236}">
                <a16:creationId xmlns:a16="http://schemas.microsoft.com/office/drawing/2014/main" id="{63C460BB-A64F-36D4-D229-68DF4818BCD9}"/>
              </a:ext>
            </a:extLst>
          </p:cNvPr>
          <p:cNvSpPr txBox="1"/>
          <p:nvPr/>
        </p:nvSpPr>
        <p:spPr>
          <a:xfrm>
            <a:off x="9323520" y="3301893"/>
            <a:ext cx="2395728" cy="270712"/>
          </a:xfrm>
          <a:prstGeom prst="roundRect">
            <a:avLst/>
          </a:prstGeom>
          <a:noFill/>
          <a:ln w="12700">
            <a:solidFill>
              <a:srgbClr val="D9D9D9"/>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b="0"/>
              <a:t>2.	Retain RPG for all projects</a:t>
            </a:r>
          </a:p>
        </p:txBody>
      </p:sp>
      <p:sp>
        <p:nvSpPr>
          <p:cNvPr id="25" name="Panel: option 1">
            <a:extLst>
              <a:ext uri="{FF2B5EF4-FFF2-40B4-BE49-F238E27FC236}">
                <a16:creationId xmlns:a16="http://schemas.microsoft.com/office/drawing/2014/main" id="{C7B67EF2-AE1B-9810-6535-266FC9624556}"/>
              </a:ext>
            </a:extLst>
          </p:cNvPr>
          <p:cNvSpPr txBox="1"/>
          <p:nvPr/>
        </p:nvSpPr>
        <p:spPr>
          <a:xfrm>
            <a:off x="9323520" y="3639379"/>
            <a:ext cx="2395728" cy="270712"/>
          </a:xfrm>
          <a:prstGeom prst="roundRect">
            <a:avLst/>
          </a:prstGeom>
          <a:noFill/>
          <a:ln w="12700">
            <a:solidFill>
              <a:srgbClr val="D9D9D9"/>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a:t>3</a:t>
            </a:r>
            <a:r>
              <a:rPr lang="en-US" sz="1050">
                <a:solidFill>
                  <a:schemeClr val="tx1"/>
                </a:solidFill>
              </a:rPr>
              <a:t>.</a:t>
            </a:r>
            <a:r>
              <a:rPr lang="en-US" sz="1050"/>
              <a:t> 	Allow either path</a:t>
            </a:r>
            <a:endParaRPr lang="en-US" sz="1050">
              <a:solidFill>
                <a:schemeClr val="tx1"/>
              </a:solidFill>
            </a:endParaRPr>
          </a:p>
        </p:txBody>
      </p:sp>
      <p:sp>
        <p:nvSpPr>
          <p:cNvPr id="3" name="TextBox 2">
            <a:extLst>
              <a:ext uri="{FF2B5EF4-FFF2-40B4-BE49-F238E27FC236}">
                <a16:creationId xmlns:a16="http://schemas.microsoft.com/office/drawing/2014/main" id="{4A845AFB-9072-3B4E-E91C-3F83DA110D62}"/>
              </a:ext>
            </a:extLst>
          </p:cNvPr>
          <p:cNvSpPr txBox="1">
            <a:spLocks/>
          </p:cNvSpPr>
          <p:nvPr/>
        </p:nvSpPr>
        <p:spPr>
          <a:xfrm>
            <a:off x="9323520" y="1094746"/>
            <a:ext cx="798615" cy="323165"/>
          </a:xfrm>
          <a:prstGeom prst="rect">
            <a:avLst/>
          </a:prstGeom>
          <a:solidFill>
            <a:srgbClr val="92D050">
              <a:alpha val="69804"/>
            </a:srgbClr>
          </a:solidFill>
          <a:ln w="19050">
            <a:solidFill>
              <a:schemeClr val="accent1"/>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t>Clear alignment</a:t>
            </a:r>
          </a:p>
        </p:txBody>
      </p:sp>
      <p:grpSp>
        <p:nvGrpSpPr>
          <p:cNvPr id="5" name="Group 4">
            <a:extLst>
              <a:ext uri="{FF2B5EF4-FFF2-40B4-BE49-F238E27FC236}">
                <a16:creationId xmlns:a16="http://schemas.microsoft.com/office/drawing/2014/main" id="{DAD1A4BA-4ED5-1176-8068-0026D6911B6A}"/>
              </a:ext>
            </a:extLst>
          </p:cNvPr>
          <p:cNvGrpSpPr/>
          <p:nvPr/>
        </p:nvGrpSpPr>
        <p:grpSpPr>
          <a:xfrm>
            <a:off x="332994" y="5867715"/>
            <a:ext cx="8629933" cy="192156"/>
            <a:chOff x="332994" y="5867715"/>
            <a:chExt cx="8629933" cy="192156"/>
          </a:xfrm>
          <a:solidFill>
            <a:schemeClr val="bg1">
              <a:lumMod val="50000"/>
            </a:schemeClr>
          </a:solidFill>
        </p:grpSpPr>
        <p:sp>
          <p:nvSpPr>
            <p:cNvPr id="6" name="Rectangle 5">
              <a:extLst>
                <a:ext uri="{FF2B5EF4-FFF2-40B4-BE49-F238E27FC236}">
                  <a16:creationId xmlns:a16="http://schemas.microsoft.com/office/drawing/2014/main" id="{D0DAD4B9-4D5A-D010-1F48-18435DDE40F9}"/>
                </a:ext>
              </a:extLst>
            </p:cNvPr>
            <p:cNvSpPr>
              <a:spLocks/>
            </p:cNvSpPr>
            <p:nvPr/>
          </p:nvSpPr>
          <p:spPr>
            <a:xfrm>
              <a:off x="332994" y="5867715"/>
              <a:ext cx="217594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7" name="Rectangle 6">
              <a:extLst>
                <a:ext uri="{FF2B5EF4-FFF2-40B4-BE49-F238E27FC236}">
                  <a16:creationId xmlns:a16="http://schemas.microsoft.com/office/drawing/2014/main" id="{487D0C68-6C23-4734-6382-B79BA9D86E59}"/>
                </a:ext>
              </a:extLst>
            </p:cNvPr>
            <p:cNvSpPr>
              <a:spLocks/>
            </p:cNvSpPr>
            <p:nvPr/>
          </p:nvSpPr>
          <p:spPr>
            <a:xfrm>
              <a:off x="2527836" y="5867715"/>
              <a:ext cx="3002712"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5" name="Rectangle 14">
              <a:extLst>
                <a:ext uri="{FF2B5EF4-FFF2-40B4-BE49-F238E27FC236}">
                  <a16:creationId xmlns:a16="http://schemas.microsoft.com/office/drawing/2014/main" id="{86FE43FC-51AF-54E3-C6A8-01D727705693}"/>
                </a:ext>
              </a:extLst>
            </p:cNvPr>
            <p:cNvSpPr>
              <a:spLocks/>
            </p:cNvSpPr>
            <p:nvPr/>
          </p:nvSpPr>
          <p:spPr>
            <a:xfrm>
              <a:off x="5549443" y="5867715"/>
              <a:ext cx="2159327"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6" name="Rectangle 15">
              <a:extLst>
                <a:ext uri="{FF2B5EF4-FFF2-40B4-BE49-F238E27FC236}">
                  <a16:creationId xmlns:a16="http://schemas.microsoft.com/office/drawing/2014/main" id="{506C4966-3E96-6A28-8116-8B68ACE1BBCC}"/>
                </a:ext>
              </a:extLst>
            </p:cNvPr>
            <p:cNvSpPr>
              <a:spLocks/>
            </p:cNvSpPr>
            <p:nvPr/>
          </p:nvSpPr>
          <p:spPr>
            <a:xfrm>
              <a:off x="7754139" y="5867715"/>
              <a:ext cx="120878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sp>
        <p:nvSpPr>
          <p:cNvPr id="21" name="Panel: stat 1 number">
            <a:extLst>
              <a:ext uri="{FF2B5EF4-FFF2-40B4-BE49-F238E27FC236}">
                <a16:creationId xmlns:a16="http://schemas.microsoft.com/office/drawing/2014/main" id="{7CC6F1D2-B474-5E3A-24C6-1BC03424309D}"/>
              </a:ext>
            </a:extLst>
          </p:cNvPr>
          <p:cNvSpPr txBox="1"/>
          <p:nvPr/>
        </p:nvSpPr>
        <p:spPr>
          <a:xfrm>
            <a:off x="9323520" y="4690737"/>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61%</a:t>
            </a:r>
          </a:p>
        </p:txBody>
      </p:sp>
      <p:sp>
        <p:nvSpPr>
          <p:cNvPr id="27" name="Panel: stat 1 text">
            <a:extLst>
              <a:ext uri="{FF2B5EF4-FFF2-40B4-BE49-F238E27FC236}">
                <a16:creationId xmlns:a16="http://schemas.microsoft.com/office/drawing/2014/main" id="{23D7D99B-3AFE-391B-B431-15B8D6980481}"/>
              </a:ext>
            </a:extLst>
          </p:cNvPr>
          <p:cNvSpPr txBox="1"/>
          <p:nvPr/>
        </p:nvSpPr>
        <p:spPr>
          <a:xfrm>
            <a:off x="10009319" y="4603643"/>
            <a:ext cx="1830281" cy="677108"/>
          </a:xfrm>
          <a:prstGeom prst="rect">
            <a:avLst/>
          </a:prstGeom>
          <a:noFill/>
          <a:ln>
            <a:noFill/>
          </a:ln>
        </p:spPr>
        <p:txBody>
          <a:bodyPr wrap="square" lIns="0" tIns="0" rIns="0" bIns="0" anchor="ctr">
            <a:spAutoFit/>
          </a:bodyPr>
          <a:lstStyle/>
          <a:p>
            <a:pPr>
              <a:buClr>
                <a:schemeClr val="tx2"/>
              </a:buClr>
            </a:pPr>
            <a:r>
              <a:rPr lang="en-US" sz="1100"/>
              <a:t>of respondents agree/ strongly agree with alternative testing and public comment alongside CTP</a:t>
            </a:r>
            <a:endParaRPr lang="en-US" sz="1100">
              <a:sym typeface=""/>
            </a:endParaRPr>
          </a:p>
        </p:txBody>
      </p:sp>
      <p:sp>
        <p:nvSpPr>
          <p:cNvPr id="23" name="Freeform: Shape 22">
            <a:extLst>
              <a:ext uri="{FF2B5EF4-FFF2-40B4-BE49-F238E27FC236}">
                <a16:creationId xmlns:a16="http://schemas.microsoft.com/office/drawing/2014/main" id="{DB89D71C-01CD-3C7C-26F7-789C2CA6E616}"/>
              </a:ext>
            </a:extLst>
          </p:cNvPr>
          <p:cNvSpPr/>
          <p:nvPr>
            <p:custDataLst>
              <p:tags r:id="rId8"/>
            </p:custDataLst>
          </p:nvPr>
        </p:nvSpPr>
        <p:spPr>
          <a:xfrm>
            <a:off x="332994" y="4665234"/>
            <a:ext cx="8279441"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700" b="1">
                <a:solidFill>
                  <a:schemeClr val="bg1"/>
                </a:solidFill>
              </a:rPr>
              <a:t>Project Transparency and Alternatives</a:t>
            </a:r>
            <a:endParaRPr lang="en-US" sz="700" err="1">
              <a:solidFill>
                <a:schemeClr val="bg1"/>
              </a:solidFill>
            </a:endParaRPr>
          </a:p>
        </p:txBody>
      </p:sp>
    </p:spTree>
    <p:extLst>
      <p:ext uri="{BB962C8B-B14F-4D97-AF65-F5344CB8AC3E}">
        <p14:creationId xmlns:p14="http://schemas.microsoft.com/office/powerpoint/2010/main" val="3523829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273C9-13A8-9D7A-86BD-F7804F2B940D}"/>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E5729F01-9A28-633E-0912-FCF5C15F0D3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04" imgH="403" progId="TCLayout.ActiveDocument.1">
                  <p:embed/>
                </p:oleObj>
              </mc:Choice>
              <mc:Fallback>
                <p:oleObj name="think-cell Slide" r:id="rId13" imgW="404" imgH="403" progId="TCLayout.ActiveDocument.1">
                  <p:embed/>
                  <p:pic>
                    <p:nvPicPr>
                      <p:cNvPr id="4" name="Object 6" hidden="1">
                        <a:extLst>
                          <a:ext uri="{FF2B5EF4-FFF2-40B4-BE49-F238E27FC236}">
                            <a16:creationId xmlns:a16="http://schemas.microsoft.com/office/drawing/2014/main" id="{E5729F01-9A28-633E-0912-FCF5C15F0D33}"/>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grpSp>
        <p:nvGrpSpPr>
          <p:cNvPr id="12" name="Group 11">
            <a:extLst>
              <a:ext uri="{FF2B5EF4-FFF2-40B4-BE49-F238E27FC236}">
                <a16:creationId xmlns:a16="http://schemas.microsoft.com/office/drawing/2014/main" id="{9B4797A9-A570-4BDD-F7E8-23333466B8E0}"/>
              </a:ext>
            </a:extLst>
          </p:cNvPr>
          <p:cNvGrpSpPr/>
          <p:nvPr/>
        </p:nvGrpSpPr>
        <p:grpSpPr>
          <a:xfrm>
            <a:off x="8318798" y="3021093"/>
            <a:ext cx="568295" cy="667959"/>
            <a:chOff x="8318798" y="3021093"/>
            <a:chExt cx="568295" cy="667959"/>
          </a:xfrm>
        </p:grpSpPr>
        <p:sp>
          <p:nvSpPr>
            <p:cNvPr id="13" name="Isosceles Triangle 12">
              <a:extLst>
                <a:ext uri="{FF2B5EF4-FFF2-40B4-BE49-F238E27FC236}">
                  <a16:creationId xmlns:a16="http://schemas.microsoft.com/office/drawing/2014/main" id="{E429B8F5-FC36-7F77-F5FB-3D9570C4D6AF}"/>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18" name="TextBox 17">
              <a:extLst>
                <a:ext uri="{FF2B5EF4-FFF2-40B4-BE49-F238E27FC236}">
                  <a16:creationId xmlns:a16="http://schemas.microsoft.com/office/drawing/2014/main" id="{F4C25B45-881E-4CAF-F67A-98AE3B57D0C9}"/>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grpSp>
        <p:nvGrpSpPr>
          <p:cNvPr id="452" name="Group 451">
            <a:extLst>
              <a:ext uri="{FF2B5EF4-FFF2-40B4-BE49-F238E27FC236}">
                <a16:creationId xmlns:a16="http://schemas.microsoft.com/office/drawing/2014/main" id="{7FFC4E63-5DED-DC23-7C75-278412D5B9AD}"/>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0E91C209-C46F-4563-CD84-B89CCF51682C}"/>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577DC143-C9DE-BDFE-A706-7584C27F1CC5}"/>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2C5F17BC-6D95-6C8E-7868-D303F73C0A32}"/>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58F770D9-5389-70BD-0306-C5D9F3FD453B}"/>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8EE507F2-2D88-90EE-812F-050E1FA586F8}"/>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27437BEF-D8A2-AE93-739D-A614E56981EB}"/>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02314BAE-4780-B3A0-822A-D9399821D12E}"/>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49F64C98-AFA0-4042-3745-EDD89347A810}"/>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9D19F572-246C-D277-9E48-E1E9B4840EF6}"/>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95F9A340-0EE1-67EF-8099-1AE208DB208E}"/>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05544086-2B9A-B208-8CA1-F402C1844AF4}"/>
              </a:ext>
            </a:extLst>
          </p:cNvPr>
          <p:cNvGrpSpPr/>
          <p:nvPr/>
        </p:nvGrpSpPr>
        <p:grpSpPr>
          <a:xfrm>
            <a:off x="283706" y="1508804"/>
            <a:ext cx="8705098" cy="210695"/>
            <a:chOff x="1736297" y="928414"/>
            <a:chExt cx="5978598" cy="254942"/>
          </a:xfrm>
        </p:grpSpPr>
        <p:cxnSp>
          <p:nvCxnSpPr>
            <p:cNvPr id="39" name="Straight Connector 38">
              <a:extLst>
                <a:ext uri="{FF2B5EF4-FFF2-40B4-BE49-F238E27FC236}">
                  <a16:creationId xmlns:a16="http://schemas.microsoft.com/office/drawing/2014/main" id="{38BFE941-C7B6-50B4-CC6F-E8BCF51BA7AF}"/>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7DE9328-5FF0-B311-F270-6E7CECB2F436}"/>
                </a:ext>
              </a:extLst>
            </p:cNvPr>
            <p:cNvSpPr txBox="1"/>
            <p:nvPr/>
          </p:nvSpPr>
          <p:spPr>
            <a:xfrm>
              <a:off x="1736297" y="928414"/>
              <a:ext cx="1278246" cy="22344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endParaRPr lang="en-US" sz="1200" b="1"/>
            </a:p>
          </p:txBody>
        </p:sp>
      </p:grpSp>
      <p:sp>
        <p:nvSpPr>
          <p:cNvPr id="508" name="5. Source">
            <a:extLst>
              <a:ext uri="{FF2B5EF4-FFF2-40B4-BE49-F238E27FC236}">
                <a16:creationId xmlns:a16="http://schemas.microsoft.com/office/drawing/2014/main" id="{F84E1B3F-395F-C44E-E3E0-9D4F6FEFA42A}"/>
              </a:ext>
            </a:extLst>
          </p:cNvPr>
          <p:cNvSpPr txBox="1"/>
          <p:nvPr>
            <p:custDataLst>
              <p:tags r:id="rId2"/>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F718F991-5791-9AE1-A93A-CCEF6A1AC3C5}"/>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A5328B1E-8E90-38B7-33B4-D178C9FC4AD8}"/>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60B264BF-246E-F702-3BE0-9E98DD390AE3}"/>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F80A2D8F-9B57-6D4C-7B77-EB553E9C794B}"/>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FD56E1B3-044A-2FF2-719A-51416F5EFF55}"/>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A6637CEC-3437-1032-7ACC-CA7BC3E77CDF}"/>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4A30EDAD-4CFE-6C8D-BD3E-CC80EB231FBF}"/>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2FE4B671-9502-CBDA-4CD0-5AD7D5873D8E}"/>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3AF848BA-3C2F-0306-383C-DA8D24C7791E}"/>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8BC8C3AF-ED54-3EDD-6DF8-28F6286255DF}"/>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A5515F50-3A77-6EE3-C1F3-9AA911593745}"/>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3AA95943-40F3-6ACE-6661-D82A3B9D3092}"/>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525EEC7B-4AD1-C07C-EF66-2D825CFA6399}"/>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FEC10760-74E6-85A0-AA23-9A7A04908DE1}"/>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248C33BD-4717-D8D3-B4F6-C6DCACA5C9B6}"/>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3A66C4B5-7219-588E-497B-73E1D7C57EB0}"/>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307F32AA-0DA1-D3F2-6CBF-0597A2A753FA}"/>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08D7D335-B3B8-AE07-5DBC-3F61B10FF18F}"/>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6FBBB8E1-7369-3DA0-6818-1EA01C919738}"/>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DE4CD175-D356-686A-EC8F-68D34CC86497}"/>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E676DE68-CEF0-7501-5BD2-C0ACDDA12810}"/>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269C4AE7-63DA-4DA6-78DD-EAB2408D6260}"/>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CAD28731-18F8-0CF1-256D-A95C99A6DE8E}"/>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F31EAE9-2624-16F8-148B-CA511DA7A1DE}"/>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EB32B661-463C-46A9-3A34-6D2B990AB12E}"/>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1238C565-DD4D-FFF9-9C81-AD28ED295552}"/>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AC279F06-7180-7FE9-22F2-BCA2AC81F0E6}"/>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F69E9FFD-A77F-2E13-B9AF-570433BC1A2F}"/>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E6FE19FB-4A3F-BA41-4630-84B5DDB4713D}"/>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A1623944-7BB0-2AEC-3CE9-1AADB1867AD5}"/>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7D5160A4-6027-03D3-FE78-0022AE654B43}"/>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0239905E-41A8-82CA-028F-87D3FCAEDA11}"/>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C3DCFCDC-5097-6A04-D215-7851014F16F8}"/>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BDB979B8-E084-C246-0393-6E728640F052}"/>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8AC4EF4E-E73B-C43B-B36A-C1455F22F774}"/>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AFAA8F7F-3C0A-680B-D8C2-BB1DD07CA559}"/>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37A94CB2-29CC-09CC-CC3D-92FE2A946214}"/>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C373CF7C-810A-10C2-F33F-01E6BE2BD6FE}"/>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4B3C537C-4544-9CB2-5C65-AEAF91D4BDFC}"/>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F8385ED3-3861-96EC-CE18-1531F0797FC1}"/>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F656F528-609B-09A0-ED81-5352139DE45F}"/>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108B786A-488E-7A60-FE4D-71A251C67C69}"/>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71DE172C-A2D7-C005-4DF8-9F3868A4BD0E}"/>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D743E833-93BF-2A3B-11FE-8E5187BB7690}"/>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121F11AC-EC3D-8E02-D970-DCDF87BE8584}"/>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8B90B5EA-830B-2B43-AADD-8F9EF47D9D90}"/>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86790A33-3085-92E5-D8B1-9B0121DCFF38}"/>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8D2DA923-DAAD-C556-F17D-D3DD9B2F9D93}"/>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62FCD1ED-0CA5-1FA5-23B5-F0EB5BD3C811}"/>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BA97CCE8-33D2-5B99-A741-284B7D123753}"/>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2B631145-5468-B1DE-4C52-F914693A3864}"/>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B615299C-6318-065C-5927-1227ECA764A4}"/>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42059493-275C-56F8-3C7A-9B0408DC9DDD}"/>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DE700221-4558-C82B-F06D-C3B82F44FBBC}"/>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740D9CF0-B103-BA0F-8773-D2EC5C1EC5C2}"/>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4E3024AF-198E-F4A4-D088-831DA37B3854}"/>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2B2A21B4-8D48-AF05-09AA-EBD6816C9578}"/>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D4FC87ED-5F64-051C-F562-EE47DAE6C9CC}"/>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45BD8152-1883-6A61-DB37-54D0D2AFAC9A}"/>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06BD428C-40BC-E57E-90EC-04DD2F680411}"/>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C66F5D00-DF7D-A8DA-7888-BFBE5DC013EB}"/>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EDDEA4B4-B721-AE91-FE48-DF3A715E8768}"/>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2176B4CA-4C5D-BC1F-8607-7DEAA2618D8B}"/>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609445B3-B292-BBE5-E983-0B621364CF33}"/>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A072E8C2-E5F3-9BD0-6FA1-8DEA74C5D538}"/>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A79173F0-A402-C357-D757-BD9E811EDE94}"/>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A8DCAC89-DCC7-AA3D-7214-B09629B59B0B}"/>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9C520D7F-AEE6-6020-1FC2-99650FAA5AA4}"/>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3B578C42-7296-A012-689A-974B81BE624E}"/>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08A6CF11-1986-E380-5BBA-9004C4AB80FF}"/>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D4ADF9DA-AB88-0E51-70A9-65BEFF78C434}"/>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051AFA22-05DE-70FB-FAD6-951231F15553}"/>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D3E74178-CA21-A22C-E4E9-E87E246DBDBD}"/>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C63002E8-90CF-0854-5ABA-988B83372658}"/>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522A4EC3-AFCC-E2E9-7C7B-0D7627DE20C4}"/>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EC9D5079-4057-A868-5721-155BD4DA6E08}"/>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8FAC54AD-B0D7-F084-38E4-2536D0987100}"/>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770622FB-3B90-43EF-158E-C415922EFEAA}"/>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504072CC-DF6C-C55C-AF13-0745A3A3D144}"/>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A7D4DD3F-3354-4F6D-9BA5-45E1DE556C48}"/>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88FC3E44-2633-A5E7-55E5-2A8309A36084}"/>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9E89A6D6-AF7F-F4F1-E407-47C9EC346D96}"/>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96AADB24-56FD-C576-85FD-CCFEB5D03636}"/>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0C588942-8F88-FC48-AF76-2EE903560999}"/>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A81F92D0-B20A-D843-347F-61F58CED9407}"/>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18CAD85D-BEE5-9897-0A06-C1F9DAD06898}"/>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23ADBCE5-CCB7-2940-AE19-663E055CDB97}"/>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7C053E02-45C7-074C-4756-40515132CA56}"/>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8FD25F8C-7B0D-1AD5-9EF1-012E918F3B36}"/>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25034179-C3A6-80BE-F098-0FE3F0BB8662}"/>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70E1F94A-B809-4A6C-A12C-59C4B6B141D1}"/>
              </a:ext>
            </a:extLst>
          </p:cNvPr>
          <p:cNvSpPr>
            <a:spLocks/>
          </p:cNvSpPr>
          <p:nvPr>
            <p:custDataLst>
              <p:tags r:id="rId3"/>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F9A0CF37-FEAF-A91F-A144-C4BD0614889B}"/>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E03074F0-266C-D28E-5167-FD2BFD95F659}"/>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CAEB292F-F4B8-D9B1-4D21-82EC06A85D53}"/>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37F9A1FB-FF5E-2204-A685-273759DC75FD}"/>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93D5E1F4-66E9-CC30-D2C6-1BECD619963B}"/>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007AC522-FD39-9AA2-616A-34D623391885}"/>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E5B12A04-EC3C-6093-E816-5F0F4D46E60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2C58DD59-630E-C589-0509-56772D9171EE}"/>
              </a:ext>
            </a:extLst>
          </p:cNvPr>
          <p:cNvCxnSpPr>
            <a:cxnSpLocks/>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73D3A8C9-E8D2-A8E3-88F6-0406FAD4935F}"/>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cxnSp>
        <p:nvCxnSpPr>
          <p:cNvPr id="172" name="Connector: Elbow 171">
            <a:extLst>
              <a:ext uri="{FF2B5EF4-FFF2-40B4-BE49-F238E27FC236}">
                <a16:creationId xmlns:a16="http://schemas.microsoft.com/office/drawing/2014/main" id="{BBBD62D6-9BC1-0177-550D-B344D36DF344}"/>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A2F2BE19-5E81-15FA-67ED-4B5A2E3A2394}"/>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23B9074F-08F2-E8E0-B47F-105B069D08F6}"/>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A47C291B-D7E9-6E10-E947-A5466EC2FB01}"/>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0D3AB158-EFC4-0CB5-4AA1-69FD7CB8DB98}"/>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18263C5C-9385-F69A-C77C-CF2764866A93}"/>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DE69ED14-02F1-40B2-5FE2-71381BD3471F}"/>
              </a:ext>
            </a:extLst>
          </p:cNvPr>
          <p:cNvSpPr txBox="1"/>
          <p:nvPr/>
        </p:nvSpPr>
        <p:spPr>
          <a:xfrm>
            <a:off x="9323520" y="1798829"/>
            <a:ext cx="2395728" cy="169277"/>
          </a:xfrm>
          <a:prstGeom prst="rect">
            <a:avLst/>
          </a:prstGeom>
          <a:noFill/>
          <a:ln>
            <a:noFill/>
          </a:ln>
        </p:spPr>
        <p:txBody>
          <a:bodyPr wrap="square" lIns="0" tIns="0" rIns="0" bIns="0" anchor="t">
            <a:spAutoFit/>
          </a:bodyPr>
          <a:lstStyle/>
          <a:p>
            <a:r>
              <a:rPr lang="en-US" sz="1100"/>
              <a:t>What remains in RPG 2.0?</a:t>
            </a:r>
            <a:endParaRPr lang="en-US" sz="1100" b="1"/>
          </a:p>
        </p:txBody>
      </p:sp>
      <p:sp>
        <p:nvSpPr>
          <p:cNvPr id="609" name="Panel header: What we heard">
            <a:extLst>
              <a:ext uri="{FF2B5EF4-FFF2-40B4-BE49-F238E27FC236}">
                <a16:creationId xmlns:a16="http://schemas.microsoft.com/office/drawing/2014/main" id="{2E26A661-797F-0312-ACF7-3062FD7A00AC}"/>
              </a:ext>
            </a:extLst>
          </p:cNvPr>
          <p:cNvSpPr txBox="1"/>
          <p:nvPr/>
        </p:nvSpPr>
        <p:spPr>
          <a:xfrm>
            <a:off x="9323520" y="4377915"/>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D6ADFDDC-60C6-7313-1FB5-CDEAE143F3FA}"/>
              </a:ext>
            </a:extLst>
          </p:cNvPr>
          <p:cNvCxnSpPr/>
          <p:nvPr/>
        </p:nvCxnSpPr>
        <p:spPr>
          <a:xfrm>
            <a:off x="9323520" y="4771106"/>
            <a:ext cx="2395728" cy="0"/>
          </a:xfrm>
          <a:prstGeom prst="line">
            <a:avLst/>
          </a:prstGeom>
          <a:ln w="9525">
            <a:solidFill>
              <a:schemeClr val="tx1"/>
            </a:solidFill>
          </a:ln>
        </p:spPr>
      </p:cxnSp>
      <p:sp>
        <p:nvSpPr>
          <p:cNvPr id="611" name="Panel: stat 1 number">
            <a:extLst>
              <a:ext uri="{FF2B5EF4-FFF2-40B4-BE49-F238E27FC236}">
                <a16:creationId xmlns:a16="http://schemas.microsoft.com/office/drawing/2014/main" id="{BDB3E805-97DC-B51D-2CD7-37F576F27CD6}"/>
              </a:ext>
            </a:extLst>
          </p:cNvPr>
          <p:cNvSpPr txBox="1"/>
          <p:nvPr/>
        </p:nvSpPr>
        <p:spPr>
          <a:xfrm>
            <a:off x="9323520" y="5008371"/>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55%</a:t>
            </a:r>
          </a:p>
        </p:txBody>
      </p:sp>
      <p:sp>
        <p:nvSpPr>
          <p:cNvPr id="612" name="Panel: stat 1 text">
            <a:extLst>
              <a:ext uri="{FF2B5EF4-FFF2-40B4-BE49-F238E27FC236}">
                <a16:creationId xmlns:a16="http://schemas.microsoft.com/office/drawing/2014/main" id="{9BE0DD81-471D-B476-B0B2-22B06F2CFB9C}"/>
              </a:ext>
            </a:extLst>
          </p:cNvPr>
          <p:cNvSpPr txBox="1"/>
          <p:nvPr/>
        </p:nvSpPr>
        <p:spPr>
          <a:xfrm>
            <a:off x="10009319" y="4836638"/>
            <a:ext cx="1830281" cy="846386"/>
          </a:xfrm>
          <a:prstGeom prst="rect">
            <a:avLst/>
          </a:prstGeom>
          <a:noFill/>
          <a:ln>
            <a:noFill/>
          </a:ln>
        </p:spPr>
        <p:txBody>
          <a:bodyPr wrap="square" lIns="0" tIns="0" rIns="0" bIns="0" anchor="ctr">
            <a:spAutoFit/>
          </a:bodyPr>
          <a:lstStyle/>
          <a:p>
            <a:pPr>
              <a:buClr>
                <a:schemeClr val="tx2"/>
              </a:buClr>
            </a:pPr>
            <a:r>
              <a:rPr lang="en-US" sz="1100"/>
              <a:t>of respondents (84% of TSPs) support expanding Tier 3/4 to more in-kind, aging-infrastructure and storm-hardening projects</a:t>
            </a:r>
            <a:endParaRPr lang="en-US" sz="1100">
              <a:sym typeface=""/>
            </a:endParaRPr>
          </a:p>
        </p:txBody>
      </p:sp>
      <p:sp>
        <p:nvSpPr>
          <p:cNvPr id="613" name="Panel header: Why">
            <a:extLst>
              <a:ext uri="{FF2B5EF4-FFF2-40B4-BE49-F238E27FC236}">
                <a16:creationId xmlns:a16="http://schemas.microsoft.com/office/drawing/2014/main" id="{9353C4B1-9966-A0EE-9510-E2D357A4DBFC}"/>
              </a:ext>
            </a:extLst>
          </p:cNvPr>
          <p:cNvSpPr txBox="1"/>
          <p:nvPr/>
        </p:nvSpPr>
        <p:spPr>
          <a:xfrm>
            <a:off x="9323520" y="572449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25A4E015-C895-D727-4259-86F5371F5FCF}"/>
              </a:ext>
            </a:extLst>
          </p:cNvPr>
          <p:cNvCxnSpPr>
            <a:cxnSpLocks/>
          </p:cNvCxnSpPr>
          <p:nvPr/>
        </p:nvCxnSpPr>
        <p:spPr>
          <a:xfrm>
            <a:off x="9323520" y="5934801"/>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252D3CFC-E82A-312F-5FC6-8FE8C3D65131}"/>
              </a:ext>
            </a:extLst>
          </p:cNvPr>
          <p:cNvSpPr txBox="1"/>
          <p:nvPr/>
        </p:nvSpPr>
        <p:spPr>
          <a:xfrm>
            <a:off x="9323520" y="6004716"/>
            <a:ext cx="2395728" cy="338554"/>
          </a:xfrm>
          <a:prstGeom prst="rect">
            <a:avLst/>
          </a:prstGeom>
          <a:noFill/>
          <a:ln>
            <a:noFill/>
          </a:ln>
        </p:spPr>
        <p:txBody>
          <a:bodyPr wrap="square" lIns="0" tIns="0" rIns="0" bIns="0" anchor="t">
            <a:spAutoFit/>
          </a:bodyPr>
          <a:lstStyle/>
          <a:p>
            <a:pPr>
              <a:buClr>
                <a:schemeClr val="tx2"/>
              </a:buClr>
            </a:pPr>
            <a:r>
              <a:rPr lang="en-US" sz="1100"/>
              <a:t>CTP is comprehensive for reliability; a path remains for other project types</a:t>
            </a:r>
            <a:endParaRPr lang="en-US" sz="1100" b="1">
              <a:sym typeface=""/>
            </a:endParaRPr>
          </a:p>
        </p:txBody>
      </p:sp>
      <p:sp>
        <p:nvSpPr>
          <p:cNvPr id="618" name="2. Slide Title">
            <a:extLst>
              <a:ext uri="{FF2B5EF4-FFF2-40B4-BE49-F238E27FC236}">
                <a16:creationId xmlns:a16="http://schemas.microsoft.com/office/drawing/2014/main" id="{07BDBFB9-7E54-43BB-4CF5-57352A9A033B}"/>
              </a:ext>
            </a:extLst>
          </p:cNvPr>
          <p:cNvSpPr>
            <a:spLocks noGrp="1"/>
          </p:cNvSpPr>
          <p:nvPr>
            <p:ph type="title"/>
            <p:custDataLst>
              <p:tags r:id="rId4"/>
            </p:custDataLst>
          </p:nvPr>
        </p:nvSpPr>
        <p:spPr>
          <a:xfrm>
            <a:off x="1173522" y="129068"/>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PTA/RPG 2.0 – design choice: </a:t>
            </a:r>
            <a:r>
              <a:rPr lang="en-US"/>
              <a:t>PTA makes all CTP projects transparent and tests alternatives where it matters, RPG 2.0 handles everything else (2/4)</a:t>
            </a:r>
            <a:endParaRPr lang="en-US" spc="-30"/>
          </a:p>
        </p:txBody>
      </p:sp>
      <p:sp>
        <p:nvSpPr>
          <p:cNvPr id="619" name="Subtitle 608">
            <a:extLst>
              <a:ext uri="{FF2B5EF4-FFF2-40B4-BE49-F238E27FC236}">
                <a16:creationId xmlns:a16="http://schemas.microsoft.com/office/drawing/2014/main" id="{20202D6F-CA23-C0DE-57E4-1E27C61EAABB}"/>
              </a:ext>
            </a:extLst>
          </p:cNvPr>
          <p:cNvSpPr>
            <a:spLocks noGrp="1"/>
          </p:cNvSpPr>
          <p:nvPr>
            <p:ph type="subTitle" idx="1"/>
          </p:nvPr>
        </p:nvSpPr>
        <p:spPr>
          <a:xfrm>
            <a:off x="1173522"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7" name="Rectangle 626">
            <a:extLst>
              <a:ext uri="{FF2B5EF4-FFF2-40B4-BE49-F238E27FC236}">
                <a16:creationId xmlns:a16="http://schemas.microsoft.com/office/drawing/2014/main" id="{6F156507-6B09-1D1F-E721-DE8628BB4A6D}"/>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369B0B53-D019-D16F-C647-CF0D0BF51076}"/>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BBA5DCD4-9D24-D500-0CB3-56B3519C6D20}"/>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73FCDADB-9845-E330-717A-65BF90A8503B}"/>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2D31DF15-87EB-5BAA-0BBA-6B9591712074}"/>
              </a:ext>
            </a:extLst>
          </p:cNvPr>
          <p:cNvSpPr>
            <a:spLocks/>
          </p:cNvSpPr>
          <p:nvPr>
            <p:custDataLst>
              <p:tags r:id="rId5"/>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471FF8A7-9A3C-E2A0-EC65-1307DDA8A690}"/>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6A7DBAA6-58A1-5A10-8E7D-AA12FA734FF5}"/>
              </a:ext>
            </a:extLst>
          </p:cNvPr>
          <p:cNvGrpSpPr/>
          <p:nvPr>
            <p:custDataLst>
              <p:tags r:id="rId6"/>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79DCD686-F1D7-61F7-C3D4-7EF3DED6AE3E}"/>
                </a:ext>
              </a:extLst>
            </p:cNvPr>
            <p:cNvSpPr/>
            <p:nvPr>
              <p:custDataLst>
                <p:tags r:id="rId9"/>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0CC0A1A2-9435-87C0-5B29-A6C2969121BA}"/>
                </a:ext>
              </a:extLst>
            </p:cNvPr>
            <p:cNvSpPr txBox="1"/>
            <p:nvPr>
              <p:custDataLst>
                <p:tags r:id="rId10"/>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A5DA90B5-161D-E6C7-474E-C56F35DADFC9}"/>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ADC01DB7-5CC4-F0EF-6B43-B15C43633389}"/>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E84E4836-7B56-FAD7-5139-66AD71162D70}"/>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38" name="Connector: Elbow 129">
            <a:extLst>
              <a:ext uri="{FF2B5EF4-FFF2-40B4-BE49-F238E27FC236}">
                <a16:creationId xmlns:a16="http://schemas.microsoft.com/office/drawing/2014/main" id="{C67B0E2D-F182-B17E-3180-726C2B7C7A7C}"/>
              </a:ext>
            </a:extLst>
          </p:cNvPr>
          <p:cNvCxnSpPr>
            <a:cxnSpLocks/>
            <a:stCxn id="51" idx="3"/>
            <a:endCxn id="41"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D6167891-2724-AFB2-F665-D7011798ADEB}"/>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43" name="Connector: Elbow 42">
            <a:extLst>
              <a:ext uri="{FF2B5EF4-FFF2-40B4-BE49-F238E27FC236}">
                <a16:creationId xmlns:a16="http://schemas.microsoft.com/office/drawing/2014/main" id="{148D09CE-F2D8-AF5D-CFF7-B881D0447474}"/>
              </a:ext>
            </a:extLst>
          </p:cNvPr>
          <p:cNvCxnSpPr>
            <a:cxnSpLocks/>
            <a:stCxn id="61" idx="3"/>
            <a:endCxn id="41"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BD9D721-1CED-5672-2FBC-B83391B63165}"/>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45" name="Rectangle 44">
            <a:extLst>
              <a:ext uri="{FF2B5EF4-FFF2-40B4-BE49-F238E27FC236}">
                <a16:creationId xmlns:a16="http://schemas.microsoft.com/office/drawing/2014/main" id="{4874873F-2001-6001-D0B1-1B10208D5AD6}"/>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46" name="TextBox 45">
            <a:extLst>
              <a:ext uri="{FF2B5EF4-FFF2-40B4-BE49-F238E27FC236}">
                <a16:creationId xmlns:a16="http://schemas.microsoft.com/office/drawing/2014/main" id="{DF7457A8-448E-B46C-EAE6-C1C2FCCAA4E8}"/>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47" name="TextBox 46">
            <a:extLst>
              <a:ext uri="{FF2B5EF4-FFF2-40B4-BE49-F238E27FC236}">
                <a16:creationId xmlns:a16="http://schemas.microsoft.com/office/drawing/2014/main" id="{46F7DE04-339E-86BA-2032-3747AEBA296A}"/>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48" name="Straight Arrow Connector 47">
            <a:extLst>
              <a:ext uri="{FF2B5EF4-FFF2-40B4-BE49-F238E27FC236}">
                <a16:creationId xmlns:a16="http://schemas.microsoft.com/office/drawing/2014/main" id="{A09A0843-B6C1-E466-BDD7-61FB98ADF82F}"/>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9451ECC2-96FE-9F9D-8E79-6DE8F24BEA78}"/>
              </a:ext>
            </a:extLst>
          </p:cNvPr>
          <p:cNvCxnSpPr>
            <a:cxnSpLocks/>
            <a:stCxn id="50" idx="3"/>
            <a:endCxn id="51"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947D444F-5FDA-E5D9-40B3-DB03F3DCDD7F}"/>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 name="Rectangle 50">
            <a:extLst>
              <a:ext uri="{FF2B5EF4-FFF2-40B4-BE49-F238E27FC236}">
                <a16:creationId xmlns:a16="http://schemas.microsoft.com/office/drawing/2014/main" id="{21D7F3B8-61FC-1596-1D87-CE91385ACDC7}"/>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3" name="TextBox 52">
            <a:extLst>
              <a:ext uri="{FF2B5EF4-FFF2-40B4-BE49-F238E27FC236}">
                <a16:creationId xmlns:a16="http://schemas.microsoft.com/office/drawing/2014/main" id="{57825BD2-8879-8D3A-F3EE-5F34F4CA3909}"/>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4" name="TextBox 53">
            <a:extLst>
              <a:ext uri="{FF2B5EF4-FFF2-40B4-BE49-F238E27FC236}">
                <a16:creationId xmlns:a16="http://schemas.microsoft.com/office/drawing/2014/main" id="{FD4BBB06-528D-13D3-BB8C-BBBB3B63E892}"/>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5" name="TextBox 54">
            <a:extLst>
              <a:ext uri="{FF2B5EF4-FFF2-40B4-BE49-F238E27FC236}">
                <a16:creationId xmlns:a16="http://schemas.microsoft.com/office/drawing/2014/main" id="{B4D5475D-5B64-A042-7FBB-DC934AF57CA0}"/>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7" name="Straight Arrow Connector 56">
            <a:extLst>
              <a:ext uri="{FF2B5EF4-FFF2-40B4-BE49-F238E27FC236}">
                <a16:creationId xmlns:a16="http://schemas.microsoft.com/office/drawing/2014/main" id="{98A002CC-1F79-5D24-6A49-4B82A7B30D9E}"/>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8208C44F-3A59-38D0-0279-E661E736ECAB}"/>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9" name="TrackerAlphaBlue 452">
            <a:extLst>
              <a:ext uri="{FF2B5EF4-FFF2-40B4-BE49-F238E27FC236}">
                <a16:creationId xmlns:a16="http://schemas.microsoft.com/office/drawing/2014/main" id="{5B9F2805-FF4B-A2A4-2043-3662CBD4BABD}"/>
              </a:ext>
            </a:extLst>
          </p:cNvPr>
          <p:cNvSpPr>
            <a:spLocks/>
          </p:cNvSpPr>
          <p:nvPr>
            <p:custDataLst>
              <p:tags r:id="rId7"/>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61" name="Rectangle 60">
            <a:extLst>
              <a:ext uri="{FF2B5EF4-FFF2-40B4-BE49-F238E27FC236}">
                <a16:creationId xmlns:a16="http://schemas.microsoft.com/office/drawing/2014/main" id="{BF22F48F-C107-1BD7-1C25-407C81FDCD04}"/>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62" name="Straight Arrow Connector 61">
            <a:extLst>
              <a:ext uri="{FF2B5EF4-FFF2-40B4-BE49-F238E27FC236}">
                <a16:creationId xmlns:a16="http://schemas.microsoft.com/office/drawing/2014/main" id="{0E3BD665-EB8F-656C-8499-2A9DE4897D6F}"/>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7030A52B-F457-B6E3-78B9-1FC18633AE97}"/>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8" name="Straight Arrow Connector 447">
            <a:extLst>
              <a:ext uri="{FF2B5EF4-FFF2-40B4-BE49-F238E27FC236}">
                <a16:creationId xmlns:a16="http://schemas.microsoft.com/office/drawing/2014/main" id="{8E14D879-7E3A-CEC1-EA8A-F7F29510B612}"/>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9" name="Straight Arrow Connector 448">
            <a:extLst>
              <a:ext uri="{FF2B5EF4-FFF2-40B4-BE49-F238E27FC236}">
                <a16:creationId xmlns:a16="http://schemas.microsoft.com/office/drawing/2014/main" id="{CC0F117A-925A-558F-AEDD-0FF1654CCB13}"/>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2238BD8D-6CB3-1774-BA96-59443AA6A1E3}"/>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451" name="Connector: Elbow 450">
            <a:extLst>
              <a:ext uri="{FF2B5EF4-FFF2-40B4-BE49-F238E27FC236}">
                <a16:creationId xmlns:a16="http://schemas.microsoft.com/office/drawing/2014/main" id="{B2DB72C2-F7D2-140B-83A4-217DE6C39C12}"/>
              </a:ext>
            </a:extLst>
          </p:cNvPr>
          <p:cNvCxnSpPr>
            <a:cxnSpLocks/>
            <a:stCxn id="450" idx="3"/>
            <a:endCxn id="41"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4D721C0-1AFD-48A3-3707-02F9A5B44868}"/>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nvGrpSpPr>
          <p:cNvPr id="16" name="Group 15">
            <a:extLst>
              <a:ext uri="{FF2B5EF4-FFF2-40B4-BE49-F238E27FC236}">
                <a16:creationId xmlns:a16="http://schemas.microsoft.com/office/drawing/2014/main" id="{4A6FA423-9386-621D-B728-411C8602F487}"/>
              </a:ext>
            </a:extLst>
          </p:cNvPr>
          <p:cNvGrpSpPr/>
          <p:nvPr/>
        </p:nvGrpSpPr>
        <p:grpSpPr>
          <a:xfrm>
            <a:off x="332994" y="5867715"/>
            <a:ext cx="8629933" cy="192156"/>
            <a:chOff x="332994" y="5867715"/>
            <a:chExt cx="8629933" cy="192156"/>
          </a:xfrm>
          <a:solidFill>
            <a:schemeClr val="bg1">
              <a:lumMod val="50000"/>
            </a:schemeClr>
          </a:solidFill>
        </p:grpSpPr>
        <p:sp>
          <p:nvSpPr>
            <p:cNvPr id="17" name="Rectangle 16">
              <a:extLst>
                <a:ext uri="{FF2B5EF4-FFF2-40B4-BE49-F238E27FC236}">
                  <a16:creationId xmlns:a16="http://schemas.microsoft.com/office/drawing/2014/main" id="{2B9F3C0E-2F26-995F-D5B5-D02707093253}"/>
                </a:ext>
              </a:extLst>
            </p:cNvPr>
            <p:cNvSpPr>
              <a:spLocks/>
            </p:cNvSpPr>
            <p:nvPr/>
          </p:nvSpPr>
          <p:spPr>
            <a:xfrm>
              <a:off x="332994" y="5867715"/>
              <a:ext cx="217594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0" name="Rectangle 19">
              <a:extLst>
                <a:ext uri="{FF2B5EF4-FFF2-40B4-BE49-F238E27FC236}">
                  <a16:creationId xmlns:a16="http://schemas.microsoft.com/office/drawing/2014/main" id="{4B3C96D0-12A3-657E-2445-08C8471B7EC7}"/>
                </a:ext>
              </a:extLst>
            </p:cNvPr>
            <p:cNvSpPr>
              <a:spLocks/>
            </p:cNvSpPr>
            <p:nvPr/>
          </p:nvSpPr>
          <p:spPr>
            <a:xfrm>
              <a:off x="2527836" y="5867715"/>
              <a:ext cx="3002712"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2" name="Rectangle 21">
              <a:extLst>
                <a:ext uri="{FF2B5EF4-FFF2-40B4-BE49-F238E27FC236}">
                  <a16:creationId xmlns:a16="http://schemas.microsoft.com/office/drawing/2014/main" id="{333AC51E-B4F0-01E9-D9CE-DD115FBE1FE8}"/>
                </a:ext>
              </a:extLst>
            </p:cNvPr>
            <p:cNvSpPr>
              <a:spLocks/>
            </p:cNvSpPr>
            <p:nvPr/>
          </p:nvSpPr>
          <p:spPr>
            <a:xfrm>
              <a:off x="5549443" y="5867715"/>
              <a:ext cx="2159327"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4" name="Rectangle 23">
              <a:extLst>
                <a:ext uri="{FF2B5EF4-FFF2-40B4-BE49-F238E27FC236}">
                  <a16:creationId xmlns:a16="http://schemas.microsoft.com/office/drawing/2014/main" id="{06A74D13-DA31-333B-3A8C-D11789F2589F}"/>
                </a:ext>
              </a:extLst>
            </p:cNvPr>
            <p:cNvSpPr>
              <a:spLocks/>
            </p:cNvSpPr>
            <p:nvPr/>
          </p:nvSpPr>
          <p:spPr>
            <a:xfrm>
              <a:off x="7754139" y="5867715"/>
              <a:ext cx="120878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sp>
        <p:nvSpPr>
          <p:cNvPr id="604" name="Panel header: Options considered">
            <a:extLst>
              <a:ext uri="{FF2B5EF4-FFF2-40B4-BE49-F238E27FC236}">
                <a16:creationId xmlns:a16="http://schemas.microsoft.com/office/drawing/2014/main" id="{21282400-1ECB-DC74-D48A-3B50E65913BD}"/>
              </a:ext>
            </a:extLst>
          </p:cNvPr>
          <p:cNvSpPr txBox="1"/>
          <p:nvPr/>
        </p:nvSpPr>
        <p:spPr>
          <a:xfrm>
            <a:off x="9323520" y="2070173"/>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40FA3A3D-5DE5-73B1-6BF4-B665DD0AF171}"/>
              </a:ext>
            </a:extLst>
          </p:cNvPr>
          <p:cNvCxnSpPr/>
          <p:nvPr/>
        </p:nvCxnSpPr>
        <p:spPr>
          <a:xfrm>
            <a:off x="9323520" y="2280484"/>
            <a:ext cx="2395728" cy="0"/>
          </a:xfrm>
          <a:prstGeom prst="line">
            <a:avLst/>
          </a:prstGeom>
          <a:ln w="9525">
            <a:solidFill>
              <a:schemeClr val="tx1"/>
            </a:solidFill>
          </a:ln>
        </p:spPr>
      </p:cxnSp>
      <p:sp>
        <p:nvSpPr>
          <p:cNvPr id="606" name="Panel: option 1">
            <a:extLst>
              <a:ext uri="{FF2B5EF4-FFF2-40B4-BE49-F238E27FC236}">
                <a16:creationId xmlns:a16="http://schemas.microsoft.com/office/drawing/2014/main" id="{49288001-A6DC-9BC0-C9B1-7E893DBFE85F}"/>
              </a:ext>
            </a:extLst>
          </p:cNvPr>
          <p:cNvSpPr txBox="1"/>
          <p:nvPr/>
        </p:nvSpPr>
        <p:spPr>
          <a:xfrm>
            <a:off x="9323520" y="2353652"/>
            <a:ext cx="2395728" cy="1164574"/>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a:t>1. 	All except CTP load and reliability projects: economic, resiliency, storm-hardening, in-kind, aging infrastructure, TSP criteria and projects unresolved at cycle end</a:t>
            </a:r>
          </a:p>
        </p:txBody>
      </p:sp>
      <p:sp>
        <p:nvSpPr>
          <p:cNvPr id="607" name="Panel: option 2">
            <a:extLst>
              <a:ext uri="{FF2B5EF4-FFF2-40B4-BE49-F238E27FC236}">
                <a16:creationId xmlns:a16="http://schemas.microsoft.com/office/drawing/2014/main" id="{EBCE9FEE-8DF7-504A-443F-5FA43F32C35E}"/>
              </a:ext>
            </a:extLst>
          </p:cNvPr>
          <p:cNvSpPr txBox="1"/>
          <p:nvPr/>
        </p:nvSpPr>
        <p:spPr>
          <a:xfrm>
            <a:off x="9323520" y="3603888"/>
            <a:ext cx="2395728" cy="270712"/>
          </a:xfrm>
          <a:prstGeom prst="roundRect">
            <a:avLst/>
          </a:prstGeom>
          <a:noFill/>
          <a:ln w="12700">
            <a:solidFill>
              <a:srgbClr val="D9D9D9"/>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b="0"/>
              <a:t>2.	All currently RPG-eligible projects</a:t>
            </a:r>
          </a:p>
        </p:txBody>
      </p:sp>
      <p:sp>
        <p:nvSpPr>
          <p:cNvPr id="3" name="Panel: option 2">
            <a:extLst>
              <a:ext uri="{FF2B5EF4-FFF2-40B4-BE49-F238E27FC236}">
                <a16:creationId xmlns:a16="http://schemas.microsoft.com/office/drawing/2014/main" id="{53743670-1347-AF96-4624-62F3C18879C0}"/>
              </a:ext>
            </a:extLst>
          </p:cNvPr>
          <p:cNvSpPr txBox="1"/>
          <p:nvPr/>
        </p:nvSpPr>
        <p:spPr>
          <a:xfrm>
            <a:off x="9323520" y="3960262"/>
            <a:ext cx="2395728" cy="270712"/>
          </a:xfrm>
          <a:prstGeom prst="roundRect">
            <a:avLst/>
          </a:prstGeom>
          <a:noFill/>
          <a:ln w="12700">
            <a:solidFill>
              <a:srgbClr val="D9D9D9"/>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b="0"/>
              <a:t>3.	Tier 3/4 only</a:t>
            </a:r>
          </a:p>
        </p:txBody>
      </p:sp>
      <p:sp>
        <p:nvSpPr>
          <p:cNvPr id="21" name="TextBox 20">
            <a:extLst>
              <a:ext uri="{FF2B5EF4-FFF2-40B4-BE49-F238E27FC236}">
                <a16:creationId xmlns:a16="http://schemas.microsoft.com/office/drawing/2014/main" id="{0B55D84D-64BB-1C7F-49F3-40518129E61B}"/>
              </a:ext>
            </a:extLst>
          </p:cNvPr>
          <p:cNvSpPr txBox="1">
            <a:spLocks/>
          </p:cNvSpPr>
          <p:nvPr/>
        </p:nvSpPr>
        <p:spPr>
          <a:xfrm>
            <a:off x="9323520" y="1094746"/>
            <a:ext cx="798615" cy="323165"/>
          </a:xfrm>
          <a:prstGeom prst="rect">
            <a:avLst/>
          </a:prstGeom>
          <a:solidFill>
            <a:srgbClr val="92D050">
              <a:alpha val="69804"/>
            </a:srgbClr>
          </a:solidFill>
          <a:ln w="19050">
            <a:solidFill>
              <a:schemeClr val="accent1"/>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t>Clear alignment</a:t>
            </a:r>
          </a:p>
        </p:txBody>
      </p:sp>
      <p:sp>
        <p:nvSpPr>
          <p:cNvPr id="11" name="Freeform: Shape 10">
            <a:extLst>
              <a:ext uri="{FF2B5EF4-FFF2-40B4-BE49-F238E27FC236}">
                <a16:creationId xmlns:a16="http://schemas.microsoft.com/office/drawing/2014/main" id="{E24F77DB-F4EC-3521-EC52-691AE1BF9F9B}"/>
              </a:ext>
            </a:extLst>
          </p:cNvPr>
          <p:cNvSpPr/>
          <p:nvPr>
            <p:custDataLst>
              <p:tags r:id="rId8"/>
            </p:custDataLst>
          </p:nvPr>
        </p:nvSpPr>
        <p:spPr>
          <a:xfrm>
            <a:off x="332994" y="4665234"/>
            <a:ext cx="8279441"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700" b="1">
                <a:solidFill>
                  <a:schemeClr val="bg1"/>
                </a:solidFill>
              </a:rPr>
              <a:t>Project Transparency and Alternatives</a:t>
            </a:r>
            <a:endParaRPr lang="en-US" sz="700" err="1">
              <a:solidFill>
                <a:schemeClr val="bg1"/>
              </a:solidFill>
            </a:endParaRPr>
          </a:p>
        </p:txBody>
      </p:sp>
    </p:spTree>
    <p:extLst>
      <p:ext uri="{BB962C8B-B14F-4D97-AF65-F5344CB8AC3E}">
        <p14:creationId xmlns:p14="http://schemas.microsoft.com/office/powerpoint/2010/main" val="2911687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036C8-70F1-A9A6-22F7-69F4E0DCA670}"/>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DEC0C091-44E0-37B8-C406-4B9BFC0C4B7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04" imgH="403" progId="TCLayout.ActiveDocument.1">
                  <p:embed/>
                </p:oleObj>
              </mc:Choice>
              <mc:Fallback>
                <p:oleObj name="think-cell Slide" r:id="rId13" imgW="404" imgH="403" progId="TCLayout.ActiveDocument.1">
                  <p:embed/>
                  <p:pic>
                    <p:nvPicPr>
                      <p:cNvPr id="4" name="Object 6" hidden="1">
                        <a:extLst>
                          <a:ext uri="{FF2B5EF4-FFF2-40B4-BE49-F238E27FC236}">
                            <a16:creationId xmlns:a16="http://schemas.microsoft.com/office/drawing/2014/main" id="{DEC0C091-44E0-37B8-C406-4B9BFC0C4B79}"/>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grpSp>
        <p:nvGrpSpPr>
          <p:cNvPr id="12" name="Group 11">
            <a:extLst>
              <a:ext uri="{FF2B5EF4-FFF2-40B4-BE49-F238E27FC236}">
                <a16:creationId xmlns:a16="http://schemas.microsoft.com/office/drawing/2014/main" id="{11F8D0DA-1139-D70D-5A3E-AC8AABECFA2D}"/>
              </a:ext>
            </a:extLst>
          </p:cNvPr>
          <p:cNvGrpSpPr/>
          <p:nvPr/>
        </p:nvGrpSpPr>
        <p:grpSpPr>
          <a:xfrm>
            <a:off x="8318798" y="3021093"/>
            <a:ext cx="568295" cy="667959"/>
            <a:chOff x="8318798" y="3021093"/>
            <a:chExt cx="568295" cy="667959"/>
          </a:xfrm>
        </p:grpSpPr>
        <p:sp>
          <p:nvSpPr>
            <p:cNvPr id="13" name="Isosceles Triangle 12">
              <a:extLst>
                <a:ext uri="{FF2B5EF4-FFF2-40B4-BE49-F238E27FC236}">
                  <a16:creationId xmlns:a16="http://schemas.microsoft.com/office/drawing/2014/main" id="{E5A9472D-95ED-20EC-6497-B43FFBF8AC98}"/>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17" name="TextBox 16">
              <a:extLst>
                <a:ext uri="{FF2B5EF4-FFF2-40B4-BE49-F238E27FC236}">
                  <a16:creationId xmlns:a16="http://schemas.microsoft.com/office/drawing/2014/main" id="{A3A1D360-4BCD-F666-3A3E-B1A28AD4ACAE}"/>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grpSp>
        <p:nvGrpSpPr>
          <p:cNvPr id="452" name="Group 451">
            <a:extLst>
              <a:ext uri="{FF2B5EF4-FFF2-40B4-BE49-F238E27FC236}">
                <a16:creationId xmlns:a16="http://schemas.microsoft.com/office/drawing/2014/main" id="{17EF172A-9634-BBE8-A29D-70E1B591F618}"/>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BFAA512D-659A-7195-4494-798CFA1A196C}"/>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56EFA72A-3F3A-AE1E-07A1-D862C64FA582}"/>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9B7AFB39-7B4D-B140-6C42-523DBBE047BE}"/>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AAF94C05-EC73-709C-5905-1935C1112CFF}"/>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1D055882-2CD6-E67B-5023-92EE07A185A2}"/>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CC74B476-8793-7196-D4D5-D0C0F54681CF}"/>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FCC32655-47FF-633E-618E-C5A773DD26DA}"/>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3256E4BB-A862-EA2A-4C88-2F796D6894C7}"/>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24E64274-199D-2D9B-1BFA-44F6F5B5E748}"/>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51D7E5D2-4356-83A8-D94F-AF8E8F822375}"/>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A133BEF8-0BD0-AA9C-EF94-F38DA7E4321A}"/>
              </a:ext>
            </a:extLst>
          </p:cNvPr>
          <p:cNvGrpSpPr/>
          <p:nvPr/>
        </p:nvGrpSpPr>
        <p:grpSpPr>
          <a:xfrm>
            <a:off x="283706" y="1669937"/>
            <a:ext cx="8705098" cy="254942"/>
            <a:chOff x="1736297" y="928414"/>
            <a:chExt cx="5978598" cy="254942"/>
          </a:xfrm>
        </p:grpSpPr>
        <p:cxnSp>
          <p:nvCxnSpPr>
            <p:cNvPr id="39" name="Straight Connector 38">
              <a:extLst>
                <a:ext uri="{FF2B5EF4-FFF2-40B4-BE49-F238E27FC236}">
                  <a16:creationId xmlns:a16="http://schemas.microsoft.com/office/drawing/2014/main" id="{1FF4DC3D-0A4E-748A-C867-EEA3315E9C0C}"/>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A90079C3-C071-7521-B0D7-45BA681575DC}"/>
                </a:ext>
              </a:extLst>
            </p:cNvPr>
            <p:cNvSpPr txBox="1"/>
            <p:nvPr/>
          </p:nvSpPr>
          <p:spPr>
            <a:xfrm>
              <a:off x="1736297" y="928414"/>
              <a:ext cx="1278246"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p>
          </p:txBody>
        </p:sp>
      </p:grpSp>
      <p:sp>
        <p:nvSpPr>
          <p:cNvPr id="508" name="5. Source">
            <a:extLst>
              <a:ext uri="{FF2B5EF4-FFF2-40B4-BE49-F238E27FC236}">
                <a16:creationId xmlns:a16="http://schemas.microsoft.com/office/drawing/2014/main" id="{82E75FD3-1B3F-44ED-FECF-2DFB1417872C}"/>
              </a:ext>
            </a:extLst>
          </p:cNvPr>
          <p:cNvSpPr txBox="1"/>
          <p:nvPr>
            <p:custDataLst>
              <p:tags r:id="rId2"/>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54FDEFCE-0C12-E935-0A8D-25F2461F2224}"/>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53DFFAA1-26CD-95CD-4A8B-E0321C0612BC}"/>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9C87A9D4-8A40-BCD7-9972-8DC7766AE97C}"/>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660CD196-7E35-A373-D92A-F72833FC5F93}"/>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B48C9CBE-B443-7F4D-41C3-584B6586FCF9}"/>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E9010F6F-9707-2BA7-05AF-996DE7E7BB83}"/>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20F96363-E79F-79EB-0C02-B59405548BEB}"/>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2811D339-A3BE-51DA-4E4A-74756EC1B284}"/>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52FDD8EF-4922-21E7-3080-C38FB65105AA}"/>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4EF8556F-EFD4-FB34-5AD9-5068E16B82F4}"/>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5E486B64-7B38-6BC4-F04C-F0692841C40E}"/>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736C3618-EBE3-A97E-9AFA-6D4CBB7CC005}"/>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156A48A9-E622-6768-800C-E21E4E6C8111}"/>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19255494-2E66-C788-5EEC-E2B219A4F928}"/>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8C90AEC3-5BE0-C0C2-CE2E-805EB9AE92A7}"/>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D99B5BB3-3B2C-0E3C-969A-F1D6F4462886}"/>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D6175A99-AA59-4691-E310-209D3ACCBD43}"/>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0D1E62C1-BE2A-1B45-F479-0F3CC4B5C422}"/>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BCF39CA5-91E0-AF92-A1E4-7D6302E15E08}"/>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D50C40F8-A08C-E30E-2B3E-08318E64B799}"/>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CD712DF7-93AB-43A9-E25E-93216FD41FF0}"/>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3A5326DB-406D-D004-D9AD-D6D619CC0B10}"/>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1831D8D3-24D1-D24C-D162-D44E87DB3C1C}"/>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5446CBB1-45FE-B4C6-9FA4-F4E197137B9E}"/>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D19A295E-E02A-9521-E607-3DD540D4708F}"/>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2D615329-08D1-3106-3798-1F4111D1AFB6}"/>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80D68EFA-FCF2-ACFA-9B72-CBF67D5E6AA8}"/>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B85D7972-DE80-3CD8-BB46-41A69AA1349F}"/>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FEE7574A-EBFE-5C7B-4DF1-6901879C3A12}"/>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626DC37B-F27B-7B0C-0BFB-FC46365F306E}"/>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276F2B32-572C-6219-F1B1-AABD107A7E2E}"/>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99F26CF1-65F6-93FF-D3AF-2952378D9E43}"/>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27B6F502-3F6E-2C90-C420-427A09F83602}"/>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460A3B7F-5B6C-62C6-CD9C-A0EFF3C32E21}"/>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2823414D-D8A1-C1E0-F031-959DD1AF38EC}"/>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0C9CC0C8-E42D-9B43-D949-208D26FECB04}"/>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777093EC-858B-8DC4-8783-DBA104FF64FE}"/>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9BD030BC-5E5E-602E-8334-314EAF37DB2E}"/>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067C0D06-C9CE-56D3-CD5E-46473C5A631F}"/>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60B4E23B-80F2-77C3-4217-915E55CABDBD}"/>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B3EC927B-202F-B9D7-0706-0938AE1B6D5B}"/>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4001AE2B-206F-6A18-F34E-3DDFD751A37F}"/>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0CE1A222-5071-D0BE-87D1-6EEAC93D1A0D}"/>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6A9550C1-C6FA-8104-7D11-6C08F4FE4728}"/>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2BB13809-ED40-23DE-A833-0F3A2228D45F}"/>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CAF03531-F6FB-10AF-B13B-9F266227D3DD}"/>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CD85D4EC-EC93-582F-5011-40DC9E6DBFF9}"/>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47C8A71C-7678-14EF-18B6-A0F1DD015C9E}"/>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77CA8C1F-85E3-B7FA-E49A-4470E98D6275}"/>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00BD9313-19DC-D267-D35C-99A6FFC76227}"/>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6654BCFA-1004-564F-86B5-D4C851174D32}"/>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068888A1-730D-6C96-C51C-5F339D34449F}"/>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D0D13057-62A1-7A3A-9443-5A399756ACD7}"/>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1E4B558B-B2C9-CEDE-DEFE-2F03C931150A}"/>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CD094049-2497-D638-A753-48F684ECC765}"/>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85801390-A5BB-6F45-8F5B-9D01F44A8714}"/>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F73A2F40-511E-F19A-AC90-A9A44F4F66CD}"/>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7177F79C-AFB4-830F-D049-2206028EDA5F}"/>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1A989CCC-35AD-467C-1A37-DF94E5C69070}"/>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E8636ECD-C9F6-515B-D93B-D4EB762DBA1A}"/>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8DDE9450-7F28-3AAB-B2CC-59F10A775E8E}"/>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0F009F73-40A7-82A8-816C-6DBBDDF98C7F}"/>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4675E535-729B-096A-A637-334728985C14}"/>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6D30BC90-F3F9-729D-621F-802B3DB8EEB9}"/>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B5233050-C952-94DB-89A2-8857A9ED0DBF}"/>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6C9189AB-6C92-19F5-0545-DF04058367CF}"/>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69F8FE48-3617-706D-3AC6-5A610DD81685}"/>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37F8FE96-044E-CE6F-C7EB-1716291DA9F5}"/>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5FD260EB-F51D-E1C7-CE0B-9CF5E74406A9}"/>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A3C65FF2-AA89-01CF-7B91-C84324AEBD9D}"/>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4374917B-1E5C-AEC2-B7E3-B3EA2409EB1F}"/>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68D32F54-72EF-7F9E-D1BF-5444D9DF332C}"/>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8AFC84AF-9D8B-F3C4-5AB0-6AF744402A1F}"/>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FDC7517C-C6B2-9A77-E744-60535CB15B41}"/>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A394E05F-E933-8E7C-9458-56B809CF07D6}"/>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0E147E1B-175D-7E46-8D07-3A3B03BB6A76}"/>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05095265-1958-C7F5-97E0-16BE3E4C6D68}"/>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B402D0E2-A01C-76A5-55F3-F7170A7E96C2}"/>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D53E3C64-6F84-0AFD-9B6A-FC7C243776EC}"/>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6365544F-7D2F-E6A2-5848-F54435933450}"/>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1C58DC28-B504-466F-412B-9BD0438FE36D}"/>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22873F2D-6353-D630-14ED-AE74ACAB0B3B}"/>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24DDEFC3-1C4D-9A34-01EF-EED7B8071EDA}"/>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CE57BC6E-2071-BE9B-BEA7-CB926EC85CFF}"/>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FED01001-B167-20EA-F49E-4CFC78316C6E}"/>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E7D5B287-1A62-2D9E-34F2-D4F4B124538B}"/>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21ABEEF0-227E-E683-9535-1C5CD0C81967}"/>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C4AD01FF-7DD4-9DEA-C370-32E4A06EFB39}"/>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248662DA-23B4-941F-DEA9-82A647835637}"/>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B216CFB4-5B5F-AEC3-35F5-C74D30FBF750}"/>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A2C99911-CBCE-B877-5431-9D7DB05EF6E1}"/>
              </a:ext>
            </a:extLst>
          </p:cNvPr>
          <p:cNvSpPr>
            <a:spLocks/>
          </p:cNvSpPr>
          <p:nvPr>
            <p:custDataLst>
              <p:tags r:id="rId3"/>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7810DE24-CB00-461E-ECFC-40E2E5697E9A}"/>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B1A2445A-36C8-51E4-87A4-572DC519DFA0}"/>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A6D2920C-43D4-8D48-895D-B8C122075459}"/>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CA3818FB-1693-206A-8921-2E25D8371A64}"/>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BC465D94-5525-4F62-5EDD-69878CCFAAB9}"/>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BBE1D825-4563-4007-4612-BBA08341B296}"/>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624A0C3D-8F66-167B-D738-A55259EB9C27}"/>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728D5E1F-B8FE-B5EC-1676-01FDB7365A22}"/>
              </a:ext>
            </a:extLst>
          </p:cNvPr>
          <p:cNvCxnSpPr>
            <a:cxnSpLocks/>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698C0D7D-1623-74FB-448D-A99E7BAEEC01}"/>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cxnSp>
        <p:nvCxnSpPr>
          <p:cNvPr id="172" name="Connector: Elbow 171">
            <a:extLst>
              <a:ext uri="{FF2B5EF4-FFF2-40B4-BE49-F238E27FC236}">
                <a16:creationId xmlns:a16="http://schemas.microsoft.com/office/drawing/2014/main" id="{5E0EF5F9-7B9D-B75F-FCC2-8F19F7D96138}"/>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A58EA4A0-B210-2E44-D50D-5A70B1D138A4}"/>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0391E8CB-107F-923C-27A2-17B21A582439}"/>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66BA92CE-802B-BAE1-FE38-C96B56331F95}"/>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79D352C3-EED5-C51A-CAA8-F578BA84A936}"/>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A4E89745-4A7A-DF50-1C21-E82BDC787F58}"/>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A8B42789-ABBC-BC55-81CF-360BA2C3CC1F}"/>
              </a:ext>
            </a:extLst>
          </p:cNvPr>
          <p:cNvSpPr txBox="1"/>
          <p:nvPr/>
        </p:nvSpPr>
        <p:spPr>
          <a:xfrm>
            <a:off x="9323520" y="1798829"/>
            <a:ext cx="2395728" cy="169277"/>
          </a:xfrm>
          <a:prstGeom prst="rect">
            <a:avLst/>
          </a:prstGeom>
          <a:noFill/>
          <a:ln>
            <a:noFill/>
          </a:ln>
        </p:spPr>
        <p:txBody>
          <a:bodyPr wrap="square" lIns="0" tIns="0" rIns="0" bIns="0" anchor="t">
            <a:spAutoFit/>
          </a:bodyPr>
          <a:lstStyle/>
          <a:p>
            <a:r>
              <a:rPr lang="en-US" sz="1100"/>
              <a:t>What is the scope of PTA?</a:t>
            </a:r>
            <a:endParaRPr lang="en-US" sz="1100" b="1"/>
          </a:p>
        </p:txBody>
      </p:sp>
      <p:sp>
        <p:nvSpPr>
          <p:cNvPr id="609" name="Panel header: What we heard">
            <a:extLst>
              <a:ext uri="{FF2B5EF4-FFF2-40B4-BE49-F238E27FC236}">
                <a16:creationId xmlns:a16="http://schemas.microsoft.com/office/drawing/2014/main" id="{6CCDDB55-0F3E-1219-0C6A-DECDEC318E1B}"/>
              </a:ext>
            </a:extLst>
          </p:cNvPr>
          <p:cNvSpPr txBox="1"/>
          <p:nvPr/>
        </p:nvSpPr>
        <p:spPr>
          <a:xfrm>
            <a:off x="9323520" y="4185412"/>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ACC15EFA-999B-BE19-540C-031531D643BB}"/>
              </a:ext>
            </a:extLst>
          </p:cNvPr>
          <p:cNvCxnSpPr/>
          <p:nvPr/>
        </p:nvCxnSpPr>
        <p:spPr>
          <a:xfrm>
            <a:off x="9323520" y="4578603"/>
            <a:ext cx="2395728" cy="0"/>
          </a:xfrm>
          <a:prstGeom prst="line">
            <a:avLst/>
          </a:prstGeom>
          <a:ln w="9525">
            <a:solidFill>
              <a:schemeClr val="tx1"/>
            </a:solidFill>
          </a:ln>
        </p:spPr>
      </p:cxnSp>
      <p:sp>
        <p:nvSpPr>
          <p:cNvPr id="611" name="Panel: stat 1 number">
            <a:extLst>
              <a:ext uri="{FF2B5EF4-FFF2-40B4-BE49-F238E27FC236}">
                <a16:creationId xmlns:a16="http://schemas.microsoft.com/office/drawing/2014/main" id="{D91232F7-F581-7A33-CA11-14B600C2365D}"/>
              </a:ext>
            </a:extLst>
          </p:cNvPr>
          <p:cNvSpPr txBox="1"/>
          <p:nvPr/>
        </p:nvSpPr>
        <p:spPr>
          <a:xfrm>
            <a:off x="9323520" y="4690737"/>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61%</a:t>
            </a:r>
          </a:p>
        </p:txBody>
      </p:sp>
      <p:sp>
        <p:nvSpPr>
          <p:cNvPr id="612" name="Panel: stat 1 text">
            <a:extLst>
              <a:ext uri="{FF2B5EF4-FFF2-40B4-BE49-F238E27FC236}">
                <a16:creationId xmlns:a16="http://schemas.microsoft.com/office/drawing/2014/main" id="{C848C5FC-D806-22F3-5B4F-ED4612A25E41}"/>
              </a:ext>
            </a:extLst>
          </p:cNvPr>
          <p:cNvSpPr txBox="1"/>
          <p:nvPr/>
        </p:nvSpPr>
        <p:spPr>
          <a:xfrm>
            <a:off x="10009319" y="4603643"/>
            <a:ext cx="1830281" cy="677108"/>
          </a:xfrm>
          <a:prstGeom prst="rect">
            <a:avLst/>
          </a:prstGeom>
          <a:noFill/>
          <a:ln>
            <a:noFill/>
          </a:ln>
        </p:spPr>
        <p:txBody>
          <a:bodyPr wrap="square" lIns="0" tIns="0" rIns="0" bIns="0" anchor="ctr">
            <a:spAutoFit/>
          </a:bodyPr>
          <a:lstStyle/>
          <a:p>
            <a:pPr>
              <a:buClr>
                <a:schemeClr val="tx2"/>
              </a:buClr>
            </a:pPr>
            <a:r>
              <a:rPr lang="en-US" sz="1100"/>
              <a:t>of respondents agree/ strongly agree with alternative testing and public comment alongside CTP</a:t>
            </a:r>
            <a:endParaRPr lang="en-US" sz="1100">
              <a:sym typeface=""/>
            </a:endParaRPr>
          </a:p>
        </p:txBody>
      </p:sp>
      <p:sp>
        <p:nvSpPr>
          <p:cNvPr id="613" name="Panel header: Why">
            <a:extLst>
              <a:ext uri="{FF2B5EF4-FFF2-40B4-BE49-F238E27FC236}">
                <a16:creationId xmlns:a16="http://schemas.microsoft.com/office/drawing/2014/main" id="{B4020674-9DA4-0ACA-A5AB-DABBA25E0FA0}"/>
              </a:ext>
            </a:extLst>
          </p:cNvPr>
          <p:cNvSpPr txBox="1"/>
          <p:nvPr/>
        </p:nvSpPr>
        <p:spPr>
          <a:xfrm>
            <a:off x="9323520" y="5300979"/>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A686ABAF-D02B-4E3E-A002-C1119FC75AD4}"/>
              </a:ext>
            </a:extLst>
          </p:cNvPr>
          <p:cNvCxnSpPr>
            <a:cxnSpLocks/>
          </p:cNvCxnSpPr>
          <p:nvPr/>
        </p:nvCxnSpPr>
        <p:spPr>
          <a:xfrm>
            <a:off x="9323520" y="5511290"/>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4A35196F-4E4A-E047-94FB-34F1BB0E99DE}"/>
              </a:ext>
            </a:extLst>
          </p:cNvPr>
          <p:cNvSpPr txBox="1"/>
          <p:nvPr/>
        </p:nvSpPr>
        <p:spPr>
          <a:xfrm>
            <a:off x="9323520" y="5581205"/>
            <a:ext cx="2395728" cy="338554"/>
          </a:xfrm>
          <a:prstGeom prst="rect">
            <a:avLst/>
          </a:prstGeom>
          <a:noFill/>
          <a:ln>
            <a:noFill/>
          </a:ln>
        </p:spPr>
        <p:txBody>
          <a:bodyPr wrap="square" lIns="0" tIns="0" rIns="0" bIns="0" anchor="t">
            <a:spAutoFit/>
          </a:bodyPr>
          <a:lstStyle/>
          <a:p>
            <a:pPr>
              <a:buClr>
                <a:schemeClr val="tx2"/>
              </a:buClr>
            </a:pPr>
            <a:r>
              <a:rPr lang="en-US" sz="1100"/>
              <a:t>Builds confidence where it matters most and keeps the plan on schedule</a:t>
            </a:r>
            <a:endParaRPr lang="en-US" sz="1100" b="1">
              <a:sym typeface=""/>
            </a:endParaRPr>
          </a:p>
        </p:txBody>
      </p:sp>
      <p:sp>
        <p:nvSpPr>
          <p:cNvPr id="618" name="2. Slide Title">
            <a:extLst>
              <a:ext uri="{FF2B5EF4-FFF2-40B4-BE49-F238E27FC236}">
                <a16:creationId xmlns:a16="http://schemas.microsoft.com/office/drawing/2014/main" id="{22A712B3-7750-C057-94CF-1266AD4AA349}"/>
              </a:ext>
            </a:extLst>
          </p:cNvPr>
          <p:cNvSpPr>
            <a:spLocks noGrp="1"/>
          </p:cNvSpPr>
          <p:nvPr>
            <p:ph type="title"/>
            <p:custDataLst>
              <p:tags r:id="rId4"/>
            </p:custDataLst>
          </p:nvPr>
        </p:nvSpPr>
        <p:spPr>
          <a:xfrm>
            <a:off x="1173522" y="129068"/>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PTA/RPG 2.0 – design choice: </a:t>
            </a:r>
            <a:r>
              <a:rPr lang="en-US"/>
              <a:t>PTA makes all CTP projects transparent and tests alternatives where it matters, RPG 2.0 handles everything else (3/4)</a:t>
            </a:r>
            <a:endParaRPr lang="en-US" spc="-30"/>
          </a:p>
        </p:txBody>
      </p:sp>
      <p:sp>
        <p:nvSpPr>
          <p:cNvPr id="619" name="Subtitle 608">
            <a:extLst>
              <a:ext uri="{FF2B5EF4-FFF2-40B4-BE49-F238E27FC236}">
                <a16:creationId xmlns:a16="http://schemas.microsoft.com/office/drawing/2014/main" id="{ED5C582D-F604-BA51-D89C-BF88C76E72B7}"/>
              </a:ext>
            </a:extLst>
          </p:cNvPr>
          <p:cNvSpPr>
            <a:spLocks noGrp="1"/>
          </p:cNvSpPr>
          <p:nvPr>
            <p:ph type="subTitle" idx="1"/>
          </p:nvPr>
        </p:nvSpPr>
        <p:spPr>
          <a:xfrm>
            <a:off x="1173522"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7" name="Rectangle 626">
            <a:extLst>
              <a:ext uri="{FF2B5EF4-FFF2-40B4-BE49-F238E27FC236}">
                <a16:creationId xmlns:a16="http://schemas.microsoft.com/office/drawing/2014/main" id="{9C5F4F77-DAE4-8DD9-AE1D-9B59B37BBD34}"/>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BB3EA3E8-3B77-5E93-E01D-CE6C0E19E089}"/>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5F8046B9-0005-F716-FF0F-FBE59DE2BB5B}"/>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E9F206A7-C01B-C4DE-FD11-A4E9F0A8B6EB}"/>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FB33FA82-696E-8C61-6963-E19F5CF9AE26}"/>
              </a:ext>
            </a:extLst>
          </p:cNvPr>
          <p:cNvSpPr>
            <a:spLocks/>
          </p:cNvSpPr>
          <p:nvPr>
            <p:custDataLst>
              <p:tags r:id="rId5"/>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8D2240A8-C0D8-8BF5-394B-EFE86D1CE75A}"/>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08A5BB37-C388-BBFB-B28A-EFA57CC73F60}"/>
              </a:ext>
            </a:extLst>
          </p:cNvPr>
          <p:cNvGrpSpPr/>
          <p:nvPr>
            <p:custDataLst>
              <p:tags r:id="rId6"/>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63494411-43F8-EFCB-6640-9BC3893A5772}"/>
                </a:ext>
              </a:extLst>
            </p:cNvPr>
            <p:cNvSpPr/>
            <p:nvPr>
              <p:custDataLst>
                <p:tags r:id="rId9"/>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41441C03-1DDC-5DAB-ED3C-04806740E660}"/>
                </a:ext>
              </a:extLst>
            </p:cNvPr>
            <p:cNvSpPr txBox="1"/>
            <p:nvPr>
              <p:custDataLst>
                <p:tags r:id="rId10"/>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860D6708-56BC-BA0F-4ECF-C86430BA144F}"/>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EB72D30B-81A5-7ADE-790C-BBCE8461055D}"/>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88988720-5F64-BA4E-CF73-AB8B2E8EA4B2}"/>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38" name="Connector: Elbow 129">
            <a:extLst>
              <a:ext uri="{FF2B5EF4-FFF2-40B4-BE49-F238E27FC236}">
                <a16:creationId xmlns:a16="http://schemas.microsoft.com/office/drawing/2014/main" id="{1EECF5AD-8A24-4C6A-728C-7AB152A087D6}"/>
              </a:ext>
            </a:extLst>
          </p:cNvPr>
          <p:cNvCxnSpPr>
            <a:cxnSpLocks/>
            <a:stCxn id="51" idx="3"/>
            <a:endCxn id="41"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37580A4-E59D-E9F2-E994-80A322D6CC62}"/>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43" name="Connector: Elbow 42">
            <a:extLst>
              <a:ext uri="{FF2B5EF4-FFF2-40B4-BE49-F238E27FC236}">
                <a16:creationId xmlns:a16="http://schemas.microsoft.com/office/drawing/2014/main" id="{B4CABC63-162A-0E06-0827-9712E9BD3F45}"/>
              </a:ext>
            </a:extLst>
          </p:cNvPr>
          <p:cNvCxnSpPr>
            <a:cxnSpLocks/>
            <a:stCxn id="61" idx="3"/>
            <a:endCxn id="41"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DC349B2-3ED2-C641-2212-DAA565CE5801}"/>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45" name="Rectangle 44">
            <a:extLst>
              <a:ext uri="{FF2B5EF4-FFF2-40B4-BE49-F238E27FC236}">
                <a16:creationId xmlns:a16="http://schemas.microsoft.com/office/drawing/2014/main" id="{831CC472-3AE5-A617-19F6-2F12FE91333C}"/>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46" name="TextBox 45">
            <a:extLst>
              <a:ext uri="{FF2B5EF4-FFF2-40B4-BE49-F238E27FC236}">
                <a16:creationId xmlns:a16="http://schemas.microsoft.com/office/drawing/2014/main" id="{DA83804C-5DE5-8F63-8866-657C6118ABDF}"/>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47" name="TextBox 46">
            <a:extLst>
              <a:ext uri="{FF2B5EF4-FFF2-40B4-BE49-F238E27FC236}">
                <a16:creationId xmlns:a16="http://schemas.microsoft.com/office/drawing/2014/main" id="{7843C268-D19F-1FE7-A194-81308B1D306D}"/>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48" name="Straight Arrow Connector 47">
            <a:extLst>
              <a:ext uri="{FF2B5EF4-FFF2-40B4-BE49-F238E27FC236}">
                <a16:creationId xmlns:a16="http://schemas.microsoft.com/office/drawing/2014/main" id="{95B31F9A-99FC-0A57-6F7C-F10746962D09}"/>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164F807-6FBA-5391-580A-018B7DC9C71D}"/>
              </a:ext>
            </a:extLst>
          </p:cNvPr>
          <p:cNvCxnSpPr>
            <a:cxnSpLocks/>
            <a:stCxn id="50" idx="3"/>
            <a:endCxn id="51"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B8D42346-16CB-DA9E-2087-1F92EE4389A3}"/>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 name="Rectangle 50">
            <a:extLst>
              <a:ext uri="{FF2B5EF4-FFF2-40B4-BE49-F238E27FC236}">
                <a16:creationId xmlns:a16="http://schemas.microsoft.com/office/drawing/2014/main" id="{615E754E-462F-5305-1BF7-B216DDDB1698}"/>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3" name="TextBox 52">
            <a:extLst>
              <a:ext uri="{FF2B5EF4-FFF2-40B4-BE49-F238E27FC236}">
                <a16:creationId xmlns:a16="http://schemas.microsoft.com/office/drawing/2014/main" id="{C114213A-8E71-055F-759F-FFB5CC18B7E3}"/>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4" name="TextBox 53">
            <a:extLst>
              <a:ext uri="{FF2B5EF4-FFF2-40B4-BE49-F238E27FC236}">
                <a16:creationId xmlns:a16="http://schemas.microsoft.com/office/drawing/2014/main" id="{858D945B-63A8-B653-6D79-762AEDE82BF3}"/>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5" name="TextBox 54">
            <a:extLst>
              <a:ext uri="{FF2B5EF4-FFF2-40B4-BE49-F238E27FC236}">
                <a16:creationId xmlns:a16="http://schemas.microsoft.com/office/drawing/2014/main" id="{D04C2210-224F-8428-E87B-12E0E9D1EC2C}"/>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7" name="Straight Arrow Connector 56">
            <a:extLst>
              <a:ext uri="{FF2B5EF4-FFF2-40B4-BE49-F238E27FC236}">
                <a16:creationId xmlns:a16="http://schemas.microsoft.com/office/drawing/2014/main" id="{8DA73821-C952-BFD1-6BF1-E0D1E05BF768}"/>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2D48646F-C541-46CE-7A74-E0C385863329}"/>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9" name="TrackerAlphaBlue 452">
            <a:extLst>
              <a:ext uri="{FF2B5EF4-FFF2-40B4-BE49-F238E27FC236}">
                <a16:creationId xmlns:a16="http://schemas.microsoft.com/office/drawing/2014/main" id="{80598BA6-E908-F1F9-FEC3-E18F3DE872CC}"/>
              </a:ext>
            </a:extLst>
          </p:cNvPr>
          <p:cNvSpPr>
            <a:spLocks/>
          </p:cNvSpPr>
          <p:nvPr>
            <p:custDataLst>
              <p:tags r:id="rId7"/>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61" name="Rectangle 60">
            <a:extLst>
              <a:ext uri="{FF2B5EF4-FFF2-40B4-BE49-F238E27FC236}">
                <a16:creationId xmlns:a16="http://schemas.microsoft.com/office/drawing/2014/main" id="{35822123-5490-2179-7250-8F2442711063}"/>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62" name="Straight Arrow Connector 61">
            <a:extLst>
              <a:ext uri="{FF2B5EF4-FFF2-40B4-BE49-F238E27FC236}">
                <a16:creationId xmlns:a16="http://schemas.microsoft.com/office/drawing/2014/main" id="{244EF26D-6E1F-CC23-EDB0-27F45B5D0754}"/>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9FB67FBE-5B51-3459-1213-6346619220BB}"/>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8" name="Straight Arrow Connector 447">
            <a:extLst>
              <a:ext uri="{FF2B5EF4-FFF2-40B4-BE49-F238E27FC236}">
                <a16:creationId xmlns:a16="http://schemas.microsoft.com/office/drawing/2014/main" id="{0EB5777D-F325-F392-78CD-F07A239C873E}"/>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9" name="Straight Arrow Connector 448">
            <a:extLst>
              <a:ext uri="{FF2B5EF4-FFF2-40B4-BE49-F238E27FC236}">
                <a16:creationId xmlns:a16="http://schemas.microsoft.com/office/drawing/2014/main" id="{755F9B0E-5AB9-6732-6E07-B88F49936912}"/>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387F0FDB-D9C7-DF8A-2025-48953258EAB7}"/>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451" name="Connector: Elbow 450">
            <a:extLst>
              <a:ext uri="{FF2B5EF4-FFF2-40B4-BE49-F238E27FC236}">
                <a16:creationId xmlns:a16="http://schemas.microsoft.com/office/drawing/2014/main" id="{699B4BD1-074D-8245-CAD2-9D839D834B5C}"/>
              </a:ext>
            </a:extLst>
          </p:cNvPr>
          <p:cNvCxnSpPr>
            <a:cxnSpLocks/>
            <a:stCxn id="450" idx="3"/>
            <a:endCxn id="41"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AAB5ED0-C58D-FE51-6479-FECFB3D74F80}"/>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4" name="Panel header: Options considered">
            <a:extLst>
              <a:ext uri="{FF2B5EF4-FFF2-40B4-BE49-F238E27FC236}">
                <a16:creationId xmlns:a16="http://schemas.microsoft.com/office/drawing/2014/main" id="{38AD01D9-F7C6-90A8-ECD8-29517E984B08}"/>
              </a:ext>
            </a:extLst>
          </p:cNvPr>
          <p:cNvSpPr txBox="1"/>
          <p:nvPr/>
        </p:nvSpPr>
        <p:spPr>
          <a:xfrm>
            <a:off x="9323520" y="2243427"/>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492BC5D9-AE1B-2803-BB02-1F06A9A12257}"/>
              </a:ext>
            </a:extLst>
          </p:cNvPr>
          <p:cNvCxnSpPr/>
          <p:nvPr/>
        </p:nvCxnSpPr>
        <p:spPr>
          <a:xfrm>
            <a:off x="9323520" y="2453738"/>
            <a:ext cx="2395728" cy="0"/>
          </a:xfrm>
          <a:prstGeom prst="line">
            <a:avLst/>
          </a:prstGeom>
          <a:ln w="9525">
            <a:solidFill>
              <a:schemeClr val="tx1"/>
            </a:solidFill>
          </a:ln>
        </p:spPr>
      </p:cxnSp>
      <p:sp>
        <p:nvSpPr>
          <p:cNvPr id="606" name="Panel: option 1">
            <a:extLst>
              <a:ext uri="{FF2B5EF4-FFF2-40B4-BE49-F238E27FC236}">
                <a16:creationId xmlns:a16="http://schemas.microsoft.com/office/drawing/2014/main" id="{CDA35451-0D78-1713-65A3-B8C0BBBE7490}"/>
              </a:ext>
            </a:extLst>
          </p:cNvPr>
          <p:cNvSpPr txBox="1"/>
          <p:nvPr/>
        </p:nvSpPr>
        <p:spPr>
          <a:xfrm>
            <a:off x="9323520" y="2606861"/>
            <a:ext cx="2395728" cy="628257"/>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a:t>1. Transparency for all projects; alternatives analysis for a subset of impactful projects</a:t>
            </a:r>
          </a:p>
        </p:txBody>
      </p:sp>
      <p:sp>
        <p:nvSpPr>
          <p:cNvPr id="607" name="Panel: option 2">
            <a:extLst>
              <a:ext uri="{FF2B5EF4-FFF2-40B4-BE49-F238E27FC236}">
                <a16:creationId xmlns:a16="http://schemas.microsoft.com/office/drawing/2014/main" id="{6AB2F1B6-AB33-8073-85E5-3A5F677E5A80}"/>
              </a:ext>
            </a:extLst>
          </p:cNvPr>
          <p:cNvSpPr txBox="1"/>
          <p:nvPr/>
        </p:nvSpPr>
        <p:spPr>
          <a:xfrm>
            <a:off x="9323520" y="3301893"/>
            <a:ext cx="2395728" cy="270712"/>
          </a:xfrm>
          <a:prstGeom prst="roundRect">
            <a:avLst/>
          </a:prstGeom>
          <a:noFill/>
          <a:ln w="12700">
            <a:solidFill>
              <a:srgbClr val="D9D9D9"/>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b="0"/>
              <a:t>2.	Stakeholder comments only</a:t>
            </a:r>
          </a:p>
        </p:txBody>
      </p:sp>
      <p:sp>
        <p:nvSpPr>
          <p:cNvPr id="25" name="Panel: option 1">
            <a:extLst>
              <a:ext uri="{FF2B5EF4-FFF2-40B4-BE49-F238E27FC236}">
                <a16:creationId xmlns:a16="http://schemas.microsoft.com/office/drawing/2014/main" id="{51EF1096-C33A-3240-CDBE-BD14A85E110B}"/>
              </a:ext>
            </a:extLst>
          </p:cNvPr>
          <p:cNvSpPr txBox="1"/>
          <p:nvPr/>
        </p:nvSpPr>
        <p:spPr>
          <a:xfrm>
            <a:off x="9323520" y="3639379"/>
            <a:ext cx="2395728" cy="270712"/>
          </a:xfrm>
          <a:prstGeom prst="roundRect">
            <a:avLst/>
          </a:prstGeom>
          <a:noFill/>
          <a:ln w="12700">
            <a:solidFill>
              <a:srgbClr val="D9D9D9"/>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a:t>3</a:t>
            </a:r>
            <a:r>
              <a:rPr lang="en-US" sz="1050">
                <a:solidFill>
                  <a:schemeClr val="tx1"/>
                </a:solidFill>
              </a:rPr>
              <a:t>.</a:t>
            </a:r>
            <a:r>
              <a:rPr lang="en-US" sz="1050"/>
              <a:t> 	Alternatives for all projects</a:t>
            </a:r>
            <a:endParaRPr lang="en-US" sz="1050">
              <a:solidFill>
                <a:schemeClr val="tx1"/>
              </a:solidFill>
            </a:endParaRPr>
          </a:p>
        </p:txBody>
      </p:sp>
      <p:grpSp>
        <p:nvGrpSpPr>
          <p:cNvPr id="15" name="Group 14">
            <a:extLst>
              <a:ext uri="{FF2B5EF4-FFF2-40B4-BE49-F238E27FC236}">
                <a16:creationId xmlns:a16="http://schemas.microsoft.com/office/drawing/2014/main" id="{C21A3F0A-3655-554D-7E7E-E03B185973CE}"/>
              </a:ext>
            </a:extLst>
          </p:cNvPr>
          <p:cNvGrpSpPr/>
          <p:nvPr/>
        </p:nvGrpSpPr>
        <p:grpSpPr>
          <a:xfrm>
            <a:off x="332994" y="5867715"/>
            <a:ext cx="8629933" cy="192156"/>
            <a:chOff x="332994" y="5867715"/>
            <a:chExt cx="8629933" cy="192156"/>
          </a:xfrm>
          <a:solidFill>
            <a:schemeClr val="bg1">
              <a:lumMod val="50000"/>
            </a:schemeClr>
          </a:solidFill>
        </p:grpSpPr>
        <p:sp>
          <p:nvSpPr>
            <p:cNvPr id="16" name="Rectangle 15">
              <a:extLst>
                <a:ext uri="{FF2B5EF4-FFF2-40B4-BE49-F238E27FC236}">
                  <a16:creationId xmlns:a16="http://schemas.microsoft.com/office/drawing/2014/main" id="{D313ACE9-0F71-A894-63F1-C453A47036DB}"/>
                </a:ext>
              </a:extLst>
            </p:cNvPr>
            <p:cNvSpPr>
              <a:spLocks/>
            </p:cNvSpPr>
            <p:nvPr/>
          </p:nvSpPr>
          <p:spPr>
            <a:xfrm>
              <a:off x="332994" y="5867715"/>
              <a:ext cx="217594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18" name="Rectangle 17">
              <a:extLst>
                <a:ext uri="{FF2B5EF4-FFF2-40B4-BE49-F238E27FC236}">
                  <a16:creationId xmlns:a16="http://schemas.microsoft.com/office/drawing/2014/main" id="{FB367280-2619-EED6-94D7-10B40261265F}"/>
                </a:ext>
              </a:extLst>
            </p:cNvPr>
            <p:cNvSpPr>
              <a:spLocks/>
            </p:cNvSpPr>
            <p:nvPr/>
          </p:nvSpPr>
          <p:spPr>
            <a:xfrm>
              <a:off x="2527836" y="5867715"/>
              <a:ext cx="3002712"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1" name="Rectangle 20">
              <a:extLst>
                <a:ext uri="{FF2B5EF4-FFF2-40B4-BE49-F238E27FC236}">
                  <a16:creationId xmlns:a16="http://schemas.microsoft.com/office/drawing/2014/main" id="{528F0EA0-FD92-DC37-3D9F-5F0925B35311}"/>
                </a:ext>
              </a:extLst>
            </p:cNvPr>
            <p:cNvSpPr>
              <a:spLocks/>
            </p:cNvSpPr>
            <p:nvPr/>
          </p:nvSpPr>
          <p:spPr>
            <a:xfrm>
              <a:off x="5549443" y="5867715"/>
              <a:ext cx="2159327"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3" name="Rectangle 22">
              <a:extLst>
                <a:ext uri="{FF2B5EF4-FFF2-40B4-BE49-F238E27FC236}">
                  <a16:creationId xmlns:a16="http://schemas.microsoft.com/office/drawing/2014/main" id="{BD76F34F-ACBE-62E7-08E9-BE511DDA4C9A}"/>
                </a:ext>
              </a:extLst>
            </p:cNvPr>
            <p:cNvSpPr>
              <a:spLocks/>
            </p:cNvSpPr>
            <p:nvPr/>
          </p:nvSpPr>
          <p:spPr>
            <a:xfrm>
              <a:off x="7754139" y="5867715"/>
              <a:ext cx="120878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sp>
        <p:nvSpPr>
          <p:cNvPr id="29" name="TextBox 28">
            <a:extLst>
              <a:ext uri="{FF2B5EF4-FFF2-40B4-BE49-F238E27FC236}">
                <a16:creationId xmlns:a16="http://schemas.microsoft.com/office/drawing/2014/main" id="{A1ED2A8E-05C4-BF7E-AFC2-8A7247655CC8}"/>
              </a:ext>
            </a:extLst>
          </p:cNvPr>
          <p:cNvSpPr txBox="1">
            <a:spLocks/>
          </p:cNvSpPr>
          <p:nvPr/>
        </p:nvSpPr>
        <p:spPr>
          <a:xfrm>
            <a:off x="9323520" y="1094746"/>
            <a:ext cx="798615" cy="323165"/>
          </a:xfrm>
          <a:prstGeom prst="rect">
            <a:avLst/>
          </a:prstGeom>
          <a:solidFill>
            <a:srgbClr val="92D050">
              <a:alpha val="69804"/>
            </a:srgbClr>
          </a:solidFill>
          <a:ln w="19050">
            <a:solidFill>
              <a:schemeClr val="accent1"/>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t>Clear alignment</a:t>
            </a:r>
          </a:p>
        </p:txBody>
      </p:sp>
      <p:sp>
        <p:nvSpPr>
          <p:cNvPr id="11" name="Freeform: Shape 10">
            <a:extLst>
              <a:ext uri="{FF2B5EF4-FFF2-40B4-BE49-F238E27FC236}">
                <a16:creationId xmlns:a16="http://schemas.microsoft.com/office/drawing/2014/main" id="{48DEB10B-6E59-4D98-288A-F5EF9E5347D8}"/>
              </a:ext>
            </a:extLst>
          </p:cNvPr>
          <p:cNvSpPr/>
          <p:nvPr>
            <p:custDataLst>
              <p:tags r:id="rId8"/>
            </p:custDataLst>
          </p:nvPr>
        </p:nvSpPr>
        <p:spPr>
          <a:xfrm>
            <a:off x="332994" y="4665234"/>
            <a:ext cx="8279441"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700" b="1">
                <a:solidFill>
                  <a:schemeClr val="bg1"/>
                </a:solidFill>
              </a:rPr>
              <a:t>Project Transparency and Alternatives</a:t>
            </a:r>
            <a:endParaRPr lang="en-US" sz="700" err="1">
              <a:solidFill>
                <a:schemeClr val="bg1"/>
              </a:solidFill>
            </a:endParaRPr>
          </a:p>
        </p:txBody>
      </p:sp>
    </p:spTree>
    <p:extLst>
      <p:ext uri="{BB962C8B-B14F-4D97-AF65-F5344CB8AC3E}">
        <p14:creationId xmlns:p14="http://schemas.microsoft.com/office/powerpoint/2010/main" val="2387724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EB0CE-894B-4633-0426-187DDE6160CD}"/>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ED3FDDCD-C40F-B41F-F86C-523CB3D701C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04" imgH="403" progId="TCLayout.ActiveDocument.1">
                  <p:embed/>
                </p:oleObj>
              </mc:Choice>
              <mc:Fallback>
                <p:oleObj name="think-cell Slide" r:id="rId13" imgW="404" imgH="403" progId="TCLayout.ActiveDocument.1">
                  <p:embed/>
                  <p:pic>
                    <p:nvPicPr>
                      <p:cNvPr id="4" name="Object 6" hidden="1">
                        <a:extLst>
                          <a:ext uri="{FF2B5EF4-FFF2-40B4-BE49-F238E27FC236}">
                            <a16:creationId xmlns:a16="http://schemas.microsoft.com/office/drawing/2014/main" id="{ED3FDDCD-C40F-B41F-F86C-523CB3D701C7}"/>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BF86C805-2207-5EC2-C7CB-73A6BFDE3FEA}"/>
              </a:ext>
            </a:extLst>
          </p:cNvPr>
          <p:cNvGrpSpPr/>
          <p:nvPr/>
        </p:nvGrpSpPr>
        <p:grpSpPr>
          <a:xfrm>
            <a:off x="8318798" y="3021093"/>
            <a:ext cx="568295" cy="667959"/>
            <a:chOff x="8318798" y="3021093"/>
            <a:chExt cx="568295" cy="667959"/>
          </a:xfrm>
        </p:grpSpPr>
        <p:sp>
          <p:nvSpPr>
            <p:cNvPr id="17" name="Isosceles Triangle 16">
              <a:extLst>
                <a:ext uri="{FF2B5EF4-FFF2-40B4-BE49-F238E27FC236}">
                  <a16:creationId xmlns:a16="http://schemas.microsoft.com/office/drawing/2014/main" id="{F18255AC-4263-85B4-66A0-D8283415D947}"/>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20" name="TextBox 19">
              <a:extLst>
                <a:ext uri="{FF2B5EF4-FFF2-40B4-BE49-F238E27FC236}">
                  <a16:creationId xmlns:a16="http://schemas.microsoft.com/office/drawing/2014/main" id="{90216B68-0F45-8EF0-2003-C078B5D29F12}"/>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grpSp>
        <p:nvGrpSpPr>
          <p:cNvPr id="452" name="Group 451">
            <a:extLst>
              <a:ext uri="{FF2B5EF4-FFF2-40B4-BE49-F238E27FC236}">
                <a16:creationId xmlns:a16="http://schemas.microsoft.com/office/drawing/2014/main" id="{3303C985-5C18-84BA-9185-90EE6AAF2ABC}"/>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4C16D1C6-1AD8-A778-F23E-7357C1BEB7BD}"/>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C4F805FC-9291-9096-D309-CE5620727257}"/>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05E77B90-9FA6-DE93-B45B-D0680F75F615}"/>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CAD45F38-2851-4E69-ACD6-432CC8C7A407}"/>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0CEC0EC2-B73A-0833-FAD3-F991D20599B0}"/>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E51C26B9-7DFC-3E06-52AD-736C03762DB2}"/>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6D6C03B2-2B65-45E5-8E38-484C34F0AC4B}"/>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FE5CFA1A-7801-7D1D-378D-9CB7A66654E1}"/>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18927D0A-DC48-FC9D-37F2-D57E0A8D0E08}"/>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A9AF2BC6-45A0-188A-9478-023AE9CFD303}"/>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ED7ADF6B-39BF-6CA1-DD18-98B4C83F4706}"/>
              </a:ext>
            </a:extLst>
          </p:cNvPr>
          <p:cNvGrpSpPr/>
          <p:nvPr/>
        </p:nvGrpSpPr>
        <p:grpSpPr>
          <a:xfrm>
            <a:off x="283706" y="1669937"/>
            <a:ext cx="8705098" cy="254942"/>
            <a:chOff x="1736297" y="928414"/>
            <a:chExt cx="5978598" cy="254942"/>
          </a:xfrm>
        </p:grpSpPr>
        <p:cxnSp>
          <p:nvCxnSpPr>
            <p:cNvPr id="39" name="Straight Connector 38">
              <a:extLst>
                <a:ext uri="{FF2B5EF4-FFF2-40B4-BE49-F238E27FC236}">
                  <a16:creationId xmlns:a16="http://schemas.microsoft.com/office/drawing/2014/main" id="{77AC4D1A-6EC2-5608-232B-AD71C01210CE}"/>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918132A-094F-58E8-1D4C-3FF12678052A}"/>
                </a:ext>
              </a:extLst>
            </p:cNvPr>
            <p:cNvSpPr txBox="1"/>
            <p:nvPr/>
          </p:nvSpPr>
          <p:spPr>
            <a:xfrm>
              <a:off x="1736297" y="928414"/>
              <a:ext cx="1278246"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p>
          </p:txBody>
        </p:sp>
      </p:grpSp>
      <p:sp>
        <p:nvSpPr>
          <p:cNvPr id="508" name="5. Source">
            <a:extLst>
              <a:ext uri="{FF2B5EF4-FFF2-40B4-BE49-F238E27FC236}">
                <a16:creationId xmlns:a16="http://schemas.microsoft.com/office/drawing/2014/main" id="{28B89484-40AB-FA50-E922-6F484BEC557A}"/>
              </a:ext>
            </a:extLst>
          </p:cNvPr>
          <p:cNvSpPr txBox="1"/>
          <p:nvPr>
            <p:custDataLst>
              <p:tags r:id="rId2"/>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495B8329-0EFB-463F-74A1-1CFA4ACDCF8A}"/>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3684A8E7-7702-46D3-1A3D-CC064B044A7C}"/>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3FA1448C-EFDB-071F-20F7-5ACD92EA4E66}"/>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F0C3F23E-1FFA-DB9C-386C-CE4B1438F689}"/>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5FE50979-43D3-CDFE-D012-5D2D68C12D40}"/>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9582B691-C0B5-3E1E-0F6D-4A40D2460A70}"/>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93B230AF-7741-AD34-0C2A-DAF2FFC22FCE}"/>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45F8D8FD-42F0-98E0-75D6-9B57DC12D179}"/>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394A3698-E1D1-E96E-B18E-78BA38EF76DB}"/>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9714A4E4-8D0E-0853-D2E3-09739D67F9E7}"/>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7EEDDEBB-7DB1-ED5E-F25E-A2FE1A44DB7E}"/>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9BED99EE-4024-FA27-5DDE-518BA61209CD}"/>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834ED7D7-F35A-A248-7491-35D5E9791F7E}"/>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59E775F6-2CC2-AC54-5CA9-A24EEB29BCF6}"/>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62106144-BCBD-4DB0-DB95-74DDA3BDA8FE}"/>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B4E7E00C-9E69-BFFB-E2AF-A00A26ACAF22}"/>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9F946AAB-3BF5-3A1A-B9A3-24E183F9B81C}"/>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AE8757E5-8735-1FA0-A6DE-1027D12E1CD8}"/>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CC952D88-C6AB-2F0A-8D56-62826D7C7BF9}"/>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63019AC0-F14B-796E-CBF4-DA1362BE1982}"/>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1ED7813A-7A91-F580-3844-F34D2A959295}"/>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9F32DFCD-C2D3-517E-2018-F52F1DE6EB57}"/>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0A79BA52-5CBD-EA88-8769-880670450436}"/>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89C7D8A4-9BA7-F23F-AA4A-9985E107A9C5}"/>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B9EB5B86-4A87-4E64-CFE0-033E9897C8D3}"/>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22263B70-60C9-1D76-12B2-F3BF087A3D1C}"/>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1E2BF310-5318-A1A6-6A77-6395C709FC8E}"/>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58BA35FE-B6A9-3ABF-F3FA-39872809DDA2}"/>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55D82B54-AA82-8E9A-4D65-199ECF70A1C1}"/>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518D5951-DE49-0385-A260-1894257CE565}"/>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67661F37-05C1-BDD8-8D89-D60803AEB6B0}"/>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E0AEF6EA-EA34-82ED-CB26-78CEA900514D}"/>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500DFC3C-5217-7D01-F34B-EB7FFD836D0C}"/>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D006C066-5FCE-2C97-3A62-7990C8B150CF}"/>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F07B8C05-99DF-702F-4408-C4936D120B96}"/>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C21311E7-31D6-F719-B47D-ED38BDAABDC0}"/>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80CF22E8-BC7A-657C-D78F-96AE7B7CA400}"/>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D7D3798C-EB30-E324-E220-87B668A28DD3}"/>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82C343A5-3683-89FD-13ED-E2A438BAA720}"/>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72942A95-AD41-F40B-F2E0-17F0E8FFD2B8}"/>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02EA9CC2-1101-92A3-A679-07B368C04F77}"/>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77C779A5-A973-192E-6D8D-AA18289B6FE2}"/>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E9080ABA-3BA7-8181-6EFC-F43A01AC2CDF}"/>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4F37F50E-9A7D-9292-665A-DBE511BD1335}"/>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6F927086-99CC-45A5-1E3F-FCACA69EB12D}"/>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34A471A4-40D8-1CCE-07EE-5B541722BBF3}"/>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54B18E50-EEAD-D669-18DD-9C691350E59C}"/>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E76D4347-7824-C260-E862-40CBA1208282}"/>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891E55DC-829D-13C8-23EA-337BC3D282AC}"/>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4C9A35C3-5494-802E-B22C-8C3BCC134902}"/>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7FA36EE9-D99E-F486-70BC-468C6CCD2A6E}"/>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E694B8EB-CB1C-A881-DCF4-D89C582E85B2}"/>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15836B58-22C5-D46F-6F7B-A49BBA7F21C0}"/>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3218C27A-B731-1DF8-F8F3-ED721CBD6347}"/>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5244E168-4341-EB5E-FC97-915174F198BA}"/>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E429936E-11DC-ACD3-1F9F-56D85BE57132}"/>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C74AC0C0-CA13-41AC-979C-8E2896DA5086}"/>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2702A1E5-7D07-B89B-20A4-06438D94924C}"/>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4BAC8435-6DF4-F278-B614-DC69214D5012}"/>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EAF49C97-982B-9CEC-C2D3-66F9A1DE5A0E}"/>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3C2D3C73-978E-CEBE-785D-2BCEC311AB4E}"/>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F0D6FCFC-17E7-2EA4-969B-E7FEC3BD884E}"/>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1580FB16-E875-9A2E-5CAE-B70231064EDC}"/>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CE42BA97-4FC3-E075-AFA9-1312AFBFB45A}"/>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78E7C1C5-112D-BF1E-248B-E41AE9248675}"/>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E3A81C1D-0741-4FE1-D233-583EA15967A1}"/>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BFBB570E-3C52-0E66-BD26-6D5734948AEB}"/>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949F8918-7218-5A46-9DEF-008622F0CAE6}"/>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771B54FD-823D-95C5-75AF-40A81140AE6A}"/>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1A6A4BBB-68A4-C695-87CB-DAA69A1BE95C}"/>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847110A6-5D6E-3333-B91B-1DB40FAFDDE0}"/>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5B9E8FAE-538A-DDE9-5843-5CA826C1DEA1}"/>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7BA0A867-9F1D-68DE-DF16-ADCB201FF95B}"/>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F388540E-002D-C9C4-52FD-FB86513EEAA8}"/>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5F4214A0-F272-A43B-F7FA-702CDD6CB7A1}"/>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F1748ABD-1F30-A71F-01A9-4FC0CC9625EC}"/>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84831474-3A55-6017-CCC3-0F8D1E15E983}"/>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3631757B-7760-2287-1622-E4E9DB737AB8}"/>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53201D87-82FD-5105-452C-1915A1C13475}"/>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01DA8D1A-1BD1-EEB0-C0F7-F340996D3750}"/>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26264135-E0C9-AC72-DE4E-9C644D28D161}"/>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1DD8CABD-E14D-0943-D087-004E26817B9C}"/>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2E3F9F0A-4B6D-E97D-D881-65DB90374521}"/>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4234680F-2498-3E74-8F51-A3759D50520A}"/>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8440DF66-5CCB-2E85-7028-97EA1CEF92F0}"/>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AA859DCE-65E2-ECC8-F6B9-C78A354C8895}"/>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B64A89D1-6466-1CC7-282D-F67344F3E552}"/>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15A5631D-8CBD-1ED0-AB24-6E313D7E5636}"/>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854DB97C-4699-17B7-E075-B67433805287}"/>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853813F8-E4CE-000A-3DC0-9A07C9270D97}"/>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1AC06602-0D77-176D-7858-2DCF89ED7A83}"/>
              </a:ext>
            </a:extLst>
          </p:cNvPr>
          <p:cNvSpPr>
            <a:spLocks/>
          </p:cNvSpPr>
          <p:nvPr>
            <p:custDataLst>
              <p:tags r:id="rId3"/>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85659581-3539-0546-471E-F35662E63EC9}"/>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F2EB75D9-3DD4-947C-20DC-359F1E0A6CB8}"/>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D9D4F590-6025-E2D2-E316-18D492C346F4}"/>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D003BEAE-05CC-B2C4-61BB-F39A21C029F7}"/>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B171F303-EC05-9903-53F8-76BB19948F83}"/>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B63FE67C-43B6-3403-3ECC-5EB54FCAC964}"/>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B73B71C5-9C90-253F-76FF-8D39B521991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827CF34A-672D-D4B0-3C8D-0C396EAAF306}"/>
              </a:ext>
            </a:extLst>
          </p:cNvPr>
          <p:cNvCxnSpPr>
            <a:cxnSpLocks/>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0BD38FDA-3B8D-678B-DAF9-751AE743FA09}"/>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cxnSp>
        <p:nvCxnSpPr>
          <p:cNvPr id="172" name="Connector: Elbow 171">
            <a:extLst>
              <a:ext uri="{FF2B5EF4-FFF2-40B4-BE49-F238E27FC236}">
                <a16:creationId xmlns:a16="http://schemas.microsoft.com/office/drawing/2014/main" id="{C9AB08F6-F0A7-3279-9CE9-1E98FBDF5E70}"/>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83AB0B62-51E3-1125-8618-E5417774E49F}"/>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B931C95C-6807-36D6-4ABA-E0859053849A}"/>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A1F24A84-8272-9829-6374-8D751E22EA93}"/>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E54E5306-7A4B-40B2-BCFE-43E350F62562}"/>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728C869A-3239-CA90-F2AE-6B7CD4F9CA74}"/>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2EF2DE37-8A82-A647-378D-12B0ADE22708}"/>
              </a:ext>
            </a:extLst>
          </p:cNvPr>
          <p:cNvSpPr txBox="1"/>
          <p:nvPr/>
        </p:nvSpPr>
        <p:spPr>
          <a:xfrm>
            <a:off x="9323520" y="1798829"/>
            <a:ext cx="2395728" cy="338554"/>
          </a:xfrm>
          <a:prstGeom prst="rect">
            <a:avLst/>
          </a:prstGeom>
          <a:noFill/>
          <a:ln>
            <a:noFill/>
          </a:ln>
        </p:spPr>
        <p:txBody>
          <a:bodyPr wrap="square" lIns="0" tIns="0" rIns="0" bIns="0" anchor="t">
            <a:spAutoFit/>
          </a:bodyPr>
          <a:lstStyle/>
          <a:p>
            <a:r>
              <a:rPr lang="en-US" sz="1100"/>
              <a:t>What determines which projects require alternatives analysis?</a:t>
            </a:r>
            <a:endParaRPr lang="en-US" sz="1100" b="1"/>
          </a:p>
        </p:txBody>
      </p:sp>
      <p:sp>
        <p:nvSpPr>
          <p:cNvPr id="609" name="Panel header: What we heard">
            <a:extLst>
              <a:ext uri="{FF2B5EF4-FFF2-40B4-BE49-F238E27FC236}">
                <a16:creationId xmlns:a16="http://schemas.microsoft.com/office/drawing/2014/main" id="{12302A66-FD90-1007-FB20-D61A09DE98EB}"/>
              </a:ext>
            </a:extLst>
          </p:cNvPr>
          <p:cNvSpPr txBox="1"/>
          <p:nvPr/>
        </p:nvSpPr>
        <p:spPr>
          <a:xfrm>
            <a:off x="9323520" y="4185412"/>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955C2307-2593-9793-80F2-593F038CD8DF}"/>
              </a:ext>
            </a:extLst>
          </p:cNvPr>
          <p:cNvCxnSpPr/>
          <p:nvPr/>
        </p:nvCxnSpPr>
        <p:spPr>
          <a:xfrm>
            <a:off x="9323520" y="4578603"/>
            <a:ext cx="2395728" cy="0"/>
          </a:xfrm>
          <a:prstGeom prst="line">
            <a:avLst/>
          </a:prstGeom>
          <a:ln w="9525">
            <a:solidFill>
              <a:schemeClr val="tx1"/>
            </a:solidFill>
          </a:ln>
        </p:spPr>
      </p:cxnSp>
      <p:sp>
        <p:nvSpPr>
          <p:cNvPr id="611" name="Panel: stat 1 number">
            <a:extLst>
              <a:ext uri="{FF2B5EF4-FFF2-40B4-BE49-F238E27FC236}">
                <a16:creationId xmlns:a16="http://schemas.microsoft.com/office/drawing/2014/main" id="{243508C2-AB92-FF57-1853-DEB65A753B1E}"/>
              </a:ext>
            </a:extLst>
          </p:cNvPr>
          <p:cNvSpPr txBox="1"/>
          <p:nvPr/>
        </p:nvSpPr>
        <p:spPr>
          <a:xfrm>
            <a:off x="9323520" y="4696777"/>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71%</a:t>
            </a:r>
          </a:p>
        </p:txBody>
      </p:sp>
      <p:sp>
        <p:nvSpPr>
          <p:cNvPr id="612" name="Panel: stat 1 text">
            <a:extLst>
              <a:ext uri="{FF2B5EF4-FFF2-40B4-BE49-F238E27FC236}">
                <a16:creationId xmlns:a16="http://schemas.microsoft.com/office/drawing/2014/main" id="{F0650786-85A9-57F0-EA03-96E5883AAB38}"/>
              </a:ext>
            </a:extLst>
          </p:cNvPr>
          <p:cNvSpPr txBox="1"/>
          <p:nvPr/>
        </p:nvSpPr>
        <p:spPr>
          <a:xfrm>
            <a:off x="10009319" y="4694322"/>
            <a:ext cx="1830281" cy="507831"/>
          </a:xfrm>
          <a:prstGeom prst="rect">
            <a:avLst/>
          </a:prstGeom>
          <a:noFill/>
          <a:ln>
            <a:noFill/>
          </a:ln>
        </p:spPr>
        <p:txBody>
          <a:bodyPr wrap="square" lIns="0" tIns="0" rIns="0" bIns="0" anchor="ctr">
            <a:spAutoFit/>
          </a:bodyPr>
          <a:lstStyle/>
          <a:p>
            <a:pPr>
              <a:buClr>
                <a:schemeClr val="tx2"/>
              </a:buClr>
            </a:pPr>
            <a:r>
              <a:rPr lang="en-US" sz="1100"/>
              <a:t>of respondents say tiering should be revisited, but views differ on the basis</a:t>
            </a:r>
            <a:endParaRPr lang="en-US" sz="1100">
              <a:sym typeface=""/>
            </a:endParaRPr>
          </a:p>
        </p:txBody>
      </p:sp>
      <p:sp>
        <p:nvSpPr>
          <p:cNvPr id="613" name="Panel header: Why">
            <a:extLst>
              <a:ext uri="{FF2B5EF4-FFF2-40B4-BE49-F238E27FC236}">
                <a16:creationId xmlns:a16="http://schemas.microsoft.com/office/drawing/2014/main" id="{9AEE570C-C87B-A6C4-2C66-0298B46BA6BA}"/>
              </a:ext>
            </a:extLst>
          </p:cNvPr>
          <p:cNvSpPr txBox="1"/>
          <p:nvPr/>
        </p:nvSpPr>
        <p:spPr>
          <a:xfrm>
            <a:off x="9323520" y="5300979"/>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D5F446C1-E3C7-1453-FE8A-3C59C220DB16}"/>
              </a:ext>
            </a:extLst>
          </p:cNvPr>
          <p:cNvCxnSpPr>
            <a:cxnSpLocks/>
          </p:cNvCxnSpPr>
          <p:nvPr/>
        </p:nvCxnSpPr>
        <p:spPr>
          <a:xfrm>
            <a:off x="9323520" y="5511290"/>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5DC43CF1-B7AE-5193-0E74-0ADE6E2DC091}"/>
              </a:ext>
            </a:extLst>
          </p:cNvPr>
          <p:cNvSpPr txBox="1"/>
          <p:nvPr/>
        </p:nvSpPr>
        <p:spPr>
          <a:xfrm>
            <a:off x="9323520" y="5581205"/>
            <a:ext cx="2395728" cy="507831"/>
          </a:xfrm>
          <a:prstGeom prst="rect">
            <a:avLst/>
          </a:prstGeom>
          <a:noFill/>
          <a:ln>
            <a:noFill/>
          </a:ln>
        </p:spPr>
        <p:txBody>
          <a:bodyPr wrap="square" lIns="0" tIns="0" rIns="0" bIns="0" anchor="t">
            <a:spAutoFit/>
          </a:bodyPr>
          <a:lstStyle/>
          <a:p>
            <a:pPr>
              <a:buClr>
                <a:schemeClr val="tx2"/>
              </a:buClr>
            </a:pPr>
            <a:r>
              <a:rPr lang="en-US" sz="1100"/>
              <a:t>A transparent, repeatable framework, with ERCOT discretion limited to edge cases</a:t>
            </a:r>
            <a:endParaRPr lang="en-US" sz="1100" b="1">
              <a:sym typeface=""/>
            </a:endParaRPr>
          </a:p>
        </p:txBody>
      </p:sp>
      <p:sp>
        <p:nvSpPr>
          <p:cNvPr id="618" name="2. Slide Title">
            <a:extLst>
              <a:ext uri="{FF2B5EF4-FFF2-40B4-BE49-F238E27FC236}">
                <a16:creationId xmlns:a16="http://schemas.microsoft.com/office/drawing/2014/main" id="{C871EB0B-4CB1-07AC-79E2-6C2600EB62C6}"/>
              </a:ext>
            </a:extLst>
          </p:cNvPr>
          <p:cNvSpPr>
            <a:spLocks noGrp="1"/>
          </p:cNvSpPr>
          <p:nvPr>
            <p:ph type="title"/>
            <p:custDataLst>
              <p:tags r:id="rId4"/>
            </p:custDataLst>
          </p:nvPr>
        </p:nvSpPr>
        <p:spPr>
          <a:xfrm>
            <a:off x="1173522" y="129068"/>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PTA/RPG 2.0 – design choice: </a:t>
            </a:r>
            <a:r>
              <a:rPr lang="en-US"/>
              <a:t>PTA makes all CTP projects transparent and tests alternatives where it matters, RPG 2.0 handles everything else (4/4)</a:t>
            </a:r>
            <a:endParaRPr lang="en-US" spc="-30"/>
          </a:p>
        </p:txBody>
      </p:sp>
      <p:sp>
        <p:nvSpPr>
          <p:cNvPr id="619" name="Subtitle 608">
            <a:extLst>
              <a:ext uri="{FF2B5EF4-FFF2-40B4-BE49-F238E27FC236}">
                <a16:creationId xmlns:a16="http://schemas.microsoft.com/office/drawing/2014/main" id="{316F4214-EDB2-D09D-B2BE-A0E265365C5C}"/>
              </a:ext>
            </a:extLst>
          </p:cNvPr>
          <p:cNvSpPr>
            <a:spLocks noGrp="1"/>
          </p:cNvSpPr>
          <p:nvPr>
            <p:ph type="subTitle" idx="1"/>
          </p:nvPr>
        </p:nvSpPr>
        <p:spPr>
          <a:xfrm>
            <a:off x="1173522"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7" name="Rectangle 626">
            <a:extLst>
              <a:ext uri="{FF2B5EF4-FFF2-40B4-BE49-F238E27FC236}">
                <a16:creationId xmlns:a16="http://schemas.microsoft.com/office/drawing/2014/main" id="{6A705AA4-2D72-CDE4-8846-D6DA7FBED9F6}"/>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43A868C6-21A7-031E-CBDF-ED5426AC29BA}"/>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B96BAFD7-9ED0-B301-6FE0-4DCF045FF638}"/>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689DEDAA-588F-8B52-BEFD-D166EAE5CFEC}"/>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14D98C73-6C25-F1B7-CFBC-602769213914}"/>
              </a:ext>
            </a:extLst>
          </p:cNvPr>
          <p:cNvSpPr>
            <a:spLocks/>
          </p:cNvSpPr>
          <p:nvPr>
            <p:custDataLst>
              <p:tags r:id="rId5"/>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CC935B36-462A-BC10-22CC-4034485BA78F}"/>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7EF956F2-67EC-19EF-BCF1-4F9BE544EF20}"/>
              </a:ext>
            </a:extLst>
          </p:cNvPr>
          <p:cNvGrpSpPr/>
          <p:nvPr>
            <p:custDataLst>
              <p:tags r:id="rId6"/>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A208D4EC-88A6-063F-721F-956760CF3365}"/>
                </a:ext>
              </a:extLst>
            </p:cNvPr>
            <p:cNvSpPr/>
            <p:nvPr>
              <p:custDataLst>
                <p:tags r:id="rId9"/>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9BCC7F5F-9F7E-4566-1C42-6A14F51F1321}"/>
                </a:ext>
              </a:extLst>
            </p:cNvPr>
            <p:cNvSpPr txBox="1"/>
            <p:nvPr>
              <p:custDataLst>
                <p:tags r:id="rId10"/>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BB694081-4C1B-8B77-ECB1-B106D2C2067D}"/>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5B7416B7-2E68-23EF-0C13-A2711458786B}"/>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DD7273F1-F1D2-61EC-51AA-5EC52A1DC505}"/>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38" name="Connector: Elbow 129">
            <a:extLst>
              <a:ext uri="{FF2B5EF4-FFF2-40B4-BE49-F238E27FC236}">
                <a16:creationId xmlns:a16="http://schemas.microsoft.com/office/drawing/2014/main" id="{386CEE74-002B-E8E8-1A18-7C35D1C5CB45}"/>
              </a:ext>
            </a:extLst>
          </p:cNvPr>
          <p:cNvCxnSpPr>
            <a:cxnSpLocks/>
            <a:stCxn id="51" idx="3"/>
            <a:endCxn id="41"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2959654-1D8D-1C58-6BFE-80249ADF77EF}"/>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43" name="Connector: Elbow 42">
            <a:extLst>
              <a:ext uri="{FF2B5EF4-FFF2-40B4-BE49-F238E27FC236}">
                <a16:creationId xmlns:a16="http://schemas.microsoft.com/office/drawing/2014/main" id="{A795FBED-2E38-46FE-919C-41B057718106}"/>
              </a:ext>
            </a:extLst>
          </p:cNvPr>
          <p:cNvCxnSpPr>
            <a:cxnSpLocks/>
            <a:stCxn id="61" idx="3"/>
            <a:endCxn id="41"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E5AEE8F-8B75-2DFD-8EDF-1975F9CB24F8}"/>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45" name="Rectangle 44">
            <a:extLst>
              <a:ext uri="{FF2B5EF4-FFF2-40B4-BE49-F238E27FC236}">
                <a16:creationId xmlns:a16="http://schemas.microsoft.com/office/drawing/2014/main" id="{05B6FC29-6C5F-2984-0A94-2C8F8C3E8C23}"/>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46" name="TextBox 45">
            <a:extLst>
              <a:ext uri="{FF2B5EF4-FFF2-40B4-BE49-F238E27FC236}">
                <a16:creationId xmlns:a16="http://schemas.microsoft.com/office/drawing/2014/main" id="{038B1D91-F4AC-C500-8A62-2CE7F1D738E1}"/>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47" name="TextBox 46">
            <a:extLst>
              <a:ext uri="{FF2B5EF4-FFF2-40B4-BE49-F238E27FC236}">
                <a16:creationId xmlns:a16="http://schemas.microsoft.com/office/drawing/2014/main" id="{A3B425B0-B6DB-7659-A373-9BF9BE64D14F}"/>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48" name="Straight Arrow Connector 47">
            <a:extLst>
              <a:ext uri="{FF2B5EF4-FFF2-40B4-BE49-F238E27FC236}">
                <a16:creationId xmlns:a16="http://schemas.microsoft.com/office/drawing/2014/main" id="{E784C930-5911-E44B-88D2-7038CAFCCB8D}"/>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C7CD7A7D-5DF3-68E1-DBF7-9086C08D742F}"/>
              </a:ext>
            </a:extLst>
          </p:cNvPr>
          <p:cNvCxnSpPr>
            <a:cxnSpLocks/>
            <a:stCxn id="50" idx="3"/>
            <a:endCxn id="51"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96221B5-B698-B1B0-2049-7278BF72D928}"/>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 name="Rectangle 50">
            <a:extLst>
              <a:ext uri="{FF2B5EF4-FFF2-40B4-BE49-F238E27FC236}">
                <a16:creationId xmlns:a16="http://schemas.microsoft.com/office/drawing/2014/main" id="{1213974A-3614-024C-9420-4D866C47BD99}"/>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3" name="TextBox 52">
            <a:extLst>
              <a:ext uri="{FF2B5EF4-FFF2-40B4-BE49-F238E27FC236}">
                <a16:creationId xmlns:a16="http://schemas.microsoft.com/office/drawing/2014/main" id="{5321BCC0-5ACB-C9FD-3C56-37B061013AFF}"/>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4" name="TextBox 53">
            <a:extLst>
              <a:ext uri="{FF2B5EF4-FFF2-40B4-BE49-F238E27FC236}">
                <a16:creationId xmlns:a16="http://schemas.microsoft.com/office/drawing/2014/main" id="{7DE9B660-FEA0-1434-4214-1A5561505DD1}"/>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5" name="TextBox 54">
            <a:extLst>
              <a:ext uri="{FF2B5EF4-FFF2-40B4-BE49-F238E27FC236}">
                <a16:creationId xmlns:a16="http://schemas.microsoft.com/office/drawing/2014/main" id="{99CF68C0-6483-5058-B538-575FBA6992C0}"/>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7" name="Straight Arrow Connector 56">
            <a:extLst>
              <a:ext uri="{FF2B5EF4-FFF2-40B4-BE49-F238E27FC236}">
                <a16:creationId xmlns:a16="http://schemas.microsoft.com/office/drawing/2014/main" id="{9C781788-4363-B7E2-5375-EA961F2068C9}"/>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8D4F858C-9150-8F42-E2D4-826D620B97D6}"/>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9" name="TrackerAlphaBlue 452">
            <a:extLst>
              <a:ext uri="{FF2B5EF4-FFF2-40B4-BE49-F238E27FC236}">
                <a16:creationId xmlns:a16="http://schemas.microsoft.com/office/drawing/2014/main" id="{D5B99EC3-A036-337D-BF61-0A9BD93E90CB}"/>
              </a:ext>
            </a:extLst>
          </p:cNvPr>
          <p:cNvSpPr>
            <a:spLocks/>
          </p:cNvSpPr>
          <p:nvPr>
            <p:custDataLst>
              <p:tags r:id="rId7"/>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61" name="Rectangle 60">
            <a:extLst>
              <a:ext uri="{FF2B5EF4-FFF2-40B4-BE49-F238E27FC236}">
                <a16:creationId xmlns:a16="http://schemas.microsoft.com/office/drawing/2014/main" id="{AF252150-2A3D-AA34-132E-9B0E16603C25}"/>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62" name="Straight Arrow Connector 61">
            <a:extLst>
              <a:ext uri="{FF2B5EF4-FFF2-40B4-BE49-F238E27FC236}">
                <a16:creationId xmlns:a16="http://schemas.microsoft.com/office/drawing/2014/main" id="{60AB75E5-0973-D46C-AA79-27BC6BD09BF1}"/>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C9F4E8A6-3516-ED74-32A8-704D2A4F0707}"/>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8" name="Straight Arrow Connector 447">
            <a:extLst>
              <a:ext uri="{FF2B5EF4-FFF2-40B4-BE49-F238E27FC236}">
                <a16:creationId xmlns:a16="http://schemas.microsoft.com/office/drawing/2014/main" id="{DFA7C67D-B837-5A8C-34CE-6F447D796954}"/>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9" name="Straight Arrow Connector 448">
            <a:extLst>
              <a:ext uri="{FF2B5EF4-FFF2-40B4-BE49-F238E27FC236}">
                <a16:creationId xmlns:a16="http://schemas.microsoft.com/office/drawing/2014/main" id="{0D5EC7CC-AC19-82F8-4906-A50FD016FA34}"/>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E2D635F2-6BF7-0EEA-7157-5F35A04C44BA}"/>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451" name="Connector: Elbow 450">
            <a:extLst>
              <a:ext uri="{FF2B5EF4-FFF2-40B4-BE49-F238E27FC236}">
                <a16:creationId xmlns:a16="http://schemas.microsoft.com/office/drawing/2014/main" id="{5F3E51D4-B360-F89D-4582-425B7ED74F1F}"/>
              </a:ext>
            </a:extLst>
          </p:cNvPr>
          <p:cNvCxnSpPr>
            <a:cxnSpLocks/>
            <a:stCxn id="450" idx="3"/>
            <a:endCxn id="41"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CAB0C90-C3A2-48BA-C37D-D1B0E6DBC229}"/>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4" name="Panel header: Options considered">
            <a:extLst>
              <a:ext uri="{FF2B5EF4-FFF2-40B4-BE49-F238E27FC236}">
                <a16:creationId xmlns:a16="http://schemas.microsoft.com/office/drawing/2014/main" id="{1A4C7022-51C9-903D-86CC-03B553D074B8}"/>
              </a:ext>
            </a:extLst>
          </p:cNvPr>
          <p:cNvSpPr txBox="1"/>
          <p:nvPr/>
        </p:nvSpPr>
        <p:spPr>
          <a:xfrm>
            <a:off x="9323520" y="2243427"/>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A0BC1812-BEA5-4B89-3C94-99889E9F3FF7}"/>
              </a:ext>
            </a:extLst>
          </p:cNvPr>
          <p:cNvCxnSpPr/>
          <p:nvPr/>
        </p:nvCxnSpPr>
        <p:spPr>
          <a:xfrm>
            <a:off x="9323520" y="2453738"/>
            <a:ext cx="2395728" cy="0"/>
          </a:xfrm>
          <a:prstGeom prst="line">
            <a:avLst/>
          </a:prstGeom>
          <a:ln w="9525">
            <a:solidFill>
              <a:schemeClr val="tx1"/>
            </a:solidFill>
          </a:ln>
        </p:spPr>
      </p:cxnSp>
      <p:sp>
        <p:nvSpPr>
          <p:cNvPr id="606" name="Panel: option 1">
            <a:extLst>
              <a:ext uri="{FF2B5EF4-FFF2-40B4-BE49-F238E27FC236}">
                <a16:creationId xmlns:a16="http://schemas.microsoft.com/office/drawing/2014/main" id="{F3147C27-1D6D-1ACE-71DE-4668515BFACE}"/>
              </a:ext>
            </a:extLst>
          </p:cNvPr>
          <p:cNvSpPr txBox="1"/>
          <p:nvPr/>
        </p:nvSpPr>
        <p:spPr>
          <a:xfrm>
            <a:off x="9323520" y="2630596"/>
            <a:ext cx="2395728" cy="807029"/>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a:t>1.  Defined criteria (CCN, cost, regional vs. local impact, voltage) with limited ERCOT discretion</a:t>
            </a:r>
          </a:p>
        </p:txBody>
      </p:sp>
      <p:sp>
        <p:nvSpPr>
          <p:cNvPr id="607" name="Panel: option 2">
            <a:extLst>
              <a:ext uri="{FF2B5EF4-FFF2-40B4-BE49-F238E27FC236}">
                <a16:creationId xmlns:a16="http://schemas.microsoft.com/office/drawing/2014/main" id="{361F3FBB-734E-3BF9-8FE6-911C28C4E95B}"/>
              </a:ext>
            </a:extLst>
          </p:cNvPr>
          <p:cNvSpPr txBox="1"/>
          <p:nvPr/>
        </p:nvSpPr>
        <p:spPr>
          <a:xfrm>
            <a:off x="9323520" y="3566130"/>
            <a:ext cx="2395728" cy="270712"/>
          </a:xfrm>
          <a:prstGeom prst="roundRect">
            <a:avLst/>
          </a:prstGeom>
          <a:noFill/>
          <a:ln w="12700">
            <a:solidFill>
              <a:srgbClr val="D9D9D9"/>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b="0"/>
              <a:t>2.	ERCOT discretion only</a:t>
            </a:r>
          </a:p>
        </p:txBody>
      </p:sp>
      <p:grpSp>
        <p:nvGrpSpPr>
          <p:cNvPr id="18" name="Group 17">
            <a:extLst>
              <a:ext uri="{FF2B5EF4-FFF2-40B4-BE49-F238E27FC236}">
                <a16:creationId xmlns:a16="http://schemas.microsoft.com/office/drawing/2014/main" id="{62466168-E318-0B4F-97FC-E0B221CBD63E}"/>
              </a:ext>
            </a:extLst>
          </p:cNvPr>
          <p:cNvGrpSpPr/>
          <p:nvPr/>
        </p:nvGrpSpPr>
        <p:grpSpPr>
          <a:xfrm>
            <a:off x="332994" y="5867715"/>
            <a:ext cx="8629933" cy="192156"/>
            <a:chOff x="332994" y="5867715"/>
            <a:chExt cx="8629933" cy="192156"/>
          </a:xfrm>
          <a:solidFill>
            <a:schemeClr val="bg1">
              <a:lumMod val="50000"/>
            </a:schemeClr>
          </a:solidFill>
        </p:grpSpPr>
        <p:sp>
          <p:nvSpPr>
            <p:cNvPr id="21" name="Rectangle 20">
              <a:extLst>
                <a:ext uri="{FF2B5EF4-FFF2-40B4-BE49-F238E27FC236}">
                  <a16:creationId xmlns:a16="http://schemas.microsoft.com/office/drawing/2014/main" id="{27F0AAAD-CDCC-0FC4-09EE-3666741C8E56}"/>
                </a:ext>
              </a:extLst>
            </p:cNvPr>
            <p:cNvSpPr>
              <a:spLocks/>
            </p:cNvSpPr>
            <p:nvPr/>
          </p:nvSpPr>
          <p:spPr>
            <a:xfrm>
              <a:off x="332994" y="5867715"/>
              <a:ext cx="217594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3" name="Rectangle 22">
              <a:extLst>
                <a:ext uri="{FF2B5EF4-FFF2-40B4-BE49-F238E27FC236}">
                  <a16:creationId xmlns:a16="http://schemas.microsoft.com/office/drawing/2014/main" id="{194F219C-569E-94AE-D6CB-CEEB7EF1A41D}"/>
                </a:ext>
              </a:extLst>
            </p:cNvPr>
            <p:cNvSpPr>
              <a:spLocks/>
            </p:cNvSpPr>
            <p:nvPr/>
          </p:nvSpPr>
          <p:spPr>
            <a:xfrm>
              <a:off x="2527836" y="5867715"/>
              <a:ext cx="3002712"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5" name="Rectangle 24">
              <a:extLst>
                <a:ext uri="{FF2B5EF4-FFF2-40B4-BE49-F238E27FC236}">
                  <a16:creationId xmlns:a16="http://schemas.microsoft.com/office/drawing/2014/main" id="{8701696B-4C40-5434-61DA-3C9EF563818A}"/>
                </a:ext>
              </a:extLst>
            </p:cNvPr>
            <p:cNvSpPr>
              <a:spLocks/>
            </p:cNvSpPr>
            <p:nvPr/>
          </p:nvSpPr>
          <p:spPr>
            <a:xfrm>
              <a:off x="5549443" y="5867715"/>
              <a:ext cx="2159327"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7" name="Rectangle 26">
              <a:extLst>
                <a:ext uri="{FF2B5EF4-FFF2-40B4-BE49-F238E27FC236}">
                  <a16:creationId xmlns:a16="http://schemas.microsoft.com/office/drawing/2014/main" id="{7C995DCB-69F1-CBF4-4327-29B1D584F0AE}"/>
                </a:ext>
              </a:extLst>
            </p:cNvPr>
            <p:cNvSpPr>
              <a:spLocks/>
            </p:cNvSpPr>
            <p:nvPr/>
          </p:nvSpPr>
          <p:spPr>
            <a:xfrm>
              <a:off x="7754139" y="5867715"/>
              <a:ext cx="1208788" cy="192156"/>
            </a:xfrm>
            <a:prstGeom prst="rect">
              <a:avLst/>
            </a:prstGeom>
            <a:grp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sp>
        <p:nvSpPr>
          <p:cNvPr id="30" name="TextBox 29">
            <a:extLst>
              <a:ext uri="{FF2B5EF4-FFF2-40B4-BE49-F238E27FC236}">
                <a16:creationId xmlns:a16="http://schemas.microsoft.com/office/drawing/2014/main" id="{B51E7B1F-B13F-0793-C756-31849B3F96B2}"/>
              </a:ext>
            </a:extLst>
          </p:cNvPr>
          <p:cNvSpPr txBox="1">
            <a:spLocks/>
          </p:cNvSpPr>
          <p:nvPr/>
        </p:nvSpPr>
        <p:spPr>
          <a:xfrm>
            <a:off x="9323520" y="1094746"/>
            <a:ext cx="798615" cy="323165"/>
          </a:xfrm>
          <a:prstGeom prst="rect">
            <a:avLst/>
          </a:prstGeom>
          <a:solidFill>
            <a:srgbClr val="FFC000">
              <a:alpha val="69804"/>
            </a:srgbClr>
          </a:solidFill>
          <a:ln w="19050">
            <a:solidFill>
              <a:srgbClr val="FFC000"/>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bg1"/>
                </a:solidFill>
              </a:rPr>
              <a:t>Views</a:t>
            </a:r>
            <a:br>
              <a:rPr lang="en-US" sz="1050" b="1">
                <a:solidFill>
                  <a:schemeClr val="bg1"/>
                </a:solidFill>
              </a:rPr>
            </a:br>
            <a:r>
              <a:rPr lang="en-US" sz="1050" b="1">
                <a:solidFill>
                  <a:schemeClr val="bg1"/>
                </a:solidFill>
              </a:rPr>
              <a:t>differ</a:t>
            </a:r>
          </a:p>
        </p:txBody>
      </p:sp>
      <p:sp>
        <p:nvSpPr>
          <p:cNvPr id="12" name="Freeform: Shape 11">
            <a:extLst>
              <a:ext uri="{FF2B5EF4-FFF2-40B4-BE49-F238E27FC236}">
                <a16:creationId xmlns:a16="http://schemas.microsoft.com/office/drawing/2014/main" id="{89D5E0B4-9572-F6D7-0015-23DC591B5B5A}"/>
              </a:ext>
            </a:extLst>
          </p:cNvPr>
          <p:cNvSpPr/>
          <p:nvPr>
            <p:custDataLst>
              <p:tags r:id="rId8"/>
            </p:custDataLst>
          </p:nvPr>
        </p:nvSpPr>
        <p:spPr>
          <a:xfrm>
            <a:off x="332994" y="4665234"/>
            <a:ext cx="8279441" cy="231921"/>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solidFill>
            <a:srgbClr val="DD8080"/>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700" b="1">
                <a:solidFill>
                  <a:schemeClr val="bg1"/>
                </a:solidFill>
              </a:rPr>
              <a:t>Project Transparency and Alternatives</a:t>
            </a:r>
            <a:endParaRPr lang="en-US" sz="700" err="1">
              <a:solidFill>
                <a:schemeClr val="bg1"/>
              </a:solidFill>
            </a:endParaRPr>
          </a:p>
        </p:txBody>
      </p:sp>
    </p:spTree>
    <p:extLst>
      <p:ext uri="{BB962C8B-B14F-4D97-AF65-F5344CB8AC3E}">
        <p14:creationId xmlns:p14="http://schemas.microsoft.com/office/powerpoint/2010/main" val="2750260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BECF8-B55F-657F-03FA-C5E9124C3364}"/>
            </a:ext>
          </a:extLst>
        </p:cNvPr>
        <p:cNvGrpSpPr/>
        <p:nvPr/>
      </p:nvGrpSpPr>
      <p:grpSpPr>
        <a:xfrm>
          <a:off x="0" y="0"/>
          <a:ext cx="0" cy="0"/>
          <a:chOff x="0" y="0"/>
          <a:chExt cx="0" cy="0"/>
        </a:xfrm>
      </p:grpSpPr>
      <p:graphicFrame>
        <p:nvGraphicFramePr>
          <p:cNvPr id="5" name="Object 2" hidden="1">
            <a:extLst>
              <a:ext uri="{FF2B5EF4-FFF2-40B4-BE49-F238E27FC236}">
                <a16:creationId xmlns:a16="http://schemas.microsoft.com/office/drawing/2014/main" id="{E855804E-F3C6-5F29-479E-8E18FB6DC40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3" progId="TCLayout.ActiveDocument.1">
                  <p:embed/>
                </p:oleObj>
              </mc:Choice>
              <mc:Fallback>
                <p:oleObj name="think-cell Slide" r:id="rId4" imgW="404" imgH="403" progId="TCLayout.ActiveDocument.1">
                  <p:embed/>
                  <p:pic>
                    <p:nvPicPr>
                      <p:cNvPr id="5" name="Object 2" hidden="1">
                        <a:extLst>
                          <a:ext uri="{FF2B5EF4-FFF2-40B4-BE49-F238E27FC236}">
                            <a16:creationId xmlns:a16="http://schemas.microsoft.com/office/drawing/2014/main" id="{E855804E-F3C6-5F29-479E-8E18FB6DC40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2. Slide Title">
            <a:extLst>
              <a:ext uri="{FF2B5EF4-FFF2-40B4-BE49-F238E27FC236}">
                <a16:creationId xmlns:a16="http://schemas.microsoft.com/office/drawing/2014/main" id="{B7832E03-7C86-CF57-578A-6C212C9E8BF1}"/>
              </a:ext>
            </a:extLst>
          </p:cNvPr>
          <p:cNvSpPr>
            <a:spLocks noGrp="1"/>
          </p:cNvSpPr>
          <p:nvPr>
            <p:ph type="title"/>
            <p:custDataLst>
              <p:tags r:id="rId2"/>
            </p:custDataLst>
          </p:nvPr>
        </p:nvSpPr>
        <p:spPr>
          <a:xfrm>
            <a:off x="1257300" y="419100"/>
            <a:ext cx="4363212" cy="738664"/>
          </a:xfrm>
        </p:spPr>
        <p:txBody>
          <a:bodyPr vert="horz">
            <a:noAutofit/>
          </a:bodyPr>
          <a:lstStyle/>
          <a:p>
            <a:r>
              <a:rPr lang="en-US" spc="-30">
                <a:solidFill>
                  <a:schemeClr val="accent2">
                    <a:lumMod val="75000"/>
                  </a:schemeClr>
                </a:solidFill>
              </a:rPr>
              <a:t>PTA/RPG 2.0: </a:t>
            </a:r>
            <a:r>
              <a:rPr lang="en-US"/>
              <a:t>Areas with consensus…</a:t>
            </a:r>
          </a:p>
        </p:txBody>
      </p:sp>
      <p:sp>
        <p:nvSpPr>
          <p:cNvPr id="16" name="Title 5">
            <a:extLst>
              <a:ext uri="{FF2B5EF4-FFF2-40B4-BE49-F238E27FC236}">
                <a16:creationId xmlns:a16="http://schemas.microsoft.com/office/drawing/2014/main" id="{D21E368F-A4D8-9503-1B39-FEDD159F2F1D}"/>
              </a:ext>
            </a:extLst>
          </p:cNvPr>
          <p:cNvSpPr txBox="1">
            <a:spLocks/>
          </p:cNvSpPr>
          <p:nvPr/>
        </p:nvSpPr>
        <p:spPr>
          <a:xfrm>
            <a:off x="6571490" y="419100"/>
            <a:ext cx="5180956" cy="73866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tx1"/>
                </a:solidFill>
                <a:latin typeface="+mj-lt"/>
                <a:ea typeface="+mj-ea"/>
                <a:cs typeface="+mj-cs"/>
              </a:defRPr>
            </a:lvl1pPr>
          </a:lstStyle>
          <a:p>
            <a:r>
              <a:rPr lang="en-US"/>
              <a:t>… and questions that need further debate</a:t>
            </a:r>
          </a:p>
        </p:txBody>
      </p:sp>
      <p:sp>
        <p:nvSpPr>
          <p:cNvPr id="18" name="TextBox 17">
            <a:extLst>
              <a:ext uri="{FF2B5EF4-FFF2-40B4-BE49-F238E27FC236}">
                <a16:creationId xmlns:a16="http://schemas.microsoft.com/office/drawing/2014/main" id="{FE81FE6E-5600-850E-7854-C16E1AF894F3}"/>
              </a:ext>
            </a:extLst>
          </p:cNvPr>
          <p:cNvSpPr txBox="1">
            <a:spLocks/>
          </p:cNvSpPr>
          <p:nvPr/>
        </p:nvSpPr>
        <p:spPr>
          <a:xfrm>
            <a:off x="1257300" y="1456992"/>
            <a:ext cx="4363212" cy="354712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spcAft>
                <a:spcPts val="600"/>
              </a:spcAft>
              <a:buFont typeface="Arial" panose="020B0604020202020204" pitchFamily="34" charset="0"/>
              <a:buChar char="•"/>
            </a:pPr>
            <a:r>
              <a:rPr lang="en-US" b="1"/>
              <a:t>PTA within CTP:</a:t>
            </a:r>
            <a:r>
              <a:rPr lang="en-US"/>
              <a:t> load-driven and reliability projects go through Project Transparency and Alternatives inside CTP, and RPG is narrowed to RPG 2.0</a:t>
            </a:r>
          </a:p>
          <a:p>
            <a:pPr marL="285750" indent="-285750">
              <a:spcAft>
                <a:spcPts val="600"/>
              </a:spcAft>
              <a:buFont typeface="Arial" panose="020B0604020202020204" pitchFamily="34" charset="0"/>
              <a:buChar char="•"/>
            </a:pPr>
            <a:r>
              <a:rPr lang="en-US" b="1"/>
              <a:t>Transparency for all projects:</a:t>
            </a:r>
            <a:r>
              <a:rPr lang="en-US"/>
              <a:t> alternatives analysis is reserved for a subset of impactful projects</a:t>
            </a:r>
          </a:p>
          <a:p>
            <a:pPr marL="285750" indent="-285750">
              <a:spcAft>
                <a:spcPts val="600"/>
              </a:spcAft>
              <a:buFont typeface="Arial" panose="020B0604020202020204" pitchFamily="34" charset="0"/>
              <a:buChar char="•"/>
            </a:pPr>
            <a:r>
              <a:rPr lang="en-US" b="1"/>
              <a:t>RPG 2.0 for other project types:</a:t>
            </a:r>
            <a:r>
              <a:rPr lang="en-US"/>
              <a:t> economic, resiliency, storm-hardening, in-kind, aging infrastructure and TSP-criteria projects</a:t>
            </a:r>
          </a:p>
          <a:p>
            <a:pPr marL="285750" indent="-285750">
              <a:spcAft>
                <a:spcPts val="600"/>
              </a:spcAft>
              <a:buFont typeface="Arial" panose="020B0604020202020204" pitchFamily="34" charset="0"/>
              <a:buChar char="•"/>
            </a:pPr>
            <a:r>
              <a:rPr lang="en-US" b="1"/>
              <a:t>Staged transparency:</a:t>
            </a:r>
            <a:r>
              <a:rPr lang="en-US"/>
              <a:t> ERCOT and TSPs collaborate during the Batch, stakeholders review projects during the reliability study</a:t>
            </a:r>
          </a:p>
        </p:txBody>
      </p:sp>
      <p:sp>
        <p:nvSpPr>
          <p:cNvPr id="20" name="TextBox 19">
            <a:extLst>
              <a:ext uri="{FF2B5EF4-FFF2-40B4-BE49-F238E27FC236}">
                <a16:creationId xmlns:a16="http://schemas.microsoft.com/office/drawing/2014/main" id="{7BAF7DEC-13C5-38F0-7069-690957AF7C97}"/>
              </a:ext>
            </a:extLst>
          </p:cNvPr>
          <p:cNvSpPr txBox="1">
            <a:spLocks/>
          </p:cNvSpPr>
          <p:nvPr/>
        </p:nvSpPr>
        <p:spPr>
          <a:xfrm>
            <a:off x="6571490" y="1456992"/>
            <a:ext cx="5180956" cy="330090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spcAft>
                <a:spcPts val="600"/>
              </a:spcAft>
              <a:buFont typeface="Arial" panose="020B0604020202020204" pitchFamily="34" charset="0"/>
              <a:buChar char="•"/>
            </a:pPr>
            <a:r>
              <a:rPr lang="en-US" b="1"/>
              <a:t>Stakeholder engagement:</a:t>
            </a:r>
            <a:r>
              <a:rPr lang="en-US"/>
              <a:t> whether PTA and RPG 2.0 share one forum and cadence, and how long comment windows last</a:t>
            </a:r>
          </a:p>
          <a:p>
            <a:pPr marL="285750" indent="-285750">
              <a:spcAft>
                <a:spcPts val="600"/>
              </a:spcAft>
              <a:buFont typeface="Arial" panose="020B0604020202020204" pitchFamily="34" charset="0"/>
              <a:buChar char="•"/>
            </a:pPr>
            <a:r>
              <a:rPr lang="en-US" b="1"/>
              <a:t>Criteria for alternatives analysis:</a:t>
            </a:r>
            <a:r>
              <a:rPr lang="en-US"/>
              <a:t> cost and voltage thresholds, how regional vs. local is defined, and how much ERCOT discretion applies</a:t>
            </a:r>
          </a:p>
          <a:p>
            <a:pPr marL="285750" indent="-285750">
              <a:spcAft>
                <a:spcPts val="600"/>
              </a:spcAft>
              <a:buFont typeface="Arial" panose="020B0604020202020204" pitchFamily="34" charset="0"/>
              <a:buChar char="•"/>
            </a:pPr>
            <a:r>
              <a:rPr lang="en-US" b="1"/>
              <a:t>RPG 2.0 cadence and review:</a:t>
            </a:r>
            <a:r>
              <a:rPr lang="en-US"/>
              <a:t> how often windows open (e.g., every 6 months) and the level of review by project type</a:t>
            </a:r>
          </a:p>
          <a:p>
            <a:pPr marL="285750" indent="-285750">
              <a:spcAft>
                <a:spcPts val="600"/>
              </a:spcAft>
              <a:buFont typeface="Arial" panose="020B0604020202020204" pitchFamily="34" charset="0"/>
              <a:buChar char="•"/>
            </a:pPr>
            <a:r>
              <a:rPr lang="en-US" b="1"/>
              <a:t>Early approvals:</a:t>
            </a:r>
            <a:r>
              <a:rPr lang="en-US"/>
              <a:t> which projects can move ahead before the full actionable plan (e.g., no-regrets, local, Tier 3/4)</a:t>
            </a:r>
          </a:p>
        </p:txBody>
      </p:sp>
      <p:sp>
        <p:nvSpPr>
          <p:cNvPr id="22" name="Rectangle 21">
            <a:extLst>
              <a:ext uri="{FF2B5EF4-FFF2-40B4-BE49-F238E27FC236}">
                <a16:creationId xmlns:a16="http://schemas.microsoft.com/office/drawing/2014/main" id="{2E4BB221-5E3E-5829-7215-63784A3345F7}"/>
              </a:ext>
            </a:extLst>
          </p:cNvPr>
          <p:cNvSpPr/>
          <p:nvPr/>
        </p:nvSpPr>
        <p:spPr>
          <a:xfrm>
            <a:off x="6571489" y="5700919"/>
            <a:ext cx="5180957" cy="392762"/>
          </a:xfrm>
          <a:prstGeom prst="rect">
            <a:avLst/>
          </a:prstGeom>
          <a:solidFill>
            <a:srgbClr val="FFC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Is there anything else that you would like to discuss?</a:t>
            </a:r>
            <a:endParaRPr lang="en-US" sz="1400">
              <a:solidFill>
                <a:schemeClr val="bg1"/>
              </a:solidFill>
            </a:endParaRPr>
          </a:p>
        </p:txBody>
      </p:sp>
      <p:pic>
        <p:nvPicPr>
          <p:cNvPr id="8" name="Graphic 7">
            <a:extLst>
              <a:ext uri="{FF2B5EF4-FFF2-40B4-BE49-F238E27FC236}">
                <a16:creationId xmlns:a16="http://schemas.microsoft.com/office/drawing/2014/main" id="{23DBEEE9-41DE-780C-7DF6-F5C77FA0BBF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71489" y="5151553"/>
            <a:ext cx="458002" cy="458002"/>
          </a:xfrm>
          <a:prstGeom prst="rect">
            <a:avLst/>
          </a:prstGeom>
        </p:spPr>
      </p:pic>
      <p:sp>
        <p:nvSpPr>
          <p:cNvPr id="10" name="Rectangle 9">
            <a:extLst>
              <a:ext uri="{FF2B5EF4-FFF2-40B4-BE49-F238E27FC236}">
                <a16:creationId xmlns:a16="http://schemas.microsoft.com/office/drawing/2014/main" id="{2581323C-25E3-0B66-DAA7-B4FE549A714F}"/>
              </a:ext>
            </a:extLst>
          </p:cNvPr>
          <p:cNvSpPr/>
          <p:nvPr/>
        </p:nvSpPr>
        <p:spPr>
          <a:xfrm>
            <a:off x="1257301" y="5700919"/>
            <a:ext cx="4363212" cy="392762"/>
          </a:xfrm>
          <a:prstGeom prst="rect">
            <a:avLst/>
          </a:prstGeom>
          <a:solidFill>
            <a:srgbClr val="FFC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Is there disagreement on any of the above items?</a:t>
            </a:r>
            <a:endParaRPr lang="en-US" sz="1400">
              <a:solidFill>
                <a:schemeClr val="bg1"/>
              </a:solidFill>
            </a:endParaRPr>
          </a:p>
        </p:txBody>
      </p:sp>
      <p:pic>
        <p:nvPicPr>
          <p:cNvPr id="12" name="Graphic 11">
            <a:extLst>
              <a:ext uri="{FF2B5EF4-FFF2-40B4-BE49-F238E27FC236}">
                <a16:creationId xmlns:a16="http://schemas.microsoft.com/office/drawing/2014/main" id="{DCC8F36B-F68D-32DE-1B6D-40CA4D1CD7C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57300" y="5151553"/>
            <a:ext cx="458002" cy="458002"/>
          </a:xfrm>
          <a:prstGeom prst="rect">
            <a:avLst/>
          </a:prstGeom>
        </p:spPr>
      </p:pic>
    </p:spTree>
    <p:extLst>
      <p:ext uri="{BB962C8B-B14F-4D97-AF65-F5344CB8AC3E}">
        <p14:creationId xmlns:p14="http://schemas.microsoft.com/office/powerpoint/2010/main" val="37457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AB8A7-E9A3-0C6C-C293-71FFF070D14C}"/>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A45C9988-D14D-FA91-B54C-2A456527335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A45C9988-D14D-FA91-B54C-2A456527335E}"/>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50C85B9-9E35-5E2C-9836-56B13B1FD9AA}"/>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E0113BD7-97DB-C6FE-0A28-5C81589DCD2E}"/>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2B3F94DD-E458-387F-A384-060A1874B64C}"/>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 action="ppaction://noaction"/>
            <a:extLst>
              <a:ext uri="{FF2B5EF4-FFF2-40B4-BE49-F238E27FC236}">
                <a16:creationId xmlns:a16="http://schemas.microsoft.com/office/drawing/2014/main" id="{6D1BCAC5-E14F-CF6E-CE8C-CBA1CE6EF940}"/>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 action="ppaction://noaction"/>
            <a:extLst>
              <a:ext uri="{FF2B5EF4-FFF2-40B4-BE49-F238E27FC236}">
                <a16:creationId xmlns:a16="http://schemas.microsoft.com/office/drawing/2014/main" id="{1D0E6B3A-B756-E8CF-1FAB-CDBAA462726C}"/>
              </a:ext>
            </a:extLst>
          </p:cNvPr>
          <p:cNvSpPr>
            <a:spLocks noGrp="1"/>
          </p:cNvSpPr>
          <p:nvPr>
            <p:custDataLst>
              <p:tags r:id="rId3"/>
            </p:custDataLst>
          </p:nvPr>
        </p:nvSpPr>
        <p:spPr bwMode="auto">
          <a:xfrm>
            <a:off x="5595939" y="21764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4" name="Text Placeholder 2">
            <a:hlinkClick r:id="" action="ppaction://noaction"/>
            <a:extLst>
              <a:ext uri="{FF2B5EF4-FFF2-40B4-BE49-F238E27FC236}">
                <a16:creationId xmlns:a16="http://schemas.microsoft.com/office/drawing/2014/main" id="{00597F51-EDB5-13E1-CF54-B467B3490C86}"/>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27" name="Text Placeholder 2">
            <a:hlinkClick r:id="" action="ppaction://noaction"/>
            <a:extLst>
              <a:ext uri="{FF2B5EF4-FFF2-40B4-BE49-F238E27FC236}">
                <a16:creationId xmlns:a16="http://schemas.microsoft.com/office/drawing/2014/main" id="{3EF0A9DD-C13F-EDDB-AF09-751CE3347514}"/>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449" name="Text Placeholder 2">
            <a:hlinkClick r:id="" action="ppaction://noaction"/>
            <a:extLst>
              <a:ext uri="{FF2B5EF4-FFF2-40B4-BE49-F238E27FC236}">
                <a16:creationId xmlns:a16="http://schemas.microsoft.com/office/drawing/2014/main" id="{6C9AA5AB-A7C0-92C2-23CE-F3B7F6254FC9}"/>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57" name="Text Placeholder 2">
            <a:hlinkClick r:id="" action="ppaction://noaction"/>
            <a:extLst>
              <a:ext uri="{FF2B5EF4-FFF2-40B4-BE49-F238E27FC236}">
                <a16:creationId xmlns:a16="http://schemas.microsoft.com/office/drawing/2014/main" id="{06B6E762-3E2F-B9CA-F93A-60DCE5B9398A}"/>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59" name="Text Placeholder 2">
            <a:extLst>
              <a:ext uri="{FF2B5EF4-FFF2-40B4-BE49-F238E27FC236}">
                <a16:creationId xmlns:a16="http://schemas.microsoft.com/office/drawing/2014/main" id="{A48C7D20-0EBC-72CC-81C1-911B8D2F98B7}"/>
              </a:ext>
            </a:extLst>
          </p:cNvPr>
          <p:cNvSpPr>
            <a:spLocks noGrp="1"/>
          </p:cNvSpPr>
          <p:nvPr>
            <p:custDataLst>
              <p:tags r:id="rId8"/>
            </p:custDataLst>
          </p:nvPr>
        </p:nvSpPr>
        <p:spPr bwMode="auto">
          <a:xfrm>
            <a:off x="5595938" y="4418013"/>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b="1">
                <a:solidFill>
                  <a:schemeClr val="bg1"/>
                </a:solidFill>
                <a:effectLst/>
              </a:rPr>
              <a:t>Batch Study</a:t>
            </a:r>
            <a:endParaRPr kumimoji="0" lang="en-US" altLang="en-US" sz="1600" b="1" i="0" strike="noStrike" kern="1200" cap="none" spc="0" normalizeH="0" noProof="0">
              <a:ln>
                <a:noFill/>
              </a:ln>
              <a:solidFill>
                <a:schemeClr val="bg1"/>
              </a:solidFill>
              <a:effectLst/>
              <a:uLnTx/>
              <a:uFillTx/>
            </a:endParaRPr>
          </a:p>
        </p:txBody>
      </p:sp>
      <p:sp>
        <p:nvSpPr>
          <p:cNvPr id="39" name="Text Placeholder 2">
            <a:hlinkClick r:id="" action="ppaction://noaction"/>
            <a:extLst>
              <a:ext uri="{FF2B5EF4-FFF2-40B4-BE49-F238E27FC236}">
                <a16:creationId xmlns:a16="http://schemas.microsoft.com/office/drawing/2014/main" id="{5E56A902-C09D-BB63-3780-AF165D8227A5}"/>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32" name="Text Placeholder 2">
            <a:hlinkClick r:id="" action="ppaction://noaction"/>
            <a:extLst>
              <a:ext uri="{FF2B5EF4-FFF2-40B4-BE49-F238E27FC236}">
                <a16:creationId xmlns:a16="http://schemas.microsoft.com/office/drawing/2014/main" id="{38A0BAE5-F993-A199-2F15-E763E2E795A9}"/>
              </a:ext>
            </a:extLst>
          </p:cNvPr>
          <p:cNvSpPr>
            <a:spLocks noGrp="1"/>
          </p:cNvSpPr>
          <p:nvPr>
            <p:custDataLst>
              <p:tags r:id="rId10"/>
            </p:custDataLst>
          </p:nvPr>
        </p:nvSpPr>
        <p:spPr bwMode="auto">
          <a:xfrm>
            <a:off x="5595939" y="53133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7" name="Text Placeholder 2">
            <a:hlinkClick r:id="" action="ppaction://noaction"/>
            <a:extLst>
              <a:ext uri="{FF2B5EF4-FFF2-40B4-BE49-F238E27FC236}">
                <a16:creationId xmlns:a16="http://schemas.microsoft.com/office/drawing/2014/main" id="{E12DC215-38C6-2DFB-33F8-BB7453950E12}"/>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E92AFE86-4774-B2DA-EE32-E7C25984330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34</a:t>
            </a:fld>
            <a:endParaRPr lang="en-US"/>
          </a:p>
        </p:txBody>
      </p:sp>
      <p:sp>
        <p:nvSpPr>
          <p:cNvPr id="8" name="1. On-page tracker">
            <a:extLst>
              <a:ext uri="{FF2B5EF4-FFF2-40B4-BE49-F238E27FC236}">
                <a16:creationId xmlns:a16="http://schemas.microsoft.com/office/drawing/2014/main" id="{88FDC2E0-5CB3-DD13-B7E1-2B37C0D7F2A6}"/>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456DC0EC-192D-8F77-B2D4-102E129E470B}"/>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D7798FEA-3DE1-4AED-8A53-A503AD0924E2}"/>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AA42B3AB-02DC-4909-6C8D-8E245923EC9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3DD2834-340B-039D-23DA-59F3AB0C867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4A27BF69-E442-C15C-2AF1-3A7E3620C56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4016672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361BE-A7A2-21F6-0459-3015B1EBB84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F209EDC8-2635-8591-EF80-E5E99D738B0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3" imgW="404" imgH="403" progId="TCLayout.ActiveDocument.1">
                  <p:embed/>
                </p:oleObj>
              </mc:Choice>
              <mc:Fallback>
                <p:oleObj name="think-cell Slide" r:id="rId23" imgW="404" imgH="403" progId="TCLayout.ActiveDocument.1">
                  <p:embed/>
                  <p:pic>
                    <p:nvPicPr>
                      <p:cNvPr id="5" name="Object 6" hidden="1">
                        <a:extLst>
                          <a:ext uri="{FF2B5EF4-FFF2-40B4-BE49-F238E27FC236}">
                            <a16:creationId xmlns:a16="http://schemas.microsoft.com/office/drawing/2014/main" id="{F209EDC8-2635-8591-EF80-E5E99D738B01}"/>
                          </a:ext>
                        </a:extLst>
                      </p:cNvPr>
                      <p:cNvPicPr/>
                      <p:nvPr/>
                    </p:nvPicPr>
                    <p:blipFill>
                      <a:blip r:embed="rId24"/>
                      <a:stretch>
                        <a:fillRect/>
                      </a:stretch>
                    </p:blipFill>
                    <p:spPr>
                      <a:xfrm>
                        <a:off x="1588" y="1588"/>
                        <a:ext cx="1588" cy="158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463C3E2B-E878-FAD8-6871-377788502889}"/>
              </a:ext>
            </a:extLst>
          </p:cNvPr>
          <p:cNvSpPr txBox="1"/>
          <p:nvPr/>
        </p:nvSpPr>
        <p:spPr>
          <a:xfrm rot="20700000">
            <a:off x="1213266" y="2690337"/>
            <a:ext cx="9765469" cy="147732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600">
                <a:solidFill>
                  <a:schemeClr val="bg1">
                    <a:lumMod val="85000"/>
                  </a:schemeClr>
                </a:solidFill>
              </a:rPr>
              <a:t>PRELIMINARY</a:t>
            </a:r>
          </a:p>
        </p:txBody>
      </p:sp>
      <p:cxnSp>
        <p:nvCxnSpPr>
          <p:cNvPr id="6" name="Straight Connector 5">
            <a:extLst>
              <a:ext uri="{FF2B5EF4-FFF2-40B4-BE49-F238E27FC236}">
                <a16:creationId xmlns:a16="http://schemas.microsoft.com/office/drawing/2014/main" id="{2FFCF09F-6EF6-E8EB-72DE-4B3A9D913F5B}"/>
              </a:ext>
            </a:extLst>
          </p:cNvPr>
          <p:cNvCxnSpPr>
            <a:cxnSpLocks/>
          </p:cNvCxnSpPr>
          <p:nvPr/>
        </p:nvCxnSpPr>
        <p:spPr>
          <a:xfrm>
            <a:off x="1257300" y="1395007"/>
            <a:ext cx="1040130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7859B22-970C-D0A0-3C9E-B1FD372428D6}"/>
              </a:ext>
            </a:extLst>
          </p:cNvPr>
          <p:cNvSpPr txBox="1">
            <a:spLocks/>
          </p:cNvSpPr>
          <p:nvPr/>
        </p:nvSpPr>
        <p:spPr>
          <a:xfrm>
            <a:off x="1257300" y="1171781"/>
            <a:ext cx="375759"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Year</a:t>
            </a:r>
          </a:p>
        </p:txBody>
      </p:sp>
      <p:sp>
        <p:nvSpPr>
          <p:cNvPr id="20" name="TextBox 19">
            <a:extLst>
              <a:ext uri="{FF2B5EF4-FFF2-40B4-BE49-F238E27FC236}">
                <a16:creationId xmlns:a16="http://schemas.microsoft.com/office/drawing/2014/main" id="{1D57FE29-5AE3-8EDE-5CA7-87ED93E80394}"/>
              </a:ext>
            </a:extLst>
          </p:cNvPr>
          <p:cNvSpPr txBox="1">
            <a:spLocks/>
          </p:cNvSpPr>
          <p:nvPr/>
        </p:nvSpPr>
        <p:spPr>
          <a:xfrm>
            <a:off x="1257300" y="1520936"/>
            <a:ext cx="375759"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Y6</a:t>
            </a:r>
          </a:p>
        </p:txBody>
      </p:sp>
      <p:sp>
        <p:nvSpPr>
          <p:cNvPr id="153" name="TextBox 152">
            <a:extLst>
              <a:ext uri="{FF2B5EF4-FFF2-40B4-BE49-F238E27FC236}">
                <a16:creationId xmlns:a16="http://schemas.microsoft.com/office/drawing/2014/main" id="{81E63406-57CC-D5E1-0685-EDA1087F8490}"/>
              </a:ext>
            </a:extLst>
          </p:cNvPr>
          <p:cNvSpPr txBox="1">
            <a:spLocks/>
          </p:cNvSpPr>
          <p:nvPr/>
        </p:nvSpPr>
        <p:spPr>
          <a:xfrm>
            <a:off x="1257300" y="2387570"/>
            <a:ext cx="375759"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Y5</a:t>
            </a:r>
          </a:p>
        </p:txBody>
      </p:sp>
      <p:sp>
        <p:nvSpPr>
          <p:cNvPr id="218" name="TextBox 217">
            <a:extLst>
              <a:ext uri="{FF2B5EF4-FFF2-40B4-BE49-F238E27FC236}">
                <a16:creationId xmlns:a16="http://schemas.microsoft.com/office/drawing/2014/main" id="{94C0BA6B-0FE4-D21A-1F1E-155D30166BC7}"/>
              </a:ext>
            </a:extLst>
          </p:cNvPr>
          <p:cNvSpPr txBox="1">
            <a:spLocks/>
          </p:cNvSpPr>
          <p:nvPr/>
        </p:nvSpPr>
        <p:spPr>
          <a:xfrm>
            <a:off x="1257300" y="3254204"/>
            <a:ext cx="375759"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Y4</a:t>
            </a:r>
          </a:p>
        </p:txBody>
      </p:sp>
      <p:sp>
        <p:nvSpPr>
          <p:cNvPr id="283" name="TextBox 282">
            <a:extLst>
              <a:ext uri="{FF2B5EF4-FFF2-40B4-BE49-F238E27FC236}">
                <a16:creationId xmlns:a16="http://schemas.microsoft.com/office/drawing/2014/main" id="{8E00E2A0-E952-7E26-D6FB-0E06C53FA1A5}"/>
              </a:ext>
            </a:extLst>
          </p:cNvPr>
          <p:cNvSpPr txBox="1">
            <a:spLocks/>
          </p:cNvSpPr>
          <p:nvPr/>
        </p:nvSpPr>
        <p:spPr>
          <a:xfrm>
            <a:off x="1257300" y="4120838"/>
            <a:ext cx="375759"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Y3</a:t>
            </a:r>
          </a:p>
        </p:txBody>
      </p:sp>
      <p:sp>
        <p:nvSpPr>
          <p:cNvPr id="348" name="TextBox 347">
            <a:extLst>
              <a:ext uri="{FF2B5EF4-FFF2-40B4-BE49-F238E27FC236}">
                <a16:creationId xmlns:a16="http://schemas.microsoft.com/office/drawing/2014/main" id="{2DE64336-13C5-0A4C-7769-0BE3FE7665CB}"/>
              </a:ext>
            </a:extLst>
          </p:cNvPr>
          <p:cNvSpPr txBox="1">
            <a:spLocks/>
          </p:cNvSpPr>
          <p:nvPr/>
        </p:nvSpPr>
        <p:spPr>
          <a:xfrm>
            <a:off x="1257300" y="5565232"/>
            <a:ext cx="375759"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Y2</a:t>
            </a:r>
          </a:p>
        </p:txBody>
      </p:sp>
      <p:sp>
        <p:nvSpPr>
          <p:cNvPr id="9" name="TextBox 8">
            <a:extLst>
              <a:ext uri="{FF2B5EF4-FFF2-40B4-BE49-F238E27FC236}">
                <a16:creationId xmlns:a16="http://schemas.microsoft.com/office/drawing/2014/main" id="{760E566E-68BB-5C11-4418-BE6083219675}"/>
              </a:ext>
            </a:extLst>
          </p:cNvPr>
          <p:cNvSpPr txBox="1">
            <a:spLocks/>
          </p:cNvSpPr>
          <p:nvPr/>
        </p:nvSpPr>
        <p:spPr>
          <a:xfrm>
            <a:off x="1708516" y="1171781"/>
            <a:ext cx="1297227"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System condition</a:t>
            </a:r>
          </a:p>
        </p:txBody>
      </p:sp>
      <p:sp>
        <p:nvSpPr>
          <p:cNvPr id="21" name="TextBox 20">
            <a:extLst>
              <a:ext uri="{FF2B5EF4-FFF2-40B4-BE49-F238E27FC236}">
                <a16:creationId xmlns:a16="http://schemas.microsoft.com/office/drawing/2014/main" id="{B50C5522-B5B4-A25F-CA7A-7E15C97E329B}"/>
              </a:ext>
            </a:extLst>
          </p:cNvPr>
          <p:cNvSpPr txBox="1">
            <a:spLocks/>
          </p:cNvSpPr>
          <p:nvPr/>
        </p:nvSpPr>
        <p:spPr>
          <a:xfrm>
            <a:off x="1977843" y="1520936"/>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Summer peak</a:t>
            </a:r>
          </a:p>
        </p:txBody>
      </p:sp>
      <p:sp>
        <p:nvSpPr>
          <p:cNvPr id="66" name="TextBox 65">
            <a:extLst>
              <a:ext uri="{FF2B5EF4-FFF2-40B4-BE49-F238E27FC236}">
                <a16:creationId xmlns:a16="http://schemas.microsoft.com/office/drawing/2014/main" id="{69B0DDF9-8A64-E865-37DD-4C98C97293D2}"/>
              </a:ext>
            </a:extLst>
          </p:cNvPr>
          <p:cNvSpPr txBox="1">
            <a:spLocks/>
          </p:cNvSpPr>
          <p:nvPr/>
        </p:nvSpPr>
        <p:spPr>
          <a:xfrm>
            <a:off x="1977843" y="1809814"/>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No solar</a:t>
            </a:r>
          </a:p>
        </p:txBody>
      </p:sp>
      <p:sp>
        <p:nvSpPr>
          <p:cNvPr id="88" name="TextBox 87">
            <a:extLst>
              <a:ext uri="{FF2B5EF4-FFF2-40B4-BE49-F238E27FC236}">
                <a16:creationId xmlns:a16="http://schemas.microsoft.com/office/drawing/2014/main" id="{643B5F23-9AEF-6234-76B4-E045A73D4588}"/>
              </a:ext>
            </a:extLst>
          </p:cNvPr>
          <p:cNvSpPr txBox="1">
            <a:spLocks/>
          </p:cNvSpPr>
          <p:nvPr/>
        </p:nvSpPr>
        <p:spPr>
          <a:xfrm>
            <a:off x="1977843" y="2098692"/>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Fall peak</a:t>
            </a:r>
          </a:p>
        </p:txBody>
      </p:sp>
      <p:sp>
        <p:nvSpPr>
          <p:cNvPr id="154" name="TextBox 153">
            <a:extLst>
              <a:ext uri="{FF2B5EF4-FFF2-40B4-BE49-F238E27FC236}">
                <a16:creationId xmlns:a16="http://schemas.microsoft.com/office/drawing/2014/main" id="{1AEA634F-6E3B-B2ED-C958-93363A997569}"/>
              </a:ext>
            </a:extLst>
          </p:cNvPr>
          <p:cNvSpPr txBox="1">
            <a:spLocks/>
          </p:cNvSpPr>
          <p:nvPr/>
        </p:nvSpPr>
        <p:spPr>
          <a:xfrm>
            <a:off x="1977843" y="2387570"/>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Summer peak</a:t>
            </a:r>
          </a:p>
        </p:txBody>
      </p:sp>
      <p:sp>
        <p:nvSpPr>
          <p:cNvPr id="133" name="TextBox 132">
            <a:extLst>
              <a:ext uri="{FF2B5EF4-FFF2-40B4-BE49-F238E27FC236}">
                <a16:creationId xmlns:a16="http://schemas.microsoft.com/office/drawing/2014/main" id="{55729488-FBFD-5EEA-C339-9FAECE5864E2}"/>
              </a:ext>
            </a:extLst>
          </p:cNvPr>
          <p:cNvSpPr txBox="1">
            <a:spLocks/>
          </p:cNvSpPr>
          <p:nvPr/>
        </p:nvSpPr>
        <p:spPr>
          <a:xfrm>
            <a:off x="1977843" y="2676448"/>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No solar</a:t>
            </a:r>
          </a:p>
        </p:txBody>
      </p:sp>
      <p:sp>
        <p:nvSpPr>
          <p:cNvPr id="113" name="TextBox 112">
            <a:extLst>
              <a:ext uri="{FF2B5EF4-FFF2-40B4-BE49-F238E27FC236}">
                <a16:creationId xmlns:a16="http://schemas.microsoft.com/office/drawing/2014/main" id="{0AEEFE09-198E-7BC5-1E90-933B062F34CD}"/>
              </a:ext>
            </a:extLst>
          </p:cNvPr>
          <p:cNvSpPr txBox="1">
            <a:spLocks/>
          </p:cNvSpPr>
          <p:nvPr/>
        </p:nvSpPr>
        <p:spPr>
          <a:xfrm>
            <a:off x="1977843" y="2965326"/>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Fall peak</a:t>
            </a:r>
          </a:p>
        </p:txBody>
      </p:sp>
      <p:sp>
        <p:nvSpPr>
          <p:cNvPr id="219" name="TextBox 218">
            <a:extLst>
              <a:ext uri="{FF2B5EF4-FFF2-40B4-BE49-F238E27FC236}">
                <a16:creationId xmlns:a16="http://schemas.microsoft.com/office/drawing/2014/main" id="{AFD53378-4B29-8FC0-0B63-826B70BE68C2}"/>
              </a:ext>
            </a:extLst>
          </p:cNvPr>
          <p:cNvSpPr txBox="1">
            <a:spLocks/>
          </p:cNvSpPr>
          <p:nvPr/>
        </p:nvSpPr>
        <p:spPr>
          <a:xfrm>
            <a:off x="1977843" y="3254204"/>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Summer peak</a:t>
            </a:r>
          </a:p>
        </p:txBody>
      </p:sp>
      <p:sp>
        <p:nvSpPr>
          <p:cNvPr id="198" name="TextBox 197">
            <a:extLst>
              <a:ext uri="{FF2B5EF4-FFF2-40B4-BE49-F238E27FC236}">
                <a16:creationId xmlns:a16="http://schemas.microsoft.com/office/drawing/2014/main" id="{CFAC12BD-288F-4B6D-2227-744C754E0DE9}"/>
              </a:ext>
            </a:extLst>
          </p:cNvPr>
          <p:cNvSpPr txBox="1">
            <a:spLocks/>
          </p:cNvSpPr>
          <p:nvPr/>
        </p:nvSpPr>
        <p:spPr>
          <a:xfrm>
            <a:off x="1977843" y="3543082"/>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No solar</a:t>
            </a:r>
          </a:p>
        </p:txBody>
      </p:sp>
      <p:sp>
        <p:nvSpPr>
          <p:cNvPr id="178" name="TextBox 177">
            <a:extLst>
              <a:ext uri="{FF2B5EF4-FFF2-40B4-BE49-F238E27FC236}">
                <a16:creationId xmlns:a16="http://schemas.microsoft.com/office/drawing/2014/main" id="{ECCA1784-4393-F526-941D-F879D728E300}"/>
              </a:ext>
            </a:extLst>
          </p:cNvPr>
          <p:cNvSpPr txBox="1">
            <a:spLocks/>
          </p:cNvSpPr>
          <p:nvPr/>
        </p:nvSpPr>
        <p:spPr>
          <a:xfrm>
            <a:off x="1977843" y="3831960"/>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Fall peak</a:t>
            </a:r>
          </a:p>
        </p:txBody>
      </p:sp>
      <p:sp>
        <p:nvSpPr>
          <p:cNvPr id="284" name="TextBox 283">
            <a:extLst>
              <a:ext uri="{FF2B5EF4-FFF2-40B4-BE49-F238E27FC236}">
                <a16:creationId xmlns:a16="http://schemas.microsoft.com/office/drawing/2014/main" id="{33CD7A0A-45EE-AE34-E972-32AAC738175B}"/>
              </a:ext>
            </a:extLst>
          </p:cNvPr>
          <p:cNvSpPr txBox="1">
            <a:spLocks/>
          </p:cNvSpPr>
          <p:nvPr/>
        </p:nvSpPr>
        <p:spPr>
          <a:xfrm>
            <a:off x="1977843" y="4120838"/>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Summer peak</a:t>
            </a:r>
          </a:p>
        </p:txBody>
      </p:sp>
      <p:sp>
        <p:nvSpPr>
          <p:cNvPr id="263" name="TextBox 262">
            <a:extLst>
              <a:ext uri="{FF2B5EF4-FFF2-40B4-BE49-F238E27FC236}">
                <a16:creationId xmlns:a16="http://schemas.microsoft.com/office/drawing/2014/main" id="{F9402B2E-7494-9EE4-6288-C5EA3B588A26}"/>
              </a:ext>
            </a:extLst>
          </p:cNvPr>
          <p:cNvSpPr txBox="1">
            <a:spLocks/>
          </p:cNvSpPr>
          <p:nvPr/>
        </p:nvSpPr>
        <p:spPr>
          <a:xfrm>
            <a:off x="1977843" y="4409716"/>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No solar</a:t>
            </a:r>
          </a:p>
        </p:txBody>
      </p:sp>
      <p:sp>
        <p:nvSpPr>
          <p:cNvPr id="243" name="TextBox 242">
            <a:extLst>
              <a:ext uri="{FF2B5EF4-FFF2-40B4-BE49-F238E27FC236}">
                <a16:creationId xmlns:a16="http://schemas.microsoft.com/office/drawing/2014/main" id="{BEEFA979-A0A5-6AE4-7AB0-1C2F84B7D80D}"/>
              </a:ext>
            </a:extLst>
          </p:cNvPr>
          <p:cNvSpPr txBox="1">
            <a:spLocks/>
          </p:cNvSpPr>
          <p:nvPr/>
        </p:nvSpPr>
        <p:spPr>
          <a:xfrm>
            <a:off x="1977843" y="4698594"/>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Fall peak</a:t>
            </a:r>
          </a:p>
        </p:txBody>
      </p:sp>
      <p:sp>
        <p:nvSpPr>
          <p:cNvPr id="349" name="TextBox 348">
            <a:extLst>
              <a:ext uri="{FF2B5EF4-FFF2-40B4-BE49-F238E27FC236}">
                <a16:creationId xmlns:a16="http://schemas.microsoft.com/office/drawing/2014/main" id="{95F03CD7-D5B4-4F68-307A-C9B18C06C1CA}"/>
              </a:ext>
            </a:extLst>
          </p:cNvPr>
          <p:cNvSpPr txBox="1">
            <a:spLocks/>
          </p:cNvSpPr>
          <p:nvPr/>
        </p:nvSpPr>
        <p:spPr>
          <a:xfrm>
            <a:off x="1977843" y="5565232"/>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Summer peak</a:t>
            </a:r>
          </a:p>
        </p:txBody>
      </p:sp>
      <p:sp>
        <p:nvSpPr>
          <p:cNvPr id="328" name="TextBox 327">
            <a:extLst>
              <a:ext uri="{FF2B5EF4-FFF2-40B4-BE49-F238E27FC236}">
                <a16:creationId xmlns:a16="http://schemas.microsoft.com/office/drawing/2014/main" id="{4F440E4C-0CCA-8862-1C54-56F78F8368A6}"/>
              </a:ext>
            </a:extLst>
          </p:cNvPr>
          <p:cNvSpPr txBox="1">
            <a:spLocks/>
          </p:cNvSpPr>
          <p:nvPr/>
        </p:nvSpPr>
        <p:spPr>
          <a:xfrm>
            <a:off x="1977843" y="5854112"/>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No solar</a:t>
            </a:r>
          </a:p>
        </p:txBody>
      </p:sp>
      <p:sp>
        <p:nvSpPr>
          <p:cNvPr id="308" name="TextBox 307">
            <a:extLst>
              <a:ext uri="{FF2B5EF4-FFF2-40B4-BE49-F238E27FC236}">
                <a16:creationId xmlns:a16="http://schemas.microsoft.com/office/drawing/2014/main" id="{7D0559AA-7AA5-BD1E-3E3E-61934C299517}"/>
              </a:ext>
            </a:extLst>
          </p:cNvPr>
          <p:cNvSpPr txBox="1">
            <a:spLocks/>
          </p:cNvSpPr>
          <p:nvPr/>
        </p:nvSpPr>
        <p:spPr>
          <a:xfrm>
            <a:off x="1977843" y="6143000"/>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Fall peak</a:t>
            </a:r>
          </a:p>
        </p:txBody>
      </p:sp>
      <p:sp>
        <p:nvSpPr>
          <p:cNvPr id="386" name="TextBox 385">
            <a:extLst>
              <a:ext uri="{FF2B5EF4-FFF2-40B4-BE49-F238E27FC236}">
                <a16:creationId xmlns:a16="http://schemas.microsoft.com/office/drawing/2014/main" id="{C846924A-17F6-8EBA-334E-5DCE4BAC386D}"/>
              </a:ext>
            </a:extLst>
          </p:cNvPr>
          <p:cNvSpPr txBox="1">
            <a:spLocks/>
          </p:cNvSpPr>
          <p:nvPr/>
        </p:nvSpPr>
        <p:spPr>
          <a:xfrm>
            <a:off x="1977843" y="4987473"/>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HRML</a:t>
            </a:r>
          </a:p>
        </p:txBody>
      </p:sp>
      <p:sp>
        <p:nvSpPr>
          <p:cNvPr id="407" name="TextBox 406">
            <a:extLst>
              <a:ext uri="{FF2B5EF4-FFF2-40B4-BE49-F238E27FC236}">
                <a16:creationId xmlns:a16="http://schemas.microsoft.com/office/drawing/2014/main" id="{46FA71B6-1048-913C-31BE-89C633D2D193}"/>
              </a:ext>
            </a:extLst>
          </p:cNvPr>
          <p:cNvSpPr txBox="1">
            <a:spLocks/>
          </p:cNvSpPr>
          <p:nvPr/>
        </p:nvSpPr>
        <p:spPr>
          <a:xfrm>
            <a:off x="1977843" y="5276352"/>
            <a:ext cx="1027900" cy="18466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Min load</a:t>
            </a:r>
          </a:p>
        </p:txBody>
      </p:sp>
      <p:cxnSp>
        <p:nvCxnSpPr>
          <p:cNvPr id="369" name="Straight Connector 368">
            <a:extLst>
              <a:ext uri="{FF2B5EF4-FFF2-40B4-BE49-F238E27FC236}">
                <a16:creationId xmlns:a16="http://schemas.microsoft.com/office/drawing/2014/main" id="{3EB3B006-1118-2C3D-329B-782313CDE164}"/>
              </a:ext>
            </a:extLst>
          </p:cNvPr>
          <p:cNvCxnSpPr>
            <a:cxnSpLocks/>
          </p:cNvCxnSpPr>
          <p:nvPr>
            <p:custDataLst>
              <p:tags r:id="rId2"/>
            </p:custDataLst>
          </p:nvPr>
        </p:nvCxnSpPr>
        <p:spPr>
          <a:xfrm>
            <a:off x="1257299" y="2335464"/>
            <a:ext cx="10401300"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D4C8F60D-10AD-334A-8290-DD2FB7D2BC93}"/>
              </a:ext>
            </a:extLst>
          </p:cNvPr>
          <p:cNvCxnSpPr>
            <a:cxnSpLocks/>
          </p:cNvCxnSpPr>
          <p:nvPr>
            <p:custDataLst>
              <p:tags r:id="rId3"/>
            </p:custDataLst>
          </p:nvPr>
        </p:nvCxnSpPr>
        <p:spPr>
          <a:xfrm>
            <a:off x="1257299" y="3202098"/>
            <a:ext cx="10401300"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2F479EA5-9747-7D3A-15AC-57FB98A587F6}"/>
              </a:ext>
            </a:extLst>
          </p:cNvPr>
          <p:cNvCxnSpPr>
            <a:cxnSpLocks/>
          </p:cNvCxnSpPr>
          <p:nvPr>
            <p:custDataLst>
              <p:tags r:id="rId4"/>
            </p:custDataLst>
          </p:nvPr>
        </p:nvCxnSpPr>
        <p:spPr>
          <a:xfrm>
            <a:off x="1257299" y="4068732"/>
            <a:ext cx="10401300"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D102FAC5-F570-F031-4678-D540B50E841B}"/>
              </a:ext>
            </a:extLst>
          </p:cNvPr>
          <p:cNvCxnSpPr>
            <a:cxnSpLocks/>
          </p:cNvCxnSpPr>
          <p:nvPr>
            <p:custDataLst>
              <p:tags r:id="rId5"/>
            </p:custDataLst>
          </p:nvPr>
        </p:nvCxnSpPr>
        <p:spPr>
          <a:xfrm>
            <a:off x="1257299" y="5513125"/>
            <a:ext cx="10401300"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770E8AC0-3B42-32FA-E4E1-30736081C984}"/>
              </a:ext>
            </a:extLst>
          </p:cNvPr>
          <p:cNvCxnSpPr>
            <a:cxnSpLocks/>
          </p:cNvCxnSpPr>
          <p:nvPr>
            <p:custDataLst>
              <p:tags r:id="rId6"/>
            </p:custDataLst>
          </p:nvPr>
        </p:nvCxnSpPr>
        <p:spPr>
          <a:xfrm>
            <a:off x="1708516" y="1757708"/>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18872453-514E-B370-9027-FA93F493F83D}"/>
              </a:ext>
            </a:extLst>
          </p:cNvPr>
          <p:cNvCxnSpPr>
            <a:cxnSpLocks/>
          </p:cNvCxnSpPr>
          <p:nvPr>
            <p:custDataLst>
              <p:tags r:id="rId7"/>
            </p:custDataLst>
          </p:nvPr>
        </p:nvCxnSpPr>
        <p:spPr>
          <a:xfrm>
            <a:off x="1708516" y="2046586"/>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601AB3EA-A84E-2EA7-1C1E-ABFCD317FDC0}"/>
              </a:ext>
            </a:extLst>
          </p:cNvPr>
          <p:cNvCxnSpPr>
            <a:cxnSpLocks/>
          </p:cNvCxnSpPr>
          <p:nvPr>
            <p:custDataLst>
              <p:tags r:id="rId8"/>
            </p:custDataLst>
          </p:nvPr>
        </p:nvCxnSpPr>
        <p:spPr>
          <a:xfrm>
            <a:off x="1708516" y="2624342"/>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E8B67786-96FB-10B7-3329-0C80B0E53554}"/>
              </a:ext>
            </a:extLst>
          </p:cNvPr>
          <p:cNvCxnSpPr>
            <a:cxnSpLocks/>
          </p:cNvCxnSpPr>
          <p:nvPr>
            <p:custDataLst>
              <p:tags r:id="rId9"/>
            </p:custDataLst>
          </p:nvPr>
        </p:nvCxnSpPr>
        <p:spPr>
          <a:xfrm>
            <a:off x="1708516" y="2913220"/>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CAB64F25-9859-24E5-E60F-F96F75C66FA2}"/>
              </a:ext>
            </a:extLst>
          </p:cNvPr>
          <p:cNvCxnSpPr>
            <a:cxnSpLocks/>
          </p:cNvCxnSpPr>
          <p:nvPr>
            <p:custDataLst>
              <p:tags r:id="rId10"/>
            </p:custDataLst>
          </p:nvPr>
        </p:nvCxnSpPr>
        <p:spPr>
          <a:xfrm>
            <a:off x="1708516" y="3490976"/>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B39DC370-1B95-6755-A5E5-12897F4BBA84}"/>
              </a:ext>
            </a:extLst>
          </p:cNvPr>
          <p:cNvCxnSpPr>
            <a:cxnSpLocks/>
          </p:cNvCxnSpPr>
          <p:nvPr>
            <p:custDataLst>
              <p:tags r:id="rId11"/>
            </p:custDataLst>
          </p:nvPr>
        </p:nvCxnSpPr>
        <p:spPr>
          <a:xfrm>
            <a:off x="1708516" y="3779854"/>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20CA87EA-E2A8-8211-2AF8-FC48E82A7409}"/>
              </a:ext>
            </a:extLst>
          </p:cNvPr>
          <p:cNvCxnSpPr>
            <a:cxnSpLocks/>
          </p:cNvCxnSpPr>
          <p:nvPr>
            <p:custDataLst>
              <p:tags r:id="rId12"/>
            </p:custDataLst>
          </p:nvPr>
        </p:nvCxnSpPr>
        <p:spPr>
          <a:xfrm>
            <a:off x="1708516" y="4357610"/>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109C45DD-BAF3-4B22-58A2-BF420CC41497}"/>
              </a:ext>
            </a:extLst>
          </p:cNvPr>
          <p:cNvCxnSpPr>
            <a:cxnSpLocks/>
          </p:cNvCxnSpPr>
          <p:nvPr>
            <p:custDataLst>
              <p:tags r:id="rId13"/>
            </p:custDataLst>
          </p:nvPr>
        </p:nvCxnSpPr>
        <p:spPr>
          <a:xfrm>
            <a:off x="1708516" y="4646488"/>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CECE0C50-7139-058F-54F7-A2F752B08F2F}"/>
              </a:ext>
            </a:extLst>
          </p:cNvPr>
          <p:cNvCxnSpPr>
            <a:cxnSpLocks/>
          </p:cNvCxnSpPr>
          <p:nvPr>
            <p:custDataLst>
              <p:tags r:id="rId14"/>
            </p:custDataLst>
          </p:nvPr>
        </p:nvCxnSpPr>
        <p:spPr>
          <a:xfrm>
            <a:off x="1708516" y="5802005"/>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750DCD77-81B6-DEB6-1923-025D89D2B7CF}"/>
              </a:ext>
            </a:extLst>
          </p:cNvPr>
          <p:cNvCxnSpPr>
            <a:cxnSpLocks/>
          </p:cNvCxnSpPr>
          <p:nvPr>
            <p:custDataLst>
              <p:tags r:id="rId15"/>
            </p:custDataLst>
          </p:nvPr>
        </p:nvCxnSpPr>
        <p:spPr>
          <a:xfrm>
            <a:off x="1708516" y="6090885"/>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51DCADBC-6DB5-AE3F-5A6F-8CB11962776C}"/>
              </a:ext>
            </a:extLst>
          </p:cNvPr>
          <p:cNvCxnSpPr>
            <a:cxnSpLocks/>
          </p:cNvCxnSpPr>
          <p:nvPr>
            <p:custDataLst>
              <p:tags r:id="rId16"/>
            </p:custDataLst>
          </p:nvPr>
        </p:nvCxnSpPr>
        <p:spPr>
          <a:xfrm>
            <a:off x="1708516" y="5224245"/>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6ED5A9E9-1B57-D6D5-FBD3-D56DCA49E18D}"/>
              </a:ext>
            </a:extLst>
          </p:cNvPr>
          <p:cNvCxnSpPr>
            <a:cxnSpLocks/>
          </p:cNvCxnSpPr>
          <p:nvPr>
            <p:custDataLst>
              <p:tags r:id="rId17"/>
            </p:custDataLst>
          </p:nvPr>
        </p:nvCxnSpPr>
        <p:spPr>
          <a:xfrm>
            <a:off x="1708516" y="4935367"/>
            <a:ext cx="9950083" cy="0"/>
          </a:xfrm>
          <a:prstGeom prst="line">
            <a:avLst/>
          </a:prstGeom>
          <a:ln w="6350" cap="flat">
            <a:solidFill>
              <a:schemeClr val="bg1">
                <a:lumMod val="75000"/>
              </a:schemeClr>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9ABB008-8C2B-1777-0C80-9A5FF09F00CB}"/>
              </a:ext>
            </a:extLst>
          </p:cNvPr>
          <p:cNvSpPr txBox="1">
            <a:spLocks/>
          </p:cNvSpPr>
          <p:nvPr/>
        </p:nvSpPr>
        <p:spPr>
          <a:xfrm>
            <a:off x="4958543" y="1171781"/>
            <a:ext cx="2279536"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Contingencies to be studied</a:t>
            </a:r>
          </a:p>
        </p:txBody>
      </p:sp>
      <p:sp>
        <p:nvSpPr>
          <p:cNvPr id="10" name="TextBox 9">
            <a:extLst>
              <a:ext uri="{FF2B5EF4-FFF2-40B4-BE49-F238E27FC236}">
                <a16:creationId xmlns:a16="http://schemas.microsoft.com/office/drawing/2014/main" id="{61A15148-5F89-E1CE-CC8E-1B63A72DE9A5}"/>
              </a:ext>
            </a:extLst>
          </p:cNvPr>
          <p:cNvSpPr txBox="1">
            <a:spLocks/>
          </p:cNvSpPr>
          <p:nvPr/>
        </p:nvSpPr>
        <p:spPr>
          <a:xfrm>
            <a:off x="4958543" y="1520936"/>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58" name="TextBox 457">
            <a:extLst>
              <a:ext uri="{FF2B5EF4-FFF2-40B4-BE49-F238E27FC236}">
                <a16:creationId xmlns:a16="http://schemas.microsoft.com/office/drawing/2014/main" id="{82CC83F1-8D8C-9199-C021-54AEF586861E}"/>
              </a:ext>
            </a:extLst>
          </p:cNvPr>
          <p:cNvSpPr txBox="1">
            <a:spLocks/>
          </p:cNvSpPr>
          <p:nvPr/>
        </p:nvSpPr>
        <p:spPr>
          <a:xfrm>
            <a:off x="5544652" y="1520936"/>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59" name="TextBox 458">
            <a:extLst>
              <a:ext uri="{FF2B5EF4-FFF2-40B4-BE49-F238E27FC236}">
                <a16:creationId xmlns:a16="http://schemas.microsoft.com/office/drawing/2014/main" id="{1FAD5CB9-D9D1-CEED-9F22-7F7F3899E3E1}"/>
              </a:ext>
            </a:extLst>
          </p:cNvPr>
          <p:cNvSpPr txBox="1">
            <a:spLocks/>
          </p:cNvSpPr>
          <p:nvPr/>
        </p:nvSpPr>
        <p:spPr>
          <a:xfrm>
            <a:off x="6130760" y="1520936"/>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r>
              <a:rPr lang="en-US" sz="1050" baseline="30000"/>
              <a:t>2</a:t>
            </a:r>
            <a:endParaRPr lang="en-US" sz="1050"/>
          </a:p>
        </p:txBody>
      </p:sp>
      <p:sp>
        <p:nvSpPr>
          <p:cNvPr id="460" name="TextBox 459">
            <a:extLst>
              <a:ext uri="{FF2B5EF4-FFF2-40B4-BE49-F238E27FC236}">
                <a16:creationId xmlns:a16="http://schemas.microsoft.com/office/drawing/2014/main" id="{41EC8DCC-4769-910A-D87C-C2B1A9BE2759}"/>
              </a:ext>
            </a:extLst>
          </p:cNvPr>
          <p:cNvSpPr txBox="1">
            <a:spLocks/>
          </p:cNvSpPr>
          <p:nvPr/>
        </p:nvSpPr>
        <p:spPr>
          <a:xfrm>
            <a:off x="6716870" y="1520936"/>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63" name="TextBox 462">
            <a:extLst>
              <a:ext uri="{FF2B5EF4-FFF2-40B4-BE49-F238E27FC236}">
                <a16:creationId xmlns:a16="http://schemas.microsoft.com/office/drawing/2014/main" id="{ED82B59D-4F4F-1D4F-0759-AEFC089DD610}"/>
              </a:ext>
            </a:extLst>
          </p:cNvPr>
          <p:cNvSpPr txBox="1">
            <a:spLocks/>
          </p:cNvSpPr>
          <p:nvPr/>
        </p:nvSpPr>
        <p:spPr>
          <a:xfrm>
            <a:off x="4958543" y="1809815"/>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64" name="TextBox 463">
            <a:extLst>
              <a:ext uri="{FF2B5EF4-FFF2-40B4-BE49-F238E27FC236}">
                <a16:creationId xmlns:a16="http://schemas.microsoft.com/office/drawing/2014/main" id="{FEF9A886-3EE8-86FB-F311-04505271A28C}"/>
              </a:ext>
            </a:extLst>
          </p:cNvPr>
          <p:cNvSpPr txBox="1">
            <a:spLocks/>
          </p:cNvSpPr>
          <p:nvPr/>
        </p:nvSpPr>
        <p:spPr>
          <a:xfrm>
            <a:off x="5544652" y="1809815"/>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65" name="TextBox 464">
            <a:extLst>
              <a:ext uri="{FF2B5EF4-FFF2-40B4-BE49-F238E27FC236}">
                <a16:creationId xmlns:a16="http://schemas.microsoft.com/office/drawing/2014/main" id="{469D6086-9877-D02B-9F9D-0ECEC65AB19B}"/>
              </a:ext>
            </a:extLst>
          </p:cNvPr>
          <p:cNvSpPr txBox="1">
            <a:spLocks/>
          </p:cNvSpPr>
          <p:nvPr/>
        </p:nvSpPr>
        <p:spPr>
          <a:xfrm>
            <a:off x="6130760" y="1809815"/>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466" name="TextBox 465">
            <a:extLst>
              <a:ext uri="{FF2B5EF4-FFF2-40B4-BE49-F238E27FC236}">
                <a16:creationId xmlns:a16="http://schemas.microsoft.com/office/drawing/2014/main" id="{068F96DA-2A11-9B13-1D03-7F8743F43647}"/>
              </a:ext>
            </a:extLst>
          </p:cNvPr>
          <p:cNvSpPr txBox="1">
            <a:spLocks/>
          </p:cNvSpPr>
          <p:nvPr/>
        </p:nvSpPr>
        <p:spPr>
          <a:xfrm>
            <a:off x="6716870" y="1809815"/>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69" name="TextBox 468">
            <a:extLst>
              <a:ext uri="{FF2B5EF4-FFF2-40B4-BE49-F238E27FC236}">
                <a16:creationId xmlns:a16="http://schemas.microsoft.com/office/drawing/2014/main" id="{56C2736C-D908-A07C-A4F9-987F8F6B9CD2}"/>
              </a:ext>
            </a:extLst>
          </p:cNvPr>
          <p:cNvSpPr txBox="1">
            <a:spLocks/>
          </p:cNvSpPr>
          <p:nvPr/>
        </p:nvSpPr>
        <p:spPr>
          <a:xfrm>
            <a:off x="5544652" y="2098694"/>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70" name="TextBox 469">
            <a:extLst>
              <a:ext uri="{FF2B5EF4-FFF2-40B4-BE49-F238E27FC236}">
                <a16:creationId xmlns:a16="http://schemas.microsoft.com/office/drawing/2014/main" id="{BF0801D9-698E-DA36-A976-95E4CB87419E}"/>
              </a:ext>
            </a:extLst>
          </p:cNvPr>
          <p:cNvSpPr txBox="1">
            <a:spLocks/>
          </p:cNvSpPr>
          <p:nvPr/>
        </p:nvSpPr>
        <p:spPr>
          <a:xfrm>
            <a:off x="6130760" y="2098694"/>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471" name="TextBox 470">
            <a:extLst>
              <a:ext uri="{FF2B5EF4-FFF2-40B4-BE49-F238E27FC236}">
                <a16:creationId xmlns:a16="http://schemas.microsoft.com/office/drawing/2014/main" id="{EC50CBA9-6196-3A37-D2FE-3E44916AD8DF}"/>
              </a:ext>
            </a:extLst>
          </p:cNvPr>
          <p:cNvSpPr txBox="1">
            <a:spLocks/>
          </p:cNvSpPr>
          <p:nvPr/>
        </p:nvSpPr>
        <p:spPr>
          <a:xfrm>
            <a:off x="6716870" y="2098694"/>
            <a:ext cx="550150" cy="184666"/>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73" name="TextBox 472">
            <a:extLst>
              <a:ext uri="{FF2B5EF4-FFF2-40B4-BE49-F238E27FC236}">
                <a16:creationId xmlns:a16="http://schemas.microsoft.com/office/drawing/2014/main" id="{230D5FA6-5F92-FA91-E3CE-52D476393683}"/>
              </a:ext>
            </a:extLst>
          </p:cNvPr>
          <p:cNvSpPr txBox="1">
            <a:spLocks/>
          </p:cNvSpPr>
          <p:nvPr/>
        </p:nvSpPr>
        <p:spPr>
          <a:xfrm>
            <a:off x="4958543" y="2387573"/>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74" name="TextBox 473">
            <a:extLst>
              <a:ext uri="{FF2B5EF4-FFF2-40B4-BE49-F238E27FC236}">
                <a16:creationId xmlns:a16="http://schemas.microsoft.com/office/drawing/2014/main" id="{6ECD597B-B0A0-33D0-E331-4ABF1FC9F0AF}"/>
              </a:ext>
            </a:extLst>
          </p:cNvPr>
          <p:cNvSpPr txBox="1">
            <a:spLocks/>
          </p:cNvSpPr>
          <p:nvPr/>
        </p:nvSpPr>
        <p:spPr>
          <a:xfrm>
            <a:off x="5544652" y="2387573"/>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75" name="TextBox 474">
            <a:extLst>
              <a:ext uri="{FF2B5EF4-FFF2-40B4-BE49-F238E27FC236}">
                <a16:creationId xmlns:a16="http://schemas.microsoft.com/office/drawing/2014/main" id="{DB11AA18-0E96-EFBD-7997-F242885BD73B}"/>
              </a:ext>
            </a:extLst>
          </p:cNvPr>
          <p:cNvSpPr txBox="1">
            <a:spLocks/>
          </p:cNvSpPr>
          <p:nvPr/>
        </p:nvSpPr>
        <p:spPr>
          <a:xfrm>
            <a:off x="6130760" y="2387573"/>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476" name="TextBox 475">
            <a:extLst>
              <a:ext uri="{FF2B5EF4-FFF2-40B4-BE49-F238E27FC236}">
                <a16:creationId xmlns:a16="http://schemas.microsoft.com/office/drawing/2014/main" id="{177106C3-E7DE-AC8C-7CF9-00A05E514423}"/>
              </a:ext>
            </a:extLst>
          </p:cNvPr>
          <p:cNvSpPr txBox="1">
            <a:spLocks/>
          </p:cNvSpPr>
          <p:nvPr/>
        </p:nvSpPr>
        <p:spPr>
          <a:xfrm>
            <a:off x="6716870" y="2387573"/>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78" name="TextBox 477">
            <a:extLst>
              <a:ext uri="{FF2B5EF4-FFF2-40B4-BE49-F238E27FC236}">
                <a16:creationId xmlns:a16="http://schemas.microsoft.com/office/drawing/2014/main" id="{B08F50F4-9F1C-9BD2-801A-74EEEC596B52}"/>
              </a:ext>
            </a:extLst>
          </p:cNvPr>
          <p:cNvSpPr txBox="1">
            <a:spLocks/>
          </p:cNvSpPr>
          <p:nvPr/>
        </p:nvSpPr>
        <p:spPr>
          <a:xfrm>
            <a:off x="4958543" y="2676452"/>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79" name="TextBox 478">
            <a:extLst>
              <a:ext uri="{FF2B5EF4-FFF2-40B4-BE49-F238E27FC236}">
                <a16:creationId xmlns:a16="http://schemas.microsoft.com/office/drawing/2014/main" id="{88C787D5-F5BB-FB48-0B68-20E17584F0CA}"/>
              </a:ext>
            </a:extLst>
          </p:cNvPr>
          <p:cNvSpPr txBox="1">
            <a:spLocks/>
          </p:cNvSpPr>
          <p:nvPr/>
        </p:nvSpPr>
        <p:spPr>
          <a:xfrm>
            <a:off x="5544652" y="2676452"/>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80" name="TextBox 479">
            <a:extLst>
              <a:ext uri="{FF2B5EF4-FFF2-40B4-BE49-F238E27FC236}">
                <a16:creationId xmlns:a16="http://schemas.microsoft.com/office/drawing/2014/main" id="{33AAC037-D42E-FF8E-6174-B1E9BEEBA592}"/>
              </a:ext>
            </a:extLst>
          </p:cNvPr>
          <p:cNvSpPr txBox="1">
            <a:spLocks/>
          </p:cNvSpPr>
          <p:nvPr/>
        </p:nvSpPr>
        <p:spPr>
          <a:xfrm>
            <a:off x="6130760" y="2676452"/>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481" name="TextBox 480">
            <a:extLst>
              <a:ext uri="{FF2B5EF4-FFF2-40B4-BE49-F238E27FC236}">
                <a16:creationId xmlns:a16="http://schemas.microsoft.com/office/drawing/2014/main" id="{1EF0E9C7-5880-6A76-604A-D36410EE2E64}"/>
              </a:ext>
            </a:extLst>
          </p:cNvPr>
          <p:cNvSpPr txBox="1">
            <a:spLocks/>
          </p:cNvSpPr>
          <p:nvPr/>
        </p:nvSpPr>
        <p:spPr>
          <a:xfrm>
            <a:off x="6716870" y="2676452"/>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83" name="TextBox 482">
            <a:extLst>
              <a:ext uri="{FF2B5EF4-FFF2-40B4-BE49-F238E27FC236}">
                <a16:creationId xmlns:a16="http://schemas.microsoft.com/office/drawing/2014/main" id="{DD51AF7F-6B4A-BE4E-D845-6B0051028321}"/>
              </a:ext>
            </a:extLst>
          </p:cNvPr>
          <p:cNvSpPr txBox="1">
            <a:spLocks/>
          </p:cNvSpPr>
          <p:nvPr/>
        </p:nvSpPr>
        <p:spPr>
          <a:xfrm>
            <a:off x="4958543" y="2965331"/>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84" name="TextBox 483">
            <a:extLst>
              <a:ext uri="{FF2B5EF4-FFF2-40B4-BE49-F238E27FC236}">
                <a16:creationId xmlns:a16="http://schemas.microsoft.com/office/drawing/2014/main" id="{3A8D6F80-1D22-E1C0-E672-BE1E8FDE6242}"/>
              </a:ext>
            </a:extLst>
          </p:cNvPr>
          <p:cNvSpPr txBox="1">
            <a:spLocks/>
          </p:cNvSpPr>
          <p:nvPr/>
        </p:nvSpPr>
        <p:spPr>
          <a:xfrm>
            <a:off x="5544652" y="2965331"/>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85" name="TextBox 484">
            <a:extLst>
              <a:ext uri="{FF2B5EF4-FFF2-40B4-BE49-F238E27FC236}">
                <a16:creationId xmlns:a16="http://schemas.microsoft.com/office/drawing/2014/main" id="{FC28958C-BB0D-759B-5D43-04BF2665CA04}"/>
              </a:ext>
            </a:extLst>
          </p:cNvPr>
          <p:cNvSpPr txBox="1">
            <a:spLocks/>
          </p:cNvSpPr>
          <p:nvPr/>
        </p:nvSpPr>
        <p:spPr>
          <a:xfrm>
            <a:off x="6130760" y="2965331"/>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486" name="TextBox 485">
            <a:extLst>
              <a:ext uri="{FF2B5EF4-FFF2-40B4-BE49-F238E27FC236}">
                <a16:creationId xmlns:a16="http://schemas.microsoft.com/office/drawing/2014/main" id="{9D39A00E-7405-65ED-E6CF-802B69B5A936}"/>
              </a:ext>
            </a:extLst>
          </p:cNvPr>
          <p:cNvSpPr txBox="1">
            <a:spLocks/>
          </p:cNvSpPr>
          <p:nvPr/>
        </p:nvSpPr>
        <p:spPr>
          <a:xfrm>
            <a:off x="6716870" y="2965331"/>
            <a:ext cx="550150" cy="184666"/>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88" name="TextBox 487">
            <a:extLst>
              <a:ext uri="{FF2B5EF4-FFF2-40B4-BE49-F238E27FC236}">
                <a16:creationId xmlns:a16="http://schemas.microsoft.com/office/drawing/2014/main" id="{9F2D8118-536B-DFB9-B68B-A286D341B841}"/>
              </a:ext>
            </a:extLst>
          </p:cNvPr>
          <p:cNvSpPr txBox="1">
            <a:spLocks/>
          </p:cNvSpPr>
          <p:nvPr/>
        </p:nvSpPr>
        <p:spPr>
          <a:xfrm>
            <a:off x="4958543" y="3254210"/>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89" name="TextBox 488">
            <a:extLst>
              <a:ext uri="{FF2B5EF4-FFF2-40B4-BE49-F238E27FC236}">
                <a16:creationId xmlns:a16="http://schemas.microsoft.com/office/drawing/2014/main" id="{1F7090F5-9A9F-A981-62D1-E31EC8E34CE8}"/>
              </a:ext>
            </a:extLst>
          </p:cNvPr>
          <p:cNvSpPr txBox="1">
            <a:spLocks/>
          </p:cNvSpPr>
          <p:nvPr/>
        </p:nvSpPr>
        <p:spPr>
          <a:xfrm>
            <a:off x="5544652" y="3254210"/>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90" name="TextBox 489">
            <a:extLst>
              <a:ext uri="{FF2B5EF4-FFF2-40B4-BE49-F238E27FC236}">
                <a16:creationId xmlns:a16="http://schemas.microsoft.com/office/drawing/2014/main" id="{9B95A520-4369-EEA1-DA81-634E3E090D68}"/>
              </a:ext>
            </a:extLst>
          </p:cNvPr>
          <p:cNvSpPr txBox="1">
            <a:spLocks/>
          </p:cNvSpPr>
          <p:nvPr/>
        </p:nvSpPr>
        <p:spPr>
          <a:xfrm>
            <a:off x="6130760" y="3254210"/>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491" name="TextBox 490">
            <a:extLst>
              <a:ext uri="{FF2B5EF4-FFF2-40B4-BE49-F238E27FC236}">
                <a16:creationId xmlns:a16="http://schemas.microsoft.com/office/drawing/2014/main" id="{C4A788FE-50EE-C358-48E7-0261112DAEC4}"/>
              </a:ext>
            </a:extLst>
          </p:cNvPr>
          <p:cNvSpPr txBox="1">
            <a:spLocks/>
          </p:cNvSpPr>
          <p:nvPr/>
        </p:nvSpPr>
        <p:spPr>
          <a:xfrm>
            <a:off x="6716870" y="3254210"/>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93" name="TextBox 492">
            <a:extLst>
              <a:ext uri="{FF2B5EF4-FFF2-40B4-BE49-F238E27FC236}">
                <a16:creationId xmlns:a16="http://schemas.microsoft.com/office/drawing/2014/main" id="{261095F8-8934-86B7-CF26-F33A14ED76D0}"/>
              </a:ext>
            </a:extLst>
          </p:cNvPr>
          <p:cNvSpPr txBox="1">
            <a:spLocks/>
          </p:cNvSpPr>
          <p:nvPr/>
        </p:nvSpPr>
        <p:spPr>
          <a:xfrm>
            <a:off x="4958543" y="3543089"/>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94" name="TextBox 493">
            <a:extLst>
              <a:ext uri="{FF2B5EF4-FFF2-40B4-BE49-F238E27FC236}">
                <a16:creationId xmlns:a16="http://schemas.microsoft.com/office/drawing/2014/main" id="{61221B37-EB18-1457-511A-87BBD1C0AB63}"/>
              </a:ext>
            </a:extLst>
          </p:cNvPr>
          <p:cNvSpPr txBox="1">
            <a:spLocks/>
          </p:cNvSpPr>
          <p:nvPr/>
        </p:nvSpPr>
        <p:spPr>
          <a:xfrm>
            <a:off x="5544652" y="3543089"/>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495" name="TextBox 494">
            <a:extLst>
              <a:ext uri="{FF2B5EF4-FFF2-40B4-BE49-F238E27FC236}">
                <a16:creationId xmlns:a16="http://schemas.microsoft.com/office/drawing/2014/main" id="{FBD63DFB-5738-7EBE-7100-80DDD9CA53E6}"/>
              </a:ext>
            </a:extLst>
          </p:cNvPr>
          <p:cNvSpPr txBox="1">
            <a:spLocks/>
          </p:cNvSpPr>
          <p:nvPr/>
        </p:nvSpPr>
        <p:spPr>
          <a:xfrm>
            <a:off x="6130760" y="3543089"/>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496" name="TextBox 495">
            <a:extLst>
              <a:ext uri="{FF2B5EF4-FFF2-40B4-BE49-F238E27FC236}">
                <a16:creationId xmlns:a16="http://schemas.microsoft.com/office/drawing/2014/main" id="{A63C208E-DBF7-33F7-E62E-5E898866B2FE}"/>
              </a:ext>
            </a:extLst>
          </p:cNvPr>
          <p:cNvSpPr txBox="1">
            <a:spLocks/>
          </p:cNvSpPr>
          <p:nvPr/>
        </p:nvSpPr>
        <p:spPr>
          <a:xfrm>
            <a:off x="6716870" y="3543089"/>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498" name="TextBox 497">
            <a:extLst>
              <a:ext uri="{FF2B5EF4-FFF2-40B4-BE49-F238E27FC236}">
                <a16:creationId xmlns:a16="http://schemas.microsoft.com/office/drawing/2014/main" id="{5C7A08EE-79D5-1168-1CA6-1983EB6D40F3}"/>
              </a:ext>
            </a:extLst>
          </p:cNvPr>
          <p:cNvSpPr txBox="1">
            <a:spLocks/>
          </p:cNvSpPr>
          <p:nvPr/>
        </p:nvSpPr>
        <p:spPr>
          <a:xfrm>
            <a:off x="4958543" y="3831968"/>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499" name="TextBox 498">
            <a:extLst>
              <a:ext uri="{FF2B5EF4-FFF2-40B4-BE49-F238E27FC236}">
                <a16:creationId xmlns:a16="http://schemas.microsoft.com/office/drawing/2014/main" id="{D329896D-7CF3-E514-02AC-CDF30E792188}"/>
              </a:ext>
            </a:extLst>
          </p:cNvPr>
          <p:cNvSpPr txBox="1">
            <a:spLocks/>
          </p:cNvSpPr>
          <p:nvPr/>
        </p:nvSpPr>
        <p:spPr>
          <a:xfrm>
            <a:off x="5544652" y="3831968"/>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00" name="TextBox 499">
            <a:extLst>
              <a:ext uri="{FF2B5EF4-FFF2-40B4-BE49-F238E27FC236}">
                <a16:creationId xmlns:a16="http://schemas.microsoft.com/office/drawing/2014/main" id="{0DFA7FB7-06D4-C20C-780F-42FD4052F95C}"/>
              </a:ext>
            </a:extLst>
          </p:cNvPr>
          <p:cNvSpPr txBox="1">
            <a:spLocks/>
          </p:cNvSpPr>
          <p:nvPr/>
        </p:nvSpPr>
        <p:spPr>
          <a:xfrm>
            <a:off x="6130760" y="3831968"/>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01" name="TextBox 500">
            <a:extLst>
              <a:ext uri="{FF2B5EF4-FFF2-40B4-BE49-F238E27FC236}">
                <a16:creationId xmlns:a16="http://schemas.microsoft.com/office/drawing/2014/main" id="{E6553F2A-1DFF-3804-3FF9-9CEA33934DEA}"/>
              </a:ext>
            </a:extLst>
          </p:cNvPr>
          <p:cNvSpPr txBox="1">
            <a:spLocks/>
          </p:cNvSpPr>
          <p:nvPr/>
        </p:nvSpPr>
        <p:spPr>
          <a:xfrm>
            <a:off x="6716870" y="3831968"/>
            <a:ext cx="550150" cy="184666"/>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03" name="TextBox 502">
            <a:extLst>
              <a:ext uri="{FF2B5EF4-FFF2-40B4-BE49-F238E27FC236}">
                <a16:creationId xmlns:a16="http://schemas.microsoft.com/office/drawing/2014/main" id="{C2E8127C-753F-ED7F-18A8-94A2449B67DF}"/>
              </a:ext>
            </a:extLst>
          </p:cNvPr>
          <p:cNvSpPr txBox="1">
            <a:spLocks/>
          </p:cNvSpPr>
          <p:nvPr/>
        </p:nvSpPr>
        <p:spPr>
          <a:xfrm>
            <a:off x="4958543" y="4120847"/>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04" name="TextBox 503">
            <a:extLst>
              <a:ext uri="{FF2B5EF4-FFF2-40B4-BE49-F238E27FC236}">
                <a16:creationId xmlns:a16="http://schemas.microsoft.com/office/drawing/2014/main" id="{3FEEBDCE-593C-0F2F-9428-B08F2F1DE529}"/>
              </a:ext>
            </a:extLst>
          </p:cNvPr>
          <p:cNvSpPr txBox="1">
            <a:spLocks/>
          </p:cNvSpPr>
          <p:nvPr/>
        </p:nvSpPr>
        <p:spPr>
          <a:xfrm>
            <a:off x="5544652" y="4120847"/>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05" name="TextBox 504">
            <a:extLst>
              <a:ext uri="{FF2B5EF4-FFF2-40B4-BE49-F238E27FC236}">
                <a16:creationId xmlns:a16="http://schemas.microsoft.com/office/drawing/2014/main" id="{C1E86837-B3C2-6EE4-BF3D-DBCEA4398C7A}"/>
              </a:ext>
            </a:extLst>
          </p:cNvPr>
          <p:cNvSpPr txBox="1">
            <a:spLocks/>
          </p:cNvSpPr>
          <p:nvPr/>
        </p:nvSpPr>
        <p:spPr>
          <a:xfrm>
            <a:off x="6130760" y="4120847"/>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06" name="TextBox 505">
            <a:extLst>
              <a:ext uri="{FF2B5EF4-FFF2-40B4-BE49-F238E27FC236}">
                <a16:creationId xmlns:a16="http://schemas.microsoft.com/office/drawing/2014/main" id="{A8DF799F-3F1B-3531-82EE-DB13462838E3}"/>
              </a:ext>
            </a:extLst>
          </p:cNvPr>
          <p:cNvSpPr txBox="1">
            <a:spLocks/>
          </p:cNvSpPr>
          <p:nvPr/>
        </p:nvSpPr>
        <p:spPr>
          <a:xfrm>
            <a:off x="6716870" y="4120847"/>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08" name="TextBox 507">
            <a:extLst>
              <a:ext uri="{FF2B5EF4-FFF2-40B4-BE49-F238E27FC236}">
                <a16:creationId xmlns:a16="http://schemas.microsoft.com/office/drawing/2014/main" id="{9432BC5C-4AAE-F999-D8F2-92535E3BD2B0}"/>
              </a:ext>
            </a:extLst>
          </p:cNvPr>
          <p:cNvSpPr txBox="1">
            <a:spLocks/>
          </p:cNvSpPr>
          <p:nvPr/>
        </p:nvSpPr>
        <p:spPr>
          <a:xfrm>
            <a:off x="4958543" y="4409726"/>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09" name="TextBox 508">
            <a:extLst>
              <a:ext uri="{FF2B5EF4-FFF2-40B4-BE49-F238E27FC236}">
                <a16:creationId xmlns:a16="http://schemas.microsoft.com/office/drawing/2014/main" id="{885C6001-566D-040E-1AEB-68A8F6386D5E}"/>
              </a:ext>
            </a:extLst>
          </p:cNvPr>
          <p:cNvSpPr txBox="1">
            <a:spLocks/>
          </p:cNvSpPr>
          <p:nvPr/>
        </p:nvSpPr>
        <p:spPr>
          <a:xfrm>
            <a:off x="5544652" y="4409726"/>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10" name="TextBox 509">
            <a:extLst>
              <a:ext uri="{FF2B5EF4-FFF2-40B4-BE49-F238E27FC236}">
                <a16:creationId xmlns:a16="http://schemas.microsoft.com/office/drawing/2014/main" id="{AAAEE11C-65B0-204C-B240-8B024D74798E}"/>
              </a:ext>
            </a:extLst>
          </p:cNvPr>
          <p:cNvSpPr txBox="1">
            <a:spLocks/>
          </p:cNvSpPr>
          <p:nvPr/>
        </p:nvSpPr>
        <p:spPr>
          <a:xfrm>
            <a:off x="6130760" y="4409726"/>
            <a:ext cx="550150" cy="184666"/>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11" name="TextBox 510">
            <a:extLst>
              <a:ext uri="{FF2B5EF4-FFF2-40B4-BE49-F238E27FC236}">
                <a16:creationId xmlns:a16="http://schemas.microsoft.com/office/drawing/2014/main" id="{5BA3AEB8-EF94-BD9C-0E55-F9ECB5E5A2E2}"/>
              </a:ext>
            </a:extLst>
          </p:cNvPr>
          <p:cNvSpPr txBox="1">
            <a:spLocks/>
          </p:cNvSpPr>
          <p:nvPr/>
        </p:nvSpPr>
        <p:spPr>
          <a:xfrm>
            <a:off x="6716870" y="4409726"/>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13" name="TextBox 512">
            <a:extLst>
              <a:ext uri="{FF2B5EF4-FFF2-40B4-BE49-F238E27FC236}">
                <a16:creationId xmlns:a16="http://schemas.microsoft.com/office/drawing/2014/main" id="{DB25FE34-48CD-60F9-9B0C-231F3093BEB2}"/>
              </a:ext>
            </a:extLst>
          </p:cNvPr>
          <p:cNvSpPr txBox="1">
            <a:spLocks/>
          </p:cNvSpPr>
          <p:nvPr/>
        </p:nvSpPr>
        <p:spPr>
          <a:xfrm>
            <a:off x="4958543" y="4698605"/>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14" name="TextBox 513">
            <a:extLst>
              <a:ext uri="{FF2B5EF4-FFF2-40B4-BE49-F238E27FC236}">
                <a16:creationId xmlns:a16="http://schemas.microsoft.com/office/drawing/2014/main" id="{42837468-F6FE-E95C-5A2B-2429C6E807AC}"/>
              </a:ext>
            </a:extLst>
          </p:cNvPr>
          <p:cNvSpPr txBox="1">
            <a:spLocks/>
          </p:cNvSpPr>
          <p:nvPr/>
        </p:nvSpPr>
        <p:spPr>
          <a:xfrm>
            <a:off x="5544652" y="4698605"/>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15" name="TextBox 514">
            <a:extLst>
              <a:ext uri="{FF2B5EF4-FFF2-40B4-BE49-F238E27FC236}">
                <a16:creationId xmlns:a16="http://schemas.microsoft.com/office/drawing/2014/main" id="{DE0CD69D-E8BB-B490-512F-81535A1AF851}"/>
              </a:ext>
            </a:extLst>
          </p:cNvPr>
          <p:cNvSpPr txBox="1">
            <a:spLocks/>
          </p:cNvSpPr>
          <p:nvPr/>
        </p:nvSpPr>
        <p:spPr>
          <a:xfrm>
            <a:off x="6130760" y="4698605"/>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16" name="TextBox 515">
            <a:extLst>
              <a:ext uri="{FF2B5EF4-FFF2-40B4-BE49-F238E27FC236}">
                <a16:creationId xmlns:a16="http://schemas.microsoft.com/office/drawing/2014/main" id="{E40876BB-CCF5-28DB-B6C7-9473BC3A4050}"/>
              </a:ext>
            </a:extLst>
          </p:cNvPr>
          <p:cNvSpPr txBox="1">
            <a:spLocks/>
          </p:cNvSpPr>
          <p:nvPr/>
        </p:nvSpPr>
        <p:spPr>
          <a:xfrm>
            <a:off x="6716870" y="4698605"/>
            <a:ext cx="550150" cy="184666"/>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18" name="TextBox 517">
            <a:extLst>
              <a:ext uri="{FF2B5EF4-FFF2-40B4-BE49-F238E27FC236}">
                <a16:creationId xmlns:a16="http://schemas.microsoft.com/office/drawing/2014/main" id="{C57DFE80-3C3D-FFCE-4731-1B236E2A5543}"/>
              </a:ext>
            </a:extLst>
          </p:cNvPr>
          <p:cNvSpPr txBox="1">
            <a:spLocks/>
          </p:cNvSpPr>
          <p:nvPr/>
        </p:nvSpPr>
        <p:spPr>
          <a:xfrm>
            <a:off x="4958543" y="4987484"/>
            <a:ext cx="550150" cy="184666"/>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19" name="TextBox 518">
            <a:extLst>
              <a:ext uri="{FF2B5EF4-FFF2-40B4-BE49-F238E27FC236}">
                <a16:creationId xmlns:a16="http://schemas.microsoft.com/office/drawing/2014/main" id="{68D6282B-FB6D-C7AE-9241-D7EC9E82FB65}"/>
              </a:ext>
            </a:extLst>
          </p:cNvPr>
          <p:cNvSpPr txBox="1">
            <a:spLocks/>
          </p:cNvSpPr>
          <p:nvPr/>
        </p:nvSpPr>
        <p:spPr>
          <a:xfrm>
            <a:off x="5544652" y="4987484"/>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20" name="TextBox 519">
            <a:extLst>
              <a:ext uri="{FF2B5EF4-FFF2-40B4-BE49-F238E27FC236}">
                <a16:creationId xmlns:a16="http://schemas.microsoft.com/office/drawing/2014/main" id="{2F41751A-460C-D88D-BE47-B7C4ABC4CE11}"/>
              </a:ext>
            </a:extLst>
          </p:cNvPr>
          <p:cNvSpPr txBox="1">
            <a:spLocks/>
          </p:cNvSpPr>
          <p:nvPr/>
        </p:nvSpPr>
        <p:spPr>
          <a:xfrm>
            <a:off x="6130760" y="4987484"/>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21" name="TextBox 520">
            <a:extLst>
              <a:ext uri="{FF2B5EF4-FFF2-40B4-BE49-F238E27FC236}">
                <a16:creationId xmlns:a16="http://schemas.microsoft.com/office/drawing/2014/main" id="{17D1F0E3-227F-8AC0-ACF3-46FB8E0C821E}"/>
              </a:ext>
            </a:extLst>
          </p:cNvPr>
          <p:cNvSpPr txBox="1">
            <a:spLocks/>
          </p:cNvSpPr>
          <p:nvPr/>
        </p:nvSpPr>
        <p:spPr>
          <a:xfrm>
            <a:off x="6716870" y="4987484"/>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23" name="TextBox 522">
            <a:extLst>
              <a:ext uri="{FF2B5EF4-FFF2-40B4-BE49-F238E27FC236}">
                <a16:creationId xmlns:a16="http://schemas.microsoft.com/office/drawing/2014/main" id="{991E7E6C-A22E-E589-328F-6B8138C74460}"/>
              </a:ext>
            </a:extLst>
          </p:cNvPr>
          <p:cNvSpPr txBox="1">
            <a:spLocks/>
          </p:cNvSpPr>
          <p:nvPr/>
        </p:nvSpPr>
        <p:spPr>
          <a:xfrm>
            <a:off x="4958543" y="5276363"/>
            <a:ext cx="550150" cy="184666"/>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24" name="TextBox 523">
            <a:extLst>
              <a:ext uri="{FF2B5EF4-FFF2-40B4-BE49-F238E27FC236}">
                <a16:creationId xmlns:a16="http://schemas.microsoft.com/office/drawing/2014/main" id="{11BCF2AE-40E2-D7F1-A2A0-BA565C13B399}"/>
              </a:ext>
            </a:extLst>
          </p:cNvPr>
          <p:cNvSpPr txBox="1">
            <a:spLocks/>
          </p:cNvSpPr>
          <p:nvPr/>
        </p:nvSpPr>
        <p:spPr>
          <a:xfrm>
            <a:off x="5544652" y="5276363"/>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25" name="TextBox 524">
            <a:extLst>
              <a:ext uri="{FF2B5EF4-FFF2-40B4-BE49-F238E27FC236}">
                <a16:creationId xmlns:a16="http://schemas.microsoft.com/office/drawing/2014/main" id="{CCB92747-5A81-BC3F-B612-4402DF892D2A}"/>
              </a:ext>
            </a:extLst>
          </p:cNvPr>
          <p:cNvSpPr txBox="1">
            <a:spLocks/>
          </p:cNvSpPr>
          <p:nvPr/>
        </p:nvSpPr>
        <p:spPr>
          <a:xfrm>
            <a:off x="6130760" y="5276363"/>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26" name="TextBox 525">
            <a:extLst>
              <a:ext uri="{FF2B5EF4-FFF2-40B4-BE49-F238E27FC236}">
                <a16:creationId xmlns:a16="http://schemas.microsoft.com/office/drawing/2014/main" id="{4BC796DD-0E90-E492-028D-0BFE631B2E21}"/>
              </a:ext>
            </a:extLst>
          </p:cNvPr>
          <p:cNvSpPr txBox="1">
            <a:spLocks/>
          </p:cNvSpPr>
          <p:nvPr/>
        </p:nvSpPr>
        <p:spPr>
          <a:xfrm>
            <a:off x="6716870" y="5276363"/>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28" name="TextBox 527">
            <a:extLst>
              <a:ext uri="{FF2B5EF4-FFF2-40B4-BE49-F238E27FC236}">
                <a16:creationId xmlns:a16="http://schemas.microsoft.com/office/drawing/2014/main" id="{D1C0F6AD-216B-3677-F51A-61A372DE69F4}"/>
              </a:ext>
            </a:extLst>
          </p:cNvPr>
          <p:cNvSpPr txBox="1">
            <a:spLocks/>
          </p:cNvSpPr>
          <p:nvPr/>
        </p:nvSpPr>
        <p:spPr>
          <a:xfrm>
            <a:off x="4958543" y="5565242"/>
            <a:ext cx="550150" cy="184666"/>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29" name="TextBox 528">
            <a:extLst>
              <a:ext uri="{FF2B5EF4-FFF2-40B4-BE49-F238E27FC236}">
                <a16:creationId xmlns:a16="http://schemas.microsoft.com/office/drawing/2014/main" id="{AC3234D1-DA45-3CA7-836C-68016DE182AB}"/>
              </a:ext>
            </a:extLst>
          </p:cNvPr>
          <p:cNvSpPr txBox="1">
            <a:spLocks/>
          </p:cNvSpPr>
          <p:nvPr/>
        </p:nvSpPr>
        <p:spPr>
          <a:xfrm>
            <a:off x="5544652" y="5565242"/>
            <a:ext cx="550150" cy="184666"/>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30" name="TextBox 529">
            <a:extLst>
              <a:ext uri="{FF2B5EF4-FFF2-40B4-BE49-F238E27FC236}">
                <a16:creationId xmlns:a16="http://schemas.microsoft.com/office/drawing/2014/main" id="{68F8568E-FCAF-500C-C45E-921C58E051CD}"/>
              </a:ext>
            </a:extLst>
          </p:cNvPr>
          <p:cNvSpPr txBox="1">
            <a:spLocks/>
          </p:cNvSpPr>
          <p:nvPr/>
        </p:nvSpPr>
        <p:spPr>
          <a:xfrm>
            <a:off x="6130760" y="5565242"/>
            <a:ext cx="550150" cy="184666"/>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31" name="TextBox 530">
            <a:extLst>
              <a:ext uri="{FF2B5EF4-FFF2-40B4-BE49-F238E27FC236}">
                <a16:creationId xmlns:a16="http://schemas.microsoft.com/office/drawing/2014/main" id="{D2550FA0-9703-E02C-9231-561A37E9EE0A}"/>
              </a:ext>
            </a:extLst>
          </p:cNvPr>
          <p:cNvSpPr txBox="1">
            <a:spLocks/>
          </p:cNvSpPr>
          <p:nvPr/>
        </p:nvSpPr>
        <p:spPr>
          <a:xfrm>
            <a:off x="6716870" y="5565242"/>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33" name="TextBox 532">
            <a:extLst>
              <a:ext uri="{FF2B5EF4-FFF2-40B4-BE49-F238E27FC236}">
                <a16:creationId xmlns:a16="http://schemas.microsoft.com/office/drawing/2014/main" id="{63797112-A907-B2C2-D251-2F9AA40D5FF0}"/>
              </a:ext>
            </a:extLst>
          </p:cNvPr>
          <p:cNvSpPr txBox="1">
            <a:spLocks/>
          </p:cNvSpPr>
          <p:nvPr/>
        </p:nvSpPr>
        <p:spPr>
          <a:xfrm>
            <a:off x="4958543" y="5854121"/>
            <a:ext cx="550150" cy="184666"/>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34" name="TextBox 533">
            <a:extLst>
              <a:ext uri="{FF2B5EF4-FFF2-40B4-BE49-F238E27FC236}">
                <a16:creationId xmlns:a16="http://schemas.microsoft.com/office/drawing/2014/main" id="{2EDC5397-6FA7-038C-CFE2-610411043304}"/>
              </a:ext>
            </a:extLst>
          </p:cNvPr>
          <p:cNvSpPr txBox="1">
            <a:spLocks/>
          </p:cNvSpPr>
          <p:nvPr/>
        </p:nvSpPr>
        <p:spPr>
          <a:xfrm>
            <a:off x="5544652" y="5854121"/>
            <a:ext cx="550150" cy="184666"/>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35" name="TextBox 534">
            <a:extLst>
              <a:ext uri="{FF2B5EF4-FFF2-40B4-BE49-F238E27FC236}">
                <a16:creationId xmlns:a16="http://schemas.microsoft.com/office/drawing/2014/main" id="{26A20A9D-3DD4-5387-445F-F7ADBD4C4B89}"/>
              </a:ext>
            </a:extLst>
          </p:cNvPr>
          <p:cNvSpPr txBox="1">
            <a:spLocks/>
          </p:cNvSpPr>
          <p:nvPr/>
        </p:nvSpPr>
        <p:spPr>
          <a:xfrm>
            <a:off x="6130760" y="5854121"/>
            <a:ext cx="550150" cy="184666"/>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36" name="TextBox 535">
            <a:extLst>
              <a:ext uri="{FF2B5EF4-FFF2-40B4-BE49-F238E27FC236}">
                <a16:creationId xmlns:a16="http://schemas.microsoft.com/office/drawing/2014/main" id="{3BF344FE-F07C-1909-8254-483922B75DDF}"/>
              </a:ext>
            </a:extLst>
          </p:cNvPr>
          <p:cNvSpPr txBox="1">
            <a:spLocks/>
          </p:cNvSpPr>
          <p:nvPr/>
        </p:nvSpPr>
        <p:spPr>
          <a:xfrm>
            <a:off x="6716870" y="5854121"/>
            <a:ext cx="550150" cy="184666"/>
          </a:xfrm>
          <a:prstGeom prst="rect">
            <a:avLst/>
          </a:prstGeom>
          <a:solidFill>
            <a:srgbClr val="FFFFFF">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38" name="TextBox 537">
            <a:extLst>
              <a:ext uri="{FF2B5EF4-FFF2-40B4-BE49-F238E27FC236}">
                <a16:creationId xmlns:a16="http://schemas.microsoft.com/office/drawing/2014/main" id="{49E92A15-DA06-1E19-424C-C476EBAF4ECE}"/>
              </a:ext>
            </a:extLst>
          </p:cNvPr>
          <p:cNvSpPr txBox="1">
            <a:spLocks/>
          </p:cNvSpPr>
          <p:nvPr/>
        </p:nvSpPr>
        <p:spPr>
          <a:xfrm>
            <a:off x="4958543" y="6143000"/>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39" name="TextBox 538">
            <a:extLst>
              <a:ext uri="{FF2B5EF4-FFF2-40B4-BE49-F238E27FC236}">
                <a16:creationId xmlns:a16="http://schemas.microsoft.com/office/drawing/2014/main" id="{5F17001A-2018-C14A-BD46-68B102FEA00E}"/>
              </a:ext>
            </a:extLst>
          </p:cNvPr>
          <p:cNvSpPr txBox="1">
            <a:spLocks/>
          </p:cNvSpPr>
          <p:nvPr/>
        </p:nvSpPr>
        <p:spPr>
          <a:xfrm>
            <a:off x="5544652" y="6143000"/>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GX</a:t>
            </a:r>
          </a:p>
        </p:txBody>
      </p:sp>
      <p:sp>
        <p:nvSpPr>
          <p:cNvPr id="540" name="TextBox 539">
            <a:extLst>
              <a:ext uri="{FF2B5EF4-FFF2-40B4-BE49-F238E27FC236}">
                <a16:creationId xmlns:a16="http://schemas.microsoft.com/office/drawing/2014/main" id="{67D8EADC-C5C7-EC1A-9E5B-7B29EE9C9C3D}"/>
              </a:ext>
            </a:extLst>
          </p:cNvPr>
          <p:cNvSpPr txBox="1">
            <a:spLocks/>
          </p:cNvSpPr>
          <p:nvPr/>
        </p:nvSpPr>
        <p:spPr>
          <a:xfrm>
            <a:off x="6130760" y="6143000"/>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Other</a:t>
            </a:r>
          </a:p>
        </p:txBody>
      </p:sp>
      <p:sp>
        <p:nvSpPr>
          <p:cNvPr id="541" name="TextBox 540">
            <a:extLst>
              <a:ext uri="{FF2B5EF4-FFF2-40B4-BE49-F238E27FC236}">
                <a16:creationId xmlns:a16="http://schemas.microsoft.com/office/drawing/2014/main" id="{6C44230A-E8B6-3C17-F262-986729FAD41E}"/>
              </a:ext>
            </a:extLst>
          </p:cNvPr>
          <p:cNvSpPr txBox="1">
            <a:spLocks/>
          </p:cNvSpPr>
          <p:nvPr/>
        </p:nvSpPr>
        <p:spPr>
          <a:xfrm>
            <a:off x="6716870" y="6143000"/>
            <a:ext cx="550150" cy="184666"/>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N-1-1</a:t>
            </a:r>
          </a:p>
        </p:txBody>
      </p:sp>
      <p:sp>
        <p:nvSpPr>
          <p:cNvPr id="555" name="TextBox 554">
            <a:extLst>
              <a:ext uri="{FF2B5EF4-FFF2-40B4-BE49-F238E27FC236}">
                <a16:creationId xmlns:a16="http://schemas.microsoft.com/office/drawing/2014/main" id="{0D69B152-71D2-F91C-F34D-B8D737A1E180}"/>
              </a:ext>
            </a:extLst>
          </p:cNvPr>
          <p:cNvSpPr txBox="1">
            <a:spLocks/>
          </p:cNvSpPr>
          <p:nvPr/>
        </p:nvSpPr>
        <p:spPr>
          <a:xfrm>
            <a:off x="10852645" y="731445"/>
            <a:ext cx="182880" cy="182880"/>
          </a:xfrm>
          <a:prstGeom prst="rect">
            <a:avLst/>
          </a:prstGeom>
          <a:solidFill>
            <a:srgbClr val="92D050">
              <a:alpha val="69804"/>
            </a:srgbClr>
          </a:solidFill>
          <a:ln>
            <a:solidFill>
              <a:schemeClr val="bg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endParaRPr lang="en-US" sz="1200" b="1"/>
          </a:p>
        </p:txBody>
      </p:sp>
      <p:sp>
        <p:nvSpPr>
          <p:cNvPr id="556" name="TextBox 555">
            <a:extLst>
              <a:ext uri="{FF2B5EF4-FFF2-40B4-BE49-F238E27FC236}">
                <a16:creationId xmlns:a16="http://schemas.microsoft.com/office/drawing/2014/main" id="{C4841000-CE89-6B86-DF0E-88E52C682CB0}"/>
              </a:ext>
            </a:extLst>
          </p:cNvPr>
          <p:cNvSpPr txBox="1">
            <a:spLocks/>
          </p:cNvSpPr>
          <p:nvPr/>
        </p:nvSpPr>
        <p:spPr>
          <a:xfrm>
            <a:off x="11084131" y="742094"/>
            <a:ext cx="574469" cy="16158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a:t>Selection</a:t>
            </a:r>
          </a:p>
        </p:txBody>
      </p:sp>
      <p:sp>
        <p:nvSpPr>
          <p:cNvPr id="544" name="TextBox 543">
            <a:extLst>
              <a:ext uri="{FF2B5EF4-FFF2-40B4-BE49-F238E27FC236}">
                <a16:creationId xmlns:a16="http://schemas.microsoft.com/office/drawing/2014/main" id="{D7527695-6F36-3C2B-54D6-1BEF7F3E292A}"/>
              </a:ext>
            </a:extLst>
          </p:cNvPr>
          <p:cNvSpPr txBox="1">
            <a:spLocks/>
          </p:cNvSpPr>
          <p:nvPr/>
        </p:nvSpPr>
        <p:spPr>
          <a:xfrm>
            <a:off x="3064838" y="1187170"/>
            <a:ext cx="172661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Steady State study depth</a:t>
            </a:r>
          </a:p>
        </p:txBody>
      </p:sp>
      <p:sp>
        <p:nvSpPr>
          <p:cNvPr id="450" name="TextBox 449">
            <a:extLst>
              <a:ext uri="{FF2B5EF4-FFF2-40B4-BE49-F238E27FC236}">
                <a16:creationId xmlns:a16="http://schemas.microsoft.com/office/drawing/2014/main" id="{2615B109-3585-0731-DDDF-4B988498BC5A}"/>
              </a:ext>
            </a:extLst>
          </p:cNvPr>
          <p:cNvSpPr txBox="1">
            <a:spLocks/>
          </p:cNvSpPr>
          <p:nvPr/>
        </p:nvSpPr>
        <p:spPr>
          <a:xfrm>
            <a:off x="10231650" y="1002504"/>
            <a:ext cx="1426950" cy="3385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Transmission projects</a:t>
            </a:r>
          </a:p>
        </p:txBody>
      </p:sp>
      <p:sp>
        <p:nvSpPr>
          <p:cNvPr id="3" name="TextBox 2">
            <a:extLst>
              <a:ext uri="{FF2B5EF4-FFF2-40B4-BE49-F238E27FC236}">
                <a16:creationId xmlns:a16="http://schemas.microsoft.com/office/drawing/2014/main" id="{29EAECDB-9322-D40C-879F-AC8CBBF946BB}"/>
              </a:ext>
            </a:extLst>
          </p:cNvPr>
          <p:cNvSpPr txBox="1">
            <a:spLocks/>
          </p:cNvSpPr>
          <p:nvPr/>
        </p:nvSpPr>
        <p:spPr>
          <a:xfrm>
            <a:off x="10231650" y="1520936"/>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Preliminary projects</a:t>
            </a:r>
          </a:p>
        </p:txBody>
      </p:sp>
      <p:sp>
        <p:nvSpPr>
          <p:cNvPr id="16" name="TextBox 15">
            <a:extLst>
              <a:ext uri="{FF2B5EF4-FFF2-40B4-BE49-F238E27FC236}">
                <a16:creationId xmlns:a16="http://schemas.microsoft.com/office/drawing/2014/main" id="{D09B4B2E-560E-16B8-6C46-125A41D9EDFC}"/>
              </a:ext>
            </a:extLst>
          </p:cNvPr>
          <p:cNvSpPr txBox="1">
            <a:spLocks/>
          </p:cNvSpPr>
          <p:nvPr/>
        </p:nvSpPr>
        <p:spPr>
          <a:xfrm>
            <a:off x="10231650" y="2391767"/>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Validate only</a:t>
            </a:r>
          </a:p>
        </p:txBody>
      </p:sp>
      <p:sp>
        <p:nvSpPr>
          <p:cNvPr id="19" name="TextBox 18">
            <a:extLst>
              <a:ext uri="{FF2B5EF4-FFF2-40B4-BE49-F238E27FC236}">
                <a16:creationId xmlns:a16="http://schemas.microsoft.com/office/drawing/2014/main" id="{A2881E86-5988-8FED-4A79-720F1CCFD44F}"/>
              </a:ext>
            </a:extLst>
          </p:cNvPr>
          <p:cNvSpPr txBox="1">
            <a:spLocks/>
          </p:cNvSpPr>
          <p:nvPr/>
        </p:nvSpPr>
        <p:spPr>
          <a:xfrm>
            <a:off x="10231650" y="2682044"/>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Validate only</a:t>
            </a:r>
          </a:p>
        </p:txBody>
      </p:sp>
      <p:sp>
        <p:nvSpPr>
          <p:cNvPr id="33" name="TextBox 32">
            <a:extLst>
              <a:ext uri="{FF2B5EF4-FFF2-40B4-BE49-F238E27FC236}">
                <a16:creationId xmlns:a16="http://schemas.microsoft.com/office/drawing/2014/main" id="{C565FE1B-BD21-DF2C-74C2-3F94F88CBE45}"/>
              </a:ext>
            </a:extLst>
          </p:cNvPr>
          <p:cNvSpPr txBox="1">
            <a:spLocks/>
          </p:cNvSpPr>
          <p:nvPr/>
        </p:nvSpPr>
        <p:spPr>
          <a:xfrm>
            <a:off x="10231650" y="3843152"/>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Identify placeholders</a:t>
            </a:r>
          </a:p>
        </p:txBody>
      </p:sp>
      <p:sp>
        <p:nvSpPr>
          <p:cNvPr id="43" name="TextBox 42">
            <a:extLst>
              <a:ext uri="{FF2B5EF4-FFF2-40B4-BE49-F238E27FC236}">
                <a16:creationId xmlns:a16="http://schemas.microsoft.com/office/drawing/2014/main" id="{112B09F7-6F3D-46E8-CA9F-E180F8907C68}"/>
              </a:ext>
            </a:extLst>
          </p:cNvPr>
          <p:cNvSpPr txBox="1">
            <a:spLocks/>
          </p:cNvSpPr>
          <p:nvPr/>
        </p:nvSpPr>
        <p:spPr>
          <a:xfrm>
            <a:off x="10231650" y="5576454"/>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Identify placeholders</a:t>
            </a:r>
          </a:p>
        </p:txBody>
      </p:sp>
      <p:sp>
        <p:nvSpPr>
          <p:cNvPr id="48" name="TextBox 47">
            <a:extLst>
              <a:ext uri="{FF2B5EF4-FFF2-40B4-BE49-F238E27FC236}">
                <a16:creationId xmlns:a16="http://schemas.microsoft.com/office/drawing/2014/main" id="{7D1F138A-ADEF-1585-6855-F7961AD1B1CF}"/>
              </a:ext>
            </a:extLst>
          </p:cNvPr>
          <p:cNvSpPr txBox="1">
            <a:spLocks/>
          </p:cNvSpPr>
          <p:nvPr/>
        </p:nvSpPr>
        <p:spPr>
          <a:xfrm>
            <a:off x="10231650" y="5867422"/>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Identify placeholders</a:t>
            </a:r>
          </a:p>
        </p:txBody>
      </p:sp>
      <p:sp>
        <p:nvSpPr>
          <p:cNvPr id="31" name="TextBox 30">
            <a:extLst>
              <a:ext uri="{FF2B5EF4-FFF2-40B4-BE49-F238E27FC236}">
                <a16:creationId xmlns:a16="http://schemas.microsoft.com/office/drawing/2014/main" id="{31A2BA86-4CA4-5B74-48A3-F87DCBAA723B}"/>
              </a:ext>
            </a:extLst>
          </p:cNvPr>
          <p:cNvSpPr txBox="1">
            <a:spLocks/>
          </p:cNvSpPr>
          <p:nvPr/>
        </p:nvSpPr>
        <p:spPr>
          <a:xfrm>
            <a:off x="10231650" y="3262598"/>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Identify placeholders</a:t>
            </a:r>
          </a:p>
        </p:txBody>
      </p:sp>
      <p:sp>
        <p:nvSpPr>
          <p:cNvPr id="32" name="TextBox 31">
            <a:extLst>
              <a:ext uri="{FF2B5EF4-FFF2-40B4-BE49-F238E27FC236}">
                <a16:creationId xmlns:a16="http://schemas.microsoft.com/office/drawing/2014/main" id="{E0EA26D0-4CB3-A70B-5E15-197C2D8D6226}"/>
              </a:ext>
            </a:extLst>
          </p:cNvPr>
          <p:cNvSpPr txBox="1">
            <a:spLocks/>
          </p:cNvSpPr>
          <p:nvPr/>
        </p:nvSpPr>
        <p:spPr>
          <a:xfrm>
            <a:off x="10231650" y="3552875"/>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Identify placeholders</a:t>
            </a:r>
          </a:p>
        </p:txBody>
      </p:sp>
      <p:grpSp>
        <p:nvGrpSpPr>
          <p:cNvPr id="13" name="Group 12">
            <a:extLst>
              <a:ext uri="{FF2B5EF4-FFF2-40B4-BE49-F238E27FC236}">
                <a16:creationId xmlns:a16="http://schemas.microsoft.com/office/drawing/2014/main" id="{285CDCD8-A928-7ACD-8864-5007D94DB882}"/>
              </a:ext>
            </a:extLst>
          </p:cNvPr>
          <p:cNvGrpSpPr/>
          <p:nvPr/>
        </p:nvGrpSpPr>
        <p:grpSpPr>
          <a:xfrm>
            <a:off x="1257300" y="148773"/>
            <a:ext cx="2922864" cy="181963"/>
            <a:chOff x="1257300" y="148773"/>
            <a:chExt cx="2922864" cy="181963"/>
          </a:xfrm>
        </p:grpSpPr>
        <p:sp>
          <p:nvSpPr>
            <p:cNvPr id="456" name="TextBox 455">
              <a:extLst>
                <a:ext uri="{FF2B5EF4-FFF2-40B4-BE49-F238E27FC236}">
                  <a16:creationId xmlns:a16="http://schemas.microsoft.com/office/drawing/2014/main" id="{86077676-7E5A-126C-950F-A4A71B2CAA4A}"/>
                </a:ext>
              </a:extLst>
            </p:cNvPr>
            <p:cNvSpPr txBox="1">
              <a:spLocks/>
            </p:cNvSpPr>
            <p:nvPr/>
          </p:nvSpPr>
          <p:spPr>
            <a:xfrm>
              <a:off x="1257300" y="148773"/>
              <a:ext cx="2920064" cy="169277"/>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rgbClr val="C00000"/>
                  </a:solidFill>
                </a:rPr>
                <a:t>PRELIMINARY – DRAFT FOR DISCUSSION</a:t>
              </a:r>
            </a:p>
          </p:txBody>
        </p:sp>
        <p:cxnSp>
          <p:nvCxnSpPr>
            <p:cNvPr id="457" name="Straight Connector 456">
              <a:extLst>
                <a:ext uri="{FF2B5EF4-FFF2-40B4-BE49-F238E27FC236}">
                  <a16:creationId xmlns:a16="http://schemas.microsoft.com/office/drawing/2014/main" id="{BC0536F5-1B11-BC44-1550-552939539828}"/>
                </a:ext>
              </a:extLst>
            </p:cNvPr>
            <p:cNvCxnSpPr>
              <a:cxnSpLocks/>
            </p:cNvCxnSpPr>
            <p:nvPr/>
          </p:nvCxnSpPr>
          <p:spPr>
            <a:xfrm>
              <a:off x="1260100" y="330736"/>
              <a:ext cx="2920064"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9B33E01A-8528-69DD-184E-3CCD08E020C3}"/>
              </a:ext>
            </a:extLst>
          </p:cNvPr>
          <p:cNvSpPr txBox="1">
            <a:spLocks/>
          </p:cNvSpPr>
          <p:nvPr/>
        </p:nvSpPr>
        <p:spPr>
          <a:xfrm>
            <a:off x="9402926" y="1002504"/>
            <a:ext cx="732250" cy="3385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MW Allocation</a:t>
            </a:r>
          </a:p>
        </p:txBody>
      </p:sp>
      <p:sp>
        <p:nvSpPr>
          <p:cNvPr id="57" name="TextBox 56">
            <a:extLst>
              <a:ext uri="{FF2B5EF4-FFF2-40B4-BE49-F238E27FC236}">
                <a16:creationId xmlns:a16="http://schemas.microsoft.com/office/drawing/2014/main" id="{1CCBF34F-1643-070C-68D3-3E5E57CA6E31}"/>
              </a:ext>
            </a:extLst>
          </p:cNvPr>
          <p:cNvSpPr txBox="1">
            <a:spLocks/>
          </p:cNvSpPr>
          <p:nvPr/>
        </p:nvSpPr>
        <p:spPr>
          <a:xfrm>
            <a:off x="3064837" y="1520937"/>
            <a:ext cx="550150" cy="169277"/>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58" name="TextBox 57">
            <a:extLst>
              <a:ext uri="{FF2B5EF4-FFF2-40B4-BE49-F238E27FC236}">
                <a16:creationId xmlns:a16="http://schemas.microsoft.com/office/drawing/2014/main" id="{32E80D82-A3A1-B0F2-63CA-E1D3786BB743}"/>
              </a:ext>
            </a:extLst>
          </p:cNvPr>
          <p:cNvSpPr txBox="1">
            <a:spLocks/>
          </p:cNvSpPr>
          <p:nvPr/>
        </p:nvSpPr>
        <p:spPr>
          <a:xfrm>
            <a:off x="3653068" y="1520937"/>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59" name="TextBox 58">
            <a:extLst>
              <a:ext uri="{FF2B5EF4-FFF2-40B4-BE49-F238E27FC236}">
                <a16:creationId xmlns:a16="http://schemas.microsoft.com/office/drawing/2014/main" id="{16D46694-D0BF-A380-6F93-554D3DEF9FE3}"/>
              </a:ext>
            </a:extLst>
          </p:cNvPr>
          <p:cNvSpPr txBox="1">
            <a:spLocks/>
          </p:cNvSpPr>
          <p:nvPr/>
        </p:nvSpPr>
        <p:spPr>
          <a:xfrm>
            <a:off x="4241298" y="1520936"/>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453" name="TextBox 452">
            <a:extLst>
              <a:ext uri="{FF2B5EF4-FFF2-40B4-BE49-F238E27FC236}">
                <a16:creationId xmlns:a16="http://schemas.microsoft.com/office/drawing/2014/main" id="{3BEFCA75-ED1A-8B08-6E14-A37258B2DF0F}"/>
              </a:ext>
            </a:extLst>
          </p:cNvPr>
          <p:cNvSpPr txBox="1">
            <a:spLocks/>
          </p:cNvSpPr>
          <p:nvPr/>
        </p:nvSpPr>
        <p:spPr>
          <a:xfrm>
            <a:off x="3064837" y="2402962"/>
            <a:ext cx="550150" cy="169277"/>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454" name="TextBox 453">
            <a:extLst>
              <a:ext uri="{FF2B5EF4-FFF2-40B4-BE49-F238E27FC236}">
                <a16:creationId xmlns:a16="http://schemas.microsoft.com/office/drawing/2014/main" id="{82C47EB5-AD84-D303-201F-07BAC7E6CD8F}"/>
              </a:ext>
            </a:extLst>
          </p:cNvPr>
          <p:cNvSpPr txBox="1">
            <a:spLocks/>
          </p:cNvSpPr>
          <p:nvPr/>
        </p:nvSpPr>
        <p:spPr>
          <a:xfrm>
            <a:off x="3653068" y="2402962"/>
            <a:ext cx="550150" cy="169277"/>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461" name="TextBox 460">
            <a:extLst>
              <a:ext uri="{FF2B5EF4-FFF2-40B4-BE49-F238E27FC236}">
                <a16:creationId xmlns:a16="http://schemas.microsoft.com/office/drawing/2014/main" id="{3049E804-0DD3-5B10-D3CF-E0EBC7DDD641}"/>
              </a:ext>
            </a:extLst>
          </p:cNvPr>
          <p:cNvSpPr txBox="1">
            <a:spLocks/>
          </p:cNvSpPr>
          <p:nvPr/>
        </p:nvSpPr>
        <p:spPr>
          <a:xfrm>
            <a:off x="4241298" y="2402961"/>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472" name="TextBox 471">
            <a:extLst>
              <a:ext uri="{FF2B5EF4-FFF2-40B4-BE49-F238E27FC236}">
                <a16:creationId xmlns:a16="http://schemas.microsoft.com/office/drawing/2014/main" id="{F3344407-11CC-0572-4491-51D0B117EFC3}"/>
              </a:ext>
            </a:extLst>
          </p:cNvPr>
          <p:cNvSpPr txBox="1">
            <a:spLocks/>
          </p:cNvSpPr>
          <p:nvPr/>
        </p:nvSpPr>
        <p:spPr>
          <a:xfrm>
            <a:off x="3064837" y="2691841"/>
            <a:ext cx="550150" cy="169277"/>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477" name="TextBox 476">
            <a:extLst>
              <a:ext uri="{FF2B5EF4-FFF2-40B4-BE49-F238E27FC236}">
                <a16:creationId xmlns:a16="http://schemas.microsoft.com/office/drawing/2014/main" id="{70172299-C9ED-A79C-C299-938CD7F111EE}"/>
              </a:ext>
            </a:extLst>
          </p:cNvPr>
          <p:cNvSpPr txBox="1">
            <a:spLocks/>
          </p:cNvSpPr>
          <p:nvPr/>
        </p:nvSpPr>
        <p:spPr>
          <a:xfrm>
            <a:off x="3653068" y="2691841"/>
            <a:ext cx="550150" cy="169277"/>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65" name="TextBox 64">
            <a:extLst>
              <a:ext uri="{FF2B5EF4-FFF2-40B4-BE49-F238E27FC236}">
                <a16:creationId xmlns:a16="http://schemas.microsoft.com/office/drawing/2014/main" id="{2801949C-B64C-073A-49E7-5991D499F43A}"/>
              </a:ext>
            </a:extLst>
          </p:cNvPr>
          <p:cNvSpPr txBox="1">
            <a:spLocks/>
          </p:cNvSpPr>
          <p:nvPr/>
        </p:nvSpPr>
        <p:spPr>
          <a:xfrm>
            <a:off x="4241298" y="2691840"/>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68" name="TextBox 67">
            <a:extLst>
              <a:ext uri="{FF2B5EF4-FFF2-40B4-BE49-F238E27FC236}">
                <a16:creationId xmlns:a16="http://schemas.microsoft.com/office/drawing/2014/main" id="{7232E73B-9445-5F54-D7D9-35259156698D}"/>
              </a:ext>
            </a:extLst>
          </p:cNvPr>
          <p:cNvSpPr txBox="1">
            <a:spLocks/>
          </p:cNvSpPr>
          <p:nvPr/>
        </p:nvSpPr>
        <p:spPr>
          <a:xfrm>
            <a:off x="3064837" y="5580631"/>
            <a:ext cx="550150" cy="169277"/>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69" name="TextBox 68">
            <a:extLst>
              <a:ext uri="{FF2B5EF4-FFF2-40B4-BE49-F238E27FC236}">
                <a16:creationId xmlns:a16="http://schemas.microsoft.com/office/drawing/2014/main" id="{94CEA432-9260-5A72-8A2F-688EC116E048}"/>
              </a:ext>
            </a:extLst>
          </p:cNvPr>
          <p:cNvSpPr txBox="1">
            <a:spLocks/>
          </p:cNvSpPr>
          <p:nvPr/>
        </p:nvSpPr>
        <p:spPr>
          <a:xfrm>
            <a:off x="3653068" y="5580631"/>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70" name="TextBox 69">
            <a:extLst>
              <a:ext uri="{FF2B5EF4-FFF2-40B4-BE49-F238E27FC236}">
                <a16:creationId xmlns:a16="http://schemas.microsoft.com/office/drawing/2014/main" id="{1A51AB08-A7ED-9302-BA81-45DFE0290FB8}"/>
              </a:ext>
            </a:extLst>
          </p:cNvPr>
          <p:cNvSpPr txBox="1">
            <a:spLocks/>
          </p:cNvSpPr>
          <p:nvPr/>
        </p:nvSpPr>
        <p:spPr>
          <a:xfrm>
            <a:off x="4241298" y="5580630"/>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72" name="TextBox 71">
            <a:extLst>
              <a:ext uri="{FF2B5EF4-FFF2-40B4-BE49-F238E27FC236}">
                <a16:creationId xmlns:a16="http://schemas.microsoft.com/office/drawing/2014/main" id="{94C9B80C-5D0B-41BF-4B82-DFD641EF0005}"/>
              </a:ext>
            </a:extLst>
          </p:cNvPr>
          <p:cNvSpPr txBox="1">
            <a:spLocks/>
          </p:cNvSpPr>
          <p:nvPr/>
        </p:nvSpPr>
        <p:spPr>
          <a:xfrm>
            <a:off x="3064837" y="5869510"/>
            <a:ext cx="550150" cy="169277"/>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73" name="TextBox 72">
            <a:extLst>
              <a:ext uri="{FF2B5EF4-FFF2-40B4-BE49-F238E27FC236}">
                <a16:creationId xmlns:a16="http://schemas.microsoft.com/office/drawing/2014/main" id="{672ACAEF-71EC-E9A7-F7EB-C78D86DFE4E6}"/>
              </a:ext>
            </a:extLst>
          </p:cNvPr>
          <p:cNvSpPr txBox="1">
            <a:spLocks/>
          </p:cNvSpPr>
          <p:nvPr/>
        </p:nvSpPr>
        <p:spPr>
          <a:xfrm>
            <a:off x="3653068" y="5869510"/>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74" name="TextBox 73">
            <a:extLst>
              <a:ext uri="{FF2B5EF4-FFF2-40B4-BE49-F238E27FC236}">
                <a16:creationId xmlns:a16="http://schemas.microsoft.com/office/drawing/2014/main" id="{92AFF37C-D4D7-0B15-8B76-DB17D8DBDCC9}"/>
              </a:ext>
            </a:extLst>
          </p:cNvPr>
          <p:cNvSpPr txBox="1">
            <a:spLocks/>
          </p:cNvSpPr>
          <p:nvPr/>
        </p:nvSpPr>
        <p:spPr>
          <a:xfrm>
            <a:off x="4241298" y="5869509"/>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76" name="TextBox 75">
            <a:extLst>
              <a:ext uri="{FF2B5EF4-FFF2-40B4-BE49-F238E27FC236}">
                <a16:creationId xmlns:a16="http://schemas.microsoft.com/office/drawing/2014/main" id="{87BB95E8-AEE3-882E-5BD0-2A2E6905ED98}"/>
              </a:ext>
            </a:extLst>
          </p:cNvPr>
          <p:cNvSpPr txBox="1">
            <a:spLocks/>
          </p:cNvSpPr>
          <p:nvPr/>
        </p:nvSpPr>
        <p:spPr>
          <a:xfrm>
            <a:off x="3064837" y="4987485"/>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77" name="TextBox 76">
            <a:extLst>
              <a:ext uri="{FF2B5EF4-FFF2-40B4-BE49-F238E27FC236}">
                <a16:creationId xmlns:a16="http://schemas.microsoft.com/office/drawing/2014/main" id="{27F06423-5E06-088F-C32A-B07A91BCC62A}"/>
              </a:ext>
            </a:extLst>
          </p:cNvPr>
          <p:cNvSpPr txBox="1">
            <a:spLocks/>
          </p:cNvSpPr>
          <p:nvPr/>
        </p:nvSpPr>
        <p:spPr>
          <a:xfrm>
            <a:off x="3653068" y="4987485"/>
            <a:ext cx="550150" cy="169277"/>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78" name="TextBox 77">
            <a:extLst>
              <a:ext uri="{FF2B5EF4-FFF2-40B4-BE49-F238E27FC236}">
                <a16:creationId xmlns:a16="http://schemas.microsoft.com/office/drawing/2014/main" id="{A07BD511-CA80-63A5-A5BC-5947710E4F0C}"/>
              </a:ext>
            </a:extLst>
          </p:cNvPr>
          <p:cNvSpPr txBox="1">
            <a:spLocks/>
          </p:cNvSpPr>
          <p:nvPr/>
        </p:nvSpPr>
        <p:spPr>
          <a:xfrm>
            <a:off x="4241298" y="4987484"/>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81" name="TextBox 80">
            <a:extLst>
              <a:ext uri="{FF2B5EF4-FFF2-40B4-BE49-F238E27FC236}">
                <a16:creationId xmlns:a16="http://schemas.microsoft.com/office/drawing/2014/main" id="{03887CA8-1486-FDCA-DD5C-EEB0B47666F0}"/>
              </a:ext>
            </a:extLst>
          </p:cNvPr>
          <p:cNvSpPr txBox="1">
            <a:spLocks/>
          </p:cNvSpPr>
          <p:nvPr/>
        </p:nvSpPr>
        <p:spPr>
          <a:xfrm>
            <a:off x="3064837" y="5291752"/>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82" name="TextBox 81">
            <a:extLst>
              <a:ext uri="{FF2B5EF4-FFF2-40B4-BE49-F238E27FC236}">
                <a16:creationId xmlns:a16="http://schemas.microsoft.com/office/drawing/2014/main" id="{B5CDC902-C294-6CB2-CB04-115D6BAC4978}"/>
              </a:ext>
            </a:extLst>
          </p:cNvPr>
          <p:cNvSpPr txBox="1">
            <a:spLocks/>
          </p:cNvSpPr>
          <p:nvPr/>
        </p:nvSpPr>
        <p:spPr>
          <a:xfrm>
            <a:off x="3653068" y="5291752"/>
            <a:ext cx="550150" cy="169277"/>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83" name="TextBox 82">
            <a:extLst>
              <a:ext uri="{FF2B5EF4-FFF2-40B4-BE49-F238E27FC236}">
                <a16:creationId xmlns:a16="http://schemas.microsoft.com/office/drawing/2014/main" id="{6AD03A36-8EB1-A60C-E287-DCBBDC250F7F}"/>
              </a:ext>
            </a:extLst>
          </p:cNvPr>
          <p:cNvSpPr txBox="1">
            <a:spLocks/>
          </p:cNvSpPr>
          <p:nvPr/>
        </p:nvSpPr>
        <p:spPr>
          <a:xfrm>
            <a:off x="4241298" y="5291751"/>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85" name="TextBox 84">
            <a:extLst>
              <a:ext uri="{FF2B5EF4-FFF2-40B4-BE49-F238E27FC236}">
                <a16:creationId xmlns:a16="http://schemas.microsoft.com/office/drawing/2014/main" id="{E818B3DB-3FEE-4B9D-E5D3-2FDE981C75DA}"/>
              </a:ext>
            </a:extLst>
          </p:cNvPr>
          <p:cNvSpPr txBox="1">
            <a:spLocks/>
          </p:cNvSpPr>
          <p:nvPr/>
        </p:nvSpPr>
        <p:spPr>
          <a:xfrm>
            <a:off x="3064837" y="4120848"/>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86" name="TextBox 85">
            <a:extLst>
              <a:ext uri="{FF2B5EF4-FFF2-40B4-BE49-F238E27FC236}">
                <a16:creationId xmlns:a16="http://schemas.microsoft.com/office/drawing/2014/main" id="{118DF8B2-4287-3C22-3894-BE691A9F9CE8}"/>
              </a:ext>
            </a:extLst>
          </p:cNvPr>
          <p:cNvSpPr txBox="1">
            <a:spLocks/>
          </p:cNvSpPr>
          <p:nvPr/>
        </p:nvSpPr>
        <p:spPr>
          <a:xfrm>
            <a:off x="3653068" y="4120848"/>
            <a:ext cx="550150" cy="169277"/>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87" name="TextBox 86">
            <a:extLst>
              <a:ext uri="{FF2B5EF4-FFF2-40B4-BE49-F238E27FC236}">
                <a16:creationId xmlns:a16="http://schemas.microsoft.com/office/drawing/2014/main" id="{84929CB8-B775-FF3C-7F08-7BB5F944B722}"/>
              </a:ext>
            </a:extLst>
          </p:cNvPr>
          <p:cNvSpPr txBox="1">
            <a:spLocks/>
          </p:cNvSpPr>
          <p:nvPr/>
        </p:nvSpPr>
        <p:spPr>
          <a:xfrm>
            <a:off x="4241298" y="4120847"/>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90" name="TextBox 89">
            <a:extLst>
              <a:ext uri="{FF2B5EF4-FFF2-40B4-BE49-F238E27FC236}">
                <a16:creationId xmlns:a16="http://schemas.microsoft.com/office/drawing/2014/main" id="{7F90FBD9-9862-2A58-C156-3E4BF5F80790}"/>
              </a:ext>
            </a:extLst>
          </p:cNvPr>
          <p:cNvSpPr txBox="1">
            <a:spLocks/>
          </p:cNvSpPr>
          <p:nvPr/>
        </p:nvSpPr>
        <p:spPr>
          <a:xfrm>
            <a:off x="3064837" y="3254211"/>
            <a:ext cx="550150" cy="169277"/>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91" name="TextBox 90">
            <a:extLst>
              <a:ext uri="{FF2B5EF4-FFF2-40B4-BE49-F238E27FC236}">
                <a16:creationId xmlns:a16="http://schemas.microsoft.com/office/drawing/2014/main" id="{A0991969-A1A5-5EBD-F19C-2907C9CB4D6F}"/>
              </a:ext>
            </a:extLst>
          </p:cNvPr>
          <p:cNvSpPr txBox="1">
            <a:spLocks/>
          </p:cNvSpPr>
          <p:nvPr/>
        </p:nvSpPr>
        <p:spPr>
          <a:xfrm>
            <a:off x="3653068" y="3254211"/>
            <a:ext cx="550150" cy="169277"/>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92" name="TextBox 91">
            <a:extLst>
              <a:ext uri="{FF2B5EF4-FFF2-40B4-BE49-F238E27FC236}">
                <a16:creationId xmlns:a16="http://schemas.microsoft.com/office/drawing/2014/main" id="{EB3E92D1-7C08-F2FD-FED7-384757DC63DB}"/>
              </a:ext>
            </a:extLst>
          </p:cNvPr>
          <p:cNvSpPr txBox="1">
            <a:spLocks/>
          </p:cNvSpPr>
          <p:nvPr/>
        </p:nvSpPr>
        <p:spPr>
          <a:xfrm>
            <a:off x="4241298" y="3254210"/>
            <a:ext cx="550150" cy="169277"/>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95" name="TextBox 94">
            <a:extLst>
              <a:ext uri="{FF2B5EF4-FFF2-40B4-BE49-F238E27FC236}">
                <a16:creationId xmlns:a16="http://schemas.microsoft.com/office/drawing/2014/main" id="{A3DADA5E-FE4C-2FCF-E72F-E926968ED70F}"/>
              </a:ext>
            </a:extLst>
          </p:cNvPr>
          <p:cNvSpPr txBox="1">
            <a:spLocks/>
          </p:cNvSpPr>
          <p:nvPr/>
        </p:nvSpPr>
        <p:spPr>
          <a:xfrm>
            <a:off x="3064837" y="3558478"/>
            <a:ext cx="550150" cy="169277"/>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96" name="TextBox 95">
            <a:extLst>
              <a:ext uri="{FF2B5EF4-FFF2-40B4-BE49-F238E27FC236}">
                <a16:creationId xmlns:a16="http://schemas.microsoft.com/office/drawing/2014/main" id="{FE0B7F88-816C-3ED8-0C17-FD24DAF92A8F}"/>
              </a:ext>
            </a:extLst>
          </p:cNvPr>
          <p:cNvSpPr txBox="1">
            <a:spLocks/>
          </p:cNvSpPr>
          <p:nvPr/>
        </p:nvSpPr>
        <p:spPr>
          <a:xfrm>
            <a:off x="3653068" y="3558478"/>
            <a:ext cx="550150" cy="169277"/>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97" name="TextBox 96">
            <a:extLst>
              <a:ext uri="{FF2B5EF4-FFF2-40B4-BE49-F238E27FC236}">
                <a16:creationId xmlns:a16="http://schemas.microsoft.com/office/drawing/2014/main" id="{487F3047-C767-10C8-B954-F1D297A128A6}"/>
              </a:ext>
            </a:extLst>
          </p:cNvPr>
          <p:cNvSpPr txBox="1">
            <a:spLocks/>
          </p:cNvSpPr>
          <p:nvPr/>
        </p:nvSpPr>
        <p:spPr>
          <a:xfrm>
            <a:off x="4241298" y="3558477"/>
            <a:ext cx="550150" cy="169277"/>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99" name="TextBox 98">
            <a:extLst>
              <a:ext uri="{FF2B5EF4-FFF2-40B4-BE49-F238E27FC236}">
                <a16:creationId xmlns:a16="http://schemas.microsoft.com/office/drawing/2014/main" id="{23DA32B2-458A-92D6-1CA7-5586AEA574FB}"/>
              </a:ext>
            </a:extLst>
          </p:cNvPr>
          <p:cNvSpPr txBox="1">
            <a:spLocks/>
          </p:cNvSpPr>
          <p:nvPr/>
        </p:nvSpPr>
        <p:spPr>
          <a:xfrm>
            <a:off x="3064837" y="3847357"/>
            <a:ext cx="550150" cy="169277"/>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100" name="TextBox 99">
            <a:extLst>
              <a:ext uri="{FF2B5EF4-FFF2-40B4-BE49-F238E27FC236}">
                <a16:creationId xmlns:a16="http://schemas.microsoft.com/office/drawing/2014/main" id="{02B6AA5F-29FD-3F13-13C6-B5B3B18CED99}"/>
              </a:ext>
            </a:extLst>
          </p:cNvPr>
          <p:cNvSpPr txBox="1">
            <a:spLocks/>
          </p:cNvSpPr>
          <p:nvPr/>
        </p:nvSpPr>
        <p:spPr>
          <a:xfrm>
            <a:off x="3653068" y="3847357"/>
            <a:ext cx="550150" cy="169277"/>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101" name="TextBox 100">
            <a:extLst>
              <a:ext uri="{FF2B5EF4-FFF2-40B4-BE49-F238E27FC236}">
                <a16:creationId xmlns:a16="http://schemas.microsoft.com/office/drawing/2014/main" id="{EC8E9394-4F86-C6AD-B324-2696FA9AD3EB}"/>
              </a:ext>
            </a:extLst>
          </p:cNvPr>
          <p:cNvSpPr txBox="1">
            <a:spLocks/>
          </p:cNvSpPr>
          <p:nvPr/>
        </p:nvSpPr>
        <p:spPr>
          <a:xfrm>
            <a:off x="4241298" y="3847356"/>
            <a:ext cx="550150" cy="169277"/>
          </a:xfrm>
          <a:prstGeom prst="rect">
            <a:avLst/>
          </a:prstGeom>
          <a:no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103" name="TextBox 102">
            <a:extLst>
              <a:ext uri="{FF2B5EF4-FFF2-40B4-BE49-F238E27FC236}">
                <a16:creationId xmlns:a16="http://schemas.microsoft.com/office/drawing/2014/main" id="{D3FA8E4E-A6F3-E311-5F63-DA921C48806E}"/>
              </a:ext>
            </a:extLst>
          </p:cNvPr>
          <p:cNvSpPr txBox="1">
            <a:spLocks/>
          </p:cNvSpPr>
          <p:nvPr/>
        </p:nvSpPr>
        <p:spPr>
          <a:xfrm>
            <a:off x="3064837" y="4425115"/>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104" name="TextBox 103">
            <a:extLst>
              <a:ext uri="{FF2B5EF4-FFF2-40B4-BE49-F238E27FC236}">
                <a16:creationId xmlns:a16="http://schemas.microsoft.com/office/drawing/2014/main" id="{764D041E-A027-6909-8EAE-4F452783EDF4}"/>
              </a:ext>
            </a:extLst>
          </p:cNvPr>
          <p:cNvSpPr txBox="1">
            <a:spLocks/>
          </p:cNvSpPr>
          <p:nvPr/>
        </p:nvSpPr>
        <p:spPr>
          <a:xfrm>
            <a:off x="3653068" y="4425115"/>
            <a:ext cx="550150" cy="169277"/>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105" name="TextBox 104">
            <a:extLst>
              <a:ext uri="{FF2B5EF4-FFF2-40B4-BE49-F238E27FC236}">
                <a16:creationId xmlns:a16="http://schemas.microsoft.com/office/drawing/2014/main" id="{F69C4EFA-84F1-498C-00BD-D6184303DE9D}"/>
              </a:ext>
            </a:extLst>
          </p:cNvPr>
          <p:cNvSpPr txBox="1">
            <a:spLocks/>
          </p:cNvSpPr>
          <p:nvPr/>
        </p:nvSpPr>
        <p:spPr>
          <a:xfrm>
            <a:off x="4241298" y="4425114"/>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107" name="TextBox 106">
            <a:extLst>
              <a:ext uri="{FF2B5EF4-FFF2-40B4-BE49-F238E27FC236}">
                <a16:creationId xmlns:a16="http://schemas.microsoft.com/office/drawing/2014/main" id="{AD4CEFAB-D071-8A4C-43E8-E18DABA2FA15}"/>
              </a:ext>
            </a:extLst>
          </p:cNvPr>
          <p:cNvSpPr txBox="1">
            <a:spLocks/>
          </p:cNvSpPr>
          <p:nvPr/>
        </p:nvSpPr>
        <p:spPr>
          <a:xfrm>
            <a:off x="3064837" y="4713994"/>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108" name="TextBox 107">
            <a:extLst>
              <a:ext uri="{FF2B5EF4-FFF2-40B4-BE49-F238E27FC236}">
                <a16:creationId xmlns:a16="http://schemas.microsoft.com/office/drawing/2014/main" id="{BEDB26F2-6E83-99C7-DFFD-87AEB96D4322}"/>
              </a:ext>
            </a:extLst>
          </p:cNvPr>
          <p:cNvSpPr txBox="1">
            <a:spLocks/>
          </p:cNvSpPr>
          <p:nvPr/>
        </p:nvSpPr>
        <p:spPr>
          <a:xfrm>
            <a:off x="3653068" y="4713994"/>
            <a:ext cx="550150" cy="169277"/>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109" name="TextBox 108">
            <a:extLst>
              <a:ext uri="{FF2B5EF4-FFF2-40B4-BE49-F238E27FC236}">
                <a16:creationId xmlns:a16="http://schemas.microsoft.com/office/drawing/2014/main" id="{65A4EA22-7150-8E2C-BDDD-8FAA203AA8B5}"/>
              </a:ext>
            </a:extLst>
          </p:cNvPr>
          <p:cNvSpPr txBox="1">
            <a:spLocks/>
          </p:cNvSpPr>
          <p:nvPr/>
        </p:nvSpPr>
        <p:spPr>
          <a:xfrm>
            <a:off x="4241298" y="4713993"/>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114" name="TextBox 113">
            <a:extLst>
              <a:ext uri="{FF2B5EF4-FFF2-40B4-BE49-F238E27FC236}">
                <a16:creationId xmlns:a16="http://schemas.microsoft.com/office/drawing/2014/main" id="{ADD1950D-F6A2-6761-67BC-D8012FD6DFA8}"/>
              </a:ext>
            </a:extLst>
          </p:cNvPr>
          <p:cNvSpPr txBox="1">
            <a:spLocks/>
          </p:cNvSpPr>
          <p:nvPr/>
        </p:nvSpPr>
        <p:spPr>
          <a:xfrm>
            <a:off x="3064837" y="6143001"/>
            <a:ext cx="550150" cy="169277"/>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115" name="TextBox 114">
            <a:extLst>
              <a:ext uri="{FF2B5EF4-FFF2-40B4-BE49-F238E27FC236}">
                <a16:creationId xmlns:a16="http://schemas.microsoft.com/office/drawing/2014/main" id="{6767ADE6-372F-9FCE-46D6-0A6C57469027}"/>
              </a:ext>
            </a:extLst>
          </p:cNvPr>
          <p:cNvSpPr txBox="1">
            <a:spLocks/>
          </p:cNvSpPr>
          <p:nvPr/>
        </p:nvSpPr>
        <p:spPr>
          <a:xfrm>
            <a:off x="3653068" y="6143001"/>
            <a:ext cx="550150" cy="169277"/>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116" name="TextBox 115">
            <a:extLst>
              <a:ext uri="{FF2B5EF4-FFF2-40B4-BE49-F238E27FC236}">
                <a16:creationId xmlns:a16="http://schemas.microsoft.com/office/drawing/2014/main" id="{47AAC566-A086-C2FC-DBE1-B5B69781D0AF}"/>
              </a:ext>
            </a:extLst>
          </p:cNvPr>
          <p:cNvSpPr txBox="1">
            <a:spLocks/>
          </p:cNvSpPr>
          <p:nvPr/>
        </p:nvSpPr>
        <p:spPr>
          <a:xfrm>
            <a:off x="4241298" y="6143000"/>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121" name="TextBox 120">
            <a:extLst>
              <a:ext uri="{FF2B5EF4-FFF2-40B4-BE49-F238E27FC236}">
                <a16:creationId xmlns:a16="http://schemas.microsoft.com/office/drawing/2014/main" id="{F1D131DE-F4E7-3626-58FF-B7E31493CF00}"/>
              </a:ext>
            </a:extLst>
          </p:cNvPr>
          <p:cNvSpPr txBox="1">
            <a:spLocks/>
          </p:cNvSpPr>
          <p:nvPr/>
        </p:nvSpPr>
        <p:spPr>
          <a:xfrm>
            <a:off x="3064837" y="2965332"/>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122" name="TextBox 121">
            <a:extLst>
              <a:ext uri="{FF2B5EF4-FFF2-40B4-BE49-F238E27FC236}">
                <a16:creationId xmlns:a16="http://schemas.microsoft.com/office/drawing/2014/main" id="{08B3B066-C5C8-9E7F-1F2D-E7983A8481AF}"/>
              </a:ext>
            </a:extLst>
          </p:cNvPr>
          <p:cNvSpPr txBox="1">
            <a:spLocks/>
          </p:cNvSpPr>
          <p:nvPr/>
        </p:nvSpPr>
        <p:spPr>
          <a:xfrm>
            <a:off x="3653068" y="2965332"/>
            <a:ext cx="550150" cy="169277"/>
          </a:xfrm>
          <a:prstGeom prst="rect">
            <a:avLst/>
          </a:prstGeom>
          <a:solidFill>
            <a:srgbClr val="B3DE85"/>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123" name="TextBox 122">
            <a:extLst>
              <a:ext uri="{FF2B5EF4-FFF2-40B4-BE49-F238E27FC236}">
                <a16:creationId xmlns:a16="http://schemas.microsoft.com/office/drawing/2014/main" id="{A42B9E22-2F57-1964-210D-52AF285A682C}"/>
              </a:ext>
            </a:extLst>
          </p:cNvPr>
          <p:cNvSpPr txBox="1">
            <a:spLocks/>
          </p:cNvSpPr>
          <p:nvPr/>
        </p:nvSpPr>
        <p:spPr>
          <a:xfrm>
            <a:off x="4241298" y="2965331"/>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468" name="TextBox 467">
            <a:extLst>
              <a:ext uri="{FF2B5EF4-FFF2-40B4-BE49-F238E27FC236}">
                <a16:creationId xmlns:a16="http://schemas.microsoft.com/office/drawing/2014/main" id="{91AE1EC6-7725-F2BD-E91D-E041A742F0EB}"/>
              </a:ext>
            </a:extLst>
          </p:cNvPr>
          <p:cNvSpPr txBox="1">
            <a:spLocks/>
          </p:cNvSpPr>
          <p:nvPr/>
        </p:nvSpPr>
        <p:spPr>
          <a:xfrm>
            <a:off x="4958543" y="2098694"/>
            <a:ext cx="550150" cy="184666"/>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N-1</a:t>
            </a:r>
          </a:p>
        </p:txBody>
      </p:sp>
      <p:sp>
        <p:nvSpPr>
          <p:cNvPr id="517" name="TextBox 516">
            <a:extLst>
              <a:ext uri="{FF2B5EF4-FFF2-40B4-BE49-F238E27FC236}">
                <a16:creationId xmlns:a16="http://schemas.microsoft.com/office/drawing/2014/main" id="{DAA17C25-E155-CFB3-E013-F5B90E4BD98B}"/>
              </a:ext>
            </a:extLst>
          </p:cNvPr>
          <p:cNvSpPr txBox="1">
            <a:spLocks/>
          </p:cNvSpPr>
          <p:nvPr/>
        </p:nvSpPr>
        <p:spPr>
          <a:xfrm>
            <a:off x="3064837" y="2114083"/>
            <a:ext cx="550150" cy="169277"/>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522" name="TextBox 521">
            <a:extLst>
              <a:ext uri="{FF2B5EF4-FFF2-40B4-BE49-F238E27FC236}">
                <a16:creationId xmlns:a16="http://schemas.microsoft.com/office/drawing/2014/main" id="{DD0C94B0-067D-D885-2CD5-5BE4BBEFFFAD}"/>
              </a:ext>
            </a:extLst>
          </p:cNvPr>
          <p:cNvSpPr txBox="1">
            <a:spLocks/>
          </p:cNvSpPr>
          <p:nvPr/>
        </p:nvSpPr>
        <p:spPr>
          <a:xfrm>
            <a:off x="3653068" y="2114083"/>
            <a:ext cx="550150" cy="169277"/>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527" name="TextBox 526">
            <a:extLst>
              <a:ext uri="{FF2B5EF4-FFF2-40B4-BE49-F238E27FC236}">
                <a16:creationId xmlns:a16="http://schemas.microsoft.com/office/drawing/2014/main" id="{06D58921-7F59-75C4-4898-513D18454865}"/>
              </a:ext>
            </a:extLst>
          </p:cNvPr>
          <p:cNvSpPr txBox="1">
            <a:spLocks/>
          </p:cNvSpPr>
          <p:nvPr/>
        </p:nvSpPr>
        <p:spPr>
          <a:xfrm>
            <a:off x="4241298" y="2114082"/>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545" name="TextBox 544">
            <a:extLst>
              <a:ext uri="{FF2B5EF4-FFF2-40B4-BE49-F238E27FC236}">
                <a16:creationId xmlns:a16="http://schemas.microsoft.com/office/drawing/2014/main" id="{49DE292F-69CD-24AB-2560-40D5E19DE1F5}"/>
              </a:ext>
            </a:extLst>
          </p:cNvPr>
          <p:cNvSpPr txBox="1">
            <a:spLocks/>
          </p:cNvSpPr>
          <p:nvPr/>
        </p:nvSpPr>
        <p:spPr>
          <a:xfrm>
            <a:off x="3064837" y="1825204"/>
            <a:ext cx="550150" cy="169277"/>
          </a:xfrm>
          <a:prstGeom prst="rect">
            <a:avLst/>
          </a:prstGeom>
          <a:solidFill>
            <a:srgbClr val="B3DE85">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Full</a:t>
            </a:r>
          </a:p>
        </p:txBody>
      </p:sp>
      <p:sp>
        <p:nvSpPr>
          <p:cNvPr id="546" name="TextBox 545">
            <a:extLst>
              <a:ext uri="{FF2B5EF4-FFF2-40B4-BE49-F238E27FC236}">
                <a16:creationId xmlns:a16="http://schemas.microsoft.com/office/drawing/2014/main" id="{FDBDC351-F102-5C40-C186-0F766564A6E9}"/>
              </a:ext>
            </a:extLst>
          </p:cNvPr>
          <p:cNvSpPr txBox="1">
            <a:spLocks/>
          </p:cNvSpPr>
          <p:nvPr/>
        </p:nvSpPr>
        <p:spPr>
          <a:xfrm>
            <a:off x="3653068" y="1825204"/>
            <a:ext cx="550150" cy="169277"/>
          </a:xfrm>
          <a:prstGeom prst="rect">
            <a:avLst/>
          </a:prstGeom>
          <a:solidFill>
            <a:schemeClr val="bg1"/>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Partial</a:t>
            </a:r>
          </a:p>
        </p:txBody>
      </p:sp>
      <p:sp>
        <p:nvSpPr>
          <p:cNvPr id="547" name="TextBox 546">
            <a:extLst>
              <a:ext uri="{FF2B5EF4-FFF2-40B4-BE49-F238E27FC236}">
                <a16:creationId xmlns:a16="http://schemas.microsoft.com/office/drawing/2014/main" id="{49936414-03B6-7D26-D8DE-D47395E894BC}"/>
              </a:ext>
            </a:extLst>
          </p:cNvPr>
          <p:cNvSpPr txBox="1">
            <a:spLocks/>
          </p:cNvSpPr>
          <p:nvPr/>
        </p:nvSpPr>
        <p:spPr>
          <a:xfrm>
            <a:off x="4241298" y="1825203"/>
            <a:ext cx="550150"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Rollover</a:t>
            </a:r>
          </a:p>
        </p:txBody>
      </p:sp>
      <p:sp>
        <p:nvSpPr>
          <p:cNvPr id="554" name="TextBox 553">
            <a:extLst>
              <a:ext uri="{FF2B5EF4-FFF2-40B4-BE49-F238E27FC236}">
                <a16:creationId xmlns:a16="http://schemas.microsoft.com/office/drawing/2014/main" id="{E596B1D2-AE2E-6A2D-B51C-650D6F33600C}"/>
              </a:ext>
            </a:extLst>
          </p:cNvPr>
          <p:cNvSpPr txBox="1">
            <a:spLocks/>
          </p:cNvSpPr>
          <p:nvPr/>
        </p:nvSpPr>
        <p:spPr>
          <a:xfrm>
            <a:off x="9654072" y="148773"/>
            <a:ext cx="974625" cy="169277"/>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Batch study</a:t>
            </a:r>
          </a:p>
        </p:txBody>
      </p:sp>
      <p:sp>
        <p:nvSpPr>
          <p:cNvPr id="558" name="TextBox 557">
            <a:extLst>
              <a:ext uri="{FF2B5EF4-FFF2-40B4-BE49-F238E27FC236}">
                <a16:creationId xmlns:a16="http://schemas.microsoft.com/office/drawing/2014/main" id="{88E52A92-3469-EFB8-F104-716C5B49E791}"/>
              </a:ext>
            </a:extLst>
          </p:cNvPr>
          <p:cNvSpPr txBox="1">
            <a:spLocks/>
          </p:cNvSpPr>
          <p:nvPr/>
        </p:nvSpPr>
        <p:spPr>
          <a:xfrm>
            <a:off x="10683975" y="148773"/>
            <a:ext cx="974625"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Reliability/TPL</a:t>
            </a:r>
          </a:p>
        </p:txBody>
      </p:sp>
      <p:sp>
        <p:nvSpPr>
          <p:cNvPr id="561" name="TextBox 560">
            <a:extLst>
              <a:ext uri="{FF2B5EF4-FFF2-40B4-BE49-F238E27FC236}">
                <a16:creationId xmlns:a16="http://schemas.microsoft.com/office/drawing/2014/main" id="{9BD8DA8A-886F-A064-F29D-158787077483}"/>
              </a:ext>
            </a:extLst>
          </p:cNvPr>
          <p:cNvSpPr txBox="1">
            <a:spLocks/>
          </p:cNvSpPr>
          <p:nvPr/>
        </p:nvSpPr>
        <p:spPr>
          <a:xfrm>
            <a:off x="8633711" y="1002504"/>
            <a:ext cx="672741" cy="3385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Cost allocation</a:t>
            </a:r>
          </a:p>
        </p:txBody>
      </p:sp>
      <p:sp>
        <p:nvSpPr>
          <p:cNvPr id="145" name="TextBox 144">
            <a:extLst>
              <a:ext uri="{FF2B5EF4-FFF2-40B4-BE49-F238E27FC236}">
                <a16:creationId xmlns:a16="http://schemas.microsoft.com/office/drawing/2014/main" id="{847903D7-4581-F69F-5492-1A68FC45E0E6}"/>
              </a:ext>
            </a:extLst>
          </p:cNvPr>
          <p:cNvSpPr txBox="1">
            <a:spLocks/>
          </p:cNvSpPr>
          <p:nvPr/>
        </p:nvSpPr>
        <p:spPr>
          <a:xfrm>
            <a:off x="7448583" y="1002504"/>
            <a:ext cx="974625" cy="3385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Dynamics study depth</a:t>
            </a:r>
          </a:p>
        </p:txBody>
      </p:sp>
      <p:sp>
        <p:nvSpPr>
          <p:cNvPr id="150" name="2. Slide Title">
            <a:extLst>
              <a:ext uri="{FF2B5EF4-FFF2-40B4-BE49-F238E27FC236}">
                <a16:creationId xmlns:a16="http://schemas.microsoft.com/office/drawing/2014/main" id="{08800D76-5CF5-AD94-E1E5-DAE07DFFBC0A}"/>
              </a:ext>
            </a:extLst>
          </p:cNvPr>
          <p:cNvSpPr>
            <a:spLocks noGrp="1"/>
          </p:cNvSpPr>
          <p:nvPr>
            <p:ph type="title"/>
            <p:custDataLst>
              <p:tags r:id="rId18"/>
            </p:custDataLst>
          </p:nvPr>
        </p:nvSpPr>
        <p:spPr>
          <a:xfrm>
            <a:off x="1257300" y="419100"/>
            <a:ext cx="10401300" cy="384721"/>
          </a:xfrm>
        </p:spPr>
        <p:txBody>
          <a:bodyPr vert="horz"/>
          <a:lstStyle/>
          <a:p>
            <a:r>
              <a:rPr lang="en-US"/>
              <a:t>Year-by-year breakdown of study scope and expected outputs</a:t>
            </a:r>
          </a:p>
        </p:txBody>
      </p:sp>
      <p:sp>
        <p:nvSpPr>
          <p:cNvPr id="2" name="Oval 1">
            <a:extLst>
              <a:ext uri="{FF2B5EF4-FFF2-40B4-BE49-F238E27FC236}">
                <a16:creationId xmlns:a16="http://schemas.microsoft.com/office/drawing/2014/main" id="{40EB58C1-B8AD-A194-88DD-41498DD48F1D}"/>
              </a:ext>
            </a:extLst>
          </p:cNvPr>
          <p:cNvSpPr/>
          <p:nvPr/>
        </p:nvSpPr>
        <p:spPr>
          <a:xfrm>
            <a:off x="1753530" y="1533153"/>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 name="Graphic 7">
            <a:extLst>
              <a:ext uri="{FF2B5EF4-FFF2-40B4-BE49-F238E27FC236}">
                <a16:creationId xmlns:a16="http://schemas.microsoft.com/office/drawing/2014/main" id="{68F57FBA-F46C-6FEC-3E30-1AD79CDB22EA}"/>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1536232"/>
            <a:ext cx="154075" cy="154075"/>
          </a:xfrm>
          <a:prstGeom prst="rect">
            <a:avLst/>
          </a:prstGeom>
        </p:spPr>
      </p:pic>
      <p:sp>
        <p:nvSpPr>
          <p:cNvPr id="34" name="Oval 33">
            <a:extLst>
              <a:ext uri="{FF2B5EF4-FFF2-40B4-BE49-F238E27FC236}">
                <a16:creationId xmlns:a16="http://schemas.microsoft.com/office/drawing/2014/main" id="{6924B5A4-0E42-F34E-EB15-97EC0B9DC086}"/>
              </a:ext>
            </a:extLst>
          </p:cNvPr>
          <p:cNvSpPr/>
          <p:nvPr/>
        </p:nvSpPr>
        <p:spPr>
          <a:xfrm>
            <a:off x="1753530" y="2399787"/>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2" name="Graphic 41">
            <a:extLst>
              <a:ext uri="{FF2B5EF4-FFF2-40B4-BE49-F238E27FC236}">
                <a16:creationId xmlns:a16="http://schemas.microsoft.com/office/drawing/2014/main" id="{917E5947-74AF-E7EC-ED3E-681B30B8B6DC}"/>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2402866"/>
            <a:ext cx="154075" cy="154075"/>
          </a:xfrm>
          <a:prstGeom prst="rect">
            <a:avLst/>
          </a:prstGeom>
        </p:spPr>
      </p:pic>
      <p:sp>
        <p:nvSpPr>
          <p:cNvPr id="49" name="Oval 48">
            <a:extLst>
              <a:ext uri="{FF2B5EF4-FFF2-40B4-BE49-F238E27FC236}">
                <a16:creationId xmlns:a16="http://schemas.microsoft.com/office/drawing/2014/main" id="{A2164733-AAB8-9875-009A-4114F94E8C7B}"/>
              </a:ext>
            </a:extLst>
          </p:cNvPr>
          <p:cNvSpPr/>
          <p:nvPr/>
        </p:nvSpPr>
        <p:spPr>
          <a:xfrm>
            <a:off x="1753530" y="2688665"/>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0" name="Graphic 49">
            <a:extLst>
              <a:ext uri="{FF2B5EF4-FFF2-40B4-BE49-F238E27FC236}">
                <a16:creationId xmlns:a16="http://schemas.microsoft.com/office/drawing/2014/main" id="{2C8D8582-F5C5-D85C-A263-4E22FEE6EF3D}"/>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2691744"/>
            <a:ext cx="154075" cy="154075"/>
          </a:xfrm>
          <a:prstGeom prst="rect">
            <a:avLst/>
          </a:prstGeom>
        </p:spPr>
      </p:pic>
      <p:sp>
        <p:nvSpPr>
          <p:cNvPr id="52" name="Oval 51">
            <a:extLst>
              <a:ext uri="{FF2B5EF4-FFF2-40B4-BE49-F238E27FC236}">
                <a16:creationId xmlns:a16="http://schemas.microsoft.com/office/drawing/2014/main" id="{478005C6-E8D9-12A1-F632-10951BFCFA9E}"/>
              </a:ext>
            </a:extLst>
          </p:cNvPr>
          <p:cNvSpPr/>
          <p:nvPr/>
        </p:nvSpPr>
        <p:spPr>
          <a:xfrm>
            <a:off x="1753530" y="3266421"/>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3" name="Graphic 52">
            <a:extLst>
              <a:ext uri="{FF2B5EF4-FFF2-40B4-BE49-F238E27FC236}">
                <a16:creationId xmlns:a16="http://schemas.microsoft.com/office/drawing/2014/main" id="{8E6D4A84-A38B-A066-8471-53A81FFD3E73}"/>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3269500"/>
            <a:ext cx="154075" cy="154075"/>
          </a:xfrm>
          <a:prstGeom prst="rect">
            <a:avLst/>
          </a:prstGeom>
        </p:spPr>
      </p:pic>
      <p:sp>
        <p:nvSpPr>
          <p:cNvPr id="60" name="Oval 59">
            <a:extLst>
              <a:ext uri="{FF2B5EF4-FFF2-40B4-BE49-F238E27FC236}">
                <a16:creationId xmlns:a16="http://schemas.microsoft.com/office/drawing/2014/main" id="{C3C0C260-581C-A123-DB85-37C806F88FAD}"/>
              </a:ext>
            </a:extLst>
          </p:cNvPr>
          <p:cNvSpPr/>
          <p:nvPr/>
        </p:nvSpPr>
        <p:spPr>
          <a:xfrm>
            <a:off x="1753530" y="3555299"/>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1" name="Graphic 60">
            <a:extLst>
              <a:ext uri="{FF2B5EF4-FFF2-40B4-BE49-F238E27FC236}">
                <a16:creationId xmlns:a16="http://schemas.microsoft.com/office/drawing/2014/main" id="{A158AC0A-BB3D-47E6-742E-ADC69233DC06}"/>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3558378"/>
            <a:ext cx="154075" cy="154075"/>
          </a:xfrm>
          <a:prstGeom prst="rect">
            <a:avLst/>
          </a:prstGeom>
        </p:spPr>
      </p:pic>
      <p:sp>
        <p:nvSpPr>
          <p:cNvPr id="63" name="Oval 62">
            <a:extLst>
              <a:ext uri="{FF2B5EF4-FFF2-40B4-BE49-F238E27FC236}">
                <a16:creationId xmlns:a16="http://schemas.microsoft.com/office/drawing/2014/main" id="{CE17AF7A-40F6-1CF0-1B25-293BF7D35545}"/>
              </a:ext>
            </a:extLst>
          </p:cNvPr>
          <p:cNvSpPr/>
          <p:nvPr/>
        </p:nvSpPr>
        <p:spPr>
          <a:xfrm>
            <a:off x="1753530" y="3844177"/>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48" name="Graphic 447">
            <a:extLst>
              <a:ext uri="{FF2B5EF4-FFF2-40B4-BE49-F238E27FC236}">
                <a16:creationId xmlns:a16="http://schemas.microsoft.com/office/drawing/2014/main" id="{7EB96ED3-7151-83EF-C90D-2703B08AD5AA}"/>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3847256"/>
            <a:ext cx="154075" cy="154075"/>
          </a:xfrm>
          <a:prstGeom prst="rect">
            <a:avLst/>
          </a:prstGeom>
        </p:spPr>
      </p:pic>
      <p:sp>
        <p:nvSpPr>
          <p:cNvPr id="451" name="Oval 450">
            <a:extLst>
              <a:ext uri="{FF2B5EF4-FFF2-40B4-BE49-F238E27FC236}">
                <a16:creationId xmlns:a16="http://schemas.microsoft.com/office/drawing/2014/main" id="{9B89C170-1E44-D4DA-06D1-E0A40CD9D8C7}"/>
              </a:ext>
            </a:extLst>
          </p:cNvPr>
          <p:cNvSpPr/>
          <p:nvPr/>
        </p:nvSpPr>
        <p:spPr>
          <a:xfrm>
            <a:off x="1753530" y="4133055"/>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52" name="Graphic 451">
            <a:extLst>
              <a:ext uri="{FF2B5EF4-FFF2-40B4-BE49-F238E27FC236}">
                <a16:creationId xmlns:a16="http://schemas.microsoft.com/office/drawing/2014/main" id="{C7E365FB-0DE3-2280-2A43-0A80B3E193D8}"/>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4136134"/>
            <a:ext cx="154075" cy="154075"/>
          </a:xfrm>
          <a:prstGeom prst="rect">
            <a:avLst/>
          </a:prstGeom>
        </p:spPr>
      </p:pic>
      <p:sp>
        <p:nvSpPr>
          <p:cNvPr id="75" name="Oval 74">
            <a:extLst>
              <a:ext uri="{FF2B5EF4-FFF2-40B4-BE49-F238E27FC236}">
                <a16:creationId xmlns:a16="http://schemas.microsoft.com/office/drawing/2014/main" id="{B86FCEBC-AF67-3FE7-46AB-07F110113015}"/>
              </a:ext>
            </a:extLst>
          </p:cNvPr>
          <p:cNvSpPr/>
          <p:nvPr/>
        </p:nvSpPr>
        <p:spPr>
          <a:xfrm>
            <a:off x="1753530" y="4710811"/>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9" name="Graphic 88">
            <a:extLst>
              <a:ext uri="{FF2B5EF4-FFF2-40B4-BE49-F238E27FC236}">
                <a16:creationId xmlns:a16="http://schemas.microsoft.com/office/drawing/2014/main" id="{44D928D4-B991-BE62-B8DE-8F06159A2ADD}"/>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4713890"/>
            <a:ext cx="154075" cy="154075"/>
          </a:xfrm>
          <a:prstGeom prst="rect">
            <a:avLst/>
          </a:prstGeom>
        </p:spPr>
      </p:pic>
      <p:sp>
        <p:nvSpPr>
          <p:cNvPr id="111" name="Oval 110">
            <a:extLst>
              <a:ext uri="{FF2B5EF4-FFF2-40B4-BE49-F238E27FC236}">
                <a16:creationId xmlns:a16="http://schemas.microsoft.com/office/drawing/2014/main" id="{88DC079F-B071-888D-0AB9-8E6AE45FE50D}"/>
              </a:ext>
            </a:extLst>
          </p:cNvPr>
          <p:cNvSpPr/>
          <p:nvPr/>
        </p:nvSpPr>
        <p:spPr>
          <a:xfrm>
            <a:off x="1753530" y="6155217"/>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17" name="Graphic 116">
            <a:extLst>
              <a:ext uri="{FF2B5EF4-FFF2-40B4-BE49-F238E27FC236}">
                <a16:creationId xmlns:a16="http://schemas.microsoft.com/office/drawing/2014/main" id="{CBB0709F-631D-4DD5-7D1E-1DE9FD54094C}"/>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6158296"/>
            <a:ext cx="154075" cy="154075"/>
          </a:xfrm>
          <a:prstGeom prst="rect">
            <a:avLst/>
          </a:prstGeom>
        </p:spPr>
      </p:pic>
      <p:sp>
        <p:nvSpPr>
          <p:cNvPr id="124" name="Oval 123">
            <a:extLst>
              <a:ext uri="{FF2B5EF4-FFF2-40B4-BE49-F238E27FC236}">
                <a16:creationId xmlns:a16="http://schemas.microsoft.com/office/drawing/2014/main" id="{22FAC03A-87FF-8834-117A-4F90E59901D8}"/>
              </a:ext>
            </a:extLst>
          </p:cNvPr>
          <p:cNvSpPr/>
          <p:nvPr/>
        </p:nvSpPr>
        <p:spPr>
          <a:xfrm>
            <a:off x="1753530" y="5577449"/>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26" name="Graphic 125">
            <a:extLst>
              <a:ext uri="{FF2B5EF4-FFF2-40B4-BE49-F238E27FC236}">
                <a16:creationId xmlns:a16="http://schemas.microsoft.com/office/drawing/2014/main" id="{3FC99206-D393-D171-B332-2AF7FAB16EC7}"/>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5580528"/>
            <a:ext cx="154075" cy="154075"/>
          </a:xfrm>
          <a:prstGeom prst="rect">
            <a:avLst/>
          </a:prstGeom>
        </p:spPr>
      </p:pic>
      <p:sp>
        <p:nvSpPr>
          <p:cNvPr id="532" name="Oval 531">
            <a:extLst>
              <a:ext uri="{FF2B5EF4-FFF2-40B4-BE49-F238E27FC236}">
                <a16:creationId xmlns:a16="http://schemas.microsoft.com/office/drawing/2014/main" id="{6767469B-6CCE-DD81-B80F-5D7A933C1506}"/>
              </a:ext>
            </a:extLst>
          </p:cNvPr>
          <p:cNvSpPr/>
          <p:nvPr/>
        </p:nvSpPr>
        <p:spPr>
          <a:xfrm>
            <a:off x="1753530" y="5866333"/>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43" name="Graphic 542">
            <a:extLst>
              <a:ext uri="{FF2B5EF4-FFF2-40B4-BE49-F238E27FC236}">
                <a16:creationId xmlns:a16="http://schemas.microsoft.com/office/drawing/2014/main" id="{80ADF36F-483E-471E-BFC0-97F93FA5A690}"/>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5869412"/>
            <a:ext cx="154075" cy="154075"/>
          </a:xfrm>
          <a:prstGeom prst="rect">
            <a:avLst/>
          </a:prstGeom>
        </p:spPr>
      </p:pic>
      <p:sp>
        <p:nvSpPr>
          <p:cNvPr id="15" name="TextBox 14">
            <a:extLst>
              <a:ext uri="{FF2B5EF4-FFF2-40B4-BE49-F238E27FC236}">
                <a16:creationId xmlns:a16="http://schemas.microsoft.com/office/drawing/2014/main" id="{C3913B9E-5C96-639D-098B-1A0392C6441B}"/>
              </a:ext>
            </a:extLst>
          </p:cNvPr>
          <p:cNvSpPr txBox="1">
            <a:spLocks/>
          </p:cNvSpPr>
          <p:nvPr/>
        </p:nvSpPr>
        <p:spPr>
          <a:xfrm>
            <a:off x="7103203" y="148773"/>
            <a:ext cx="1072088" cy="169277"/>
          </a:xfrm>
          <a:prstGeom prst="rect">
            <a:avLst/>
          </a:prstGeom>
          <a:solidFill>
            <a:srgbClr val="92D050">
              <a:alpha val="69804"/>
            </a:srgb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Standalone Batch</a:t>
            </a:r>
          </a:p>
        </p:txBody>
      </p:sp>
      <p:sp>
        <p:nvSpPr>
          <p:cNvPr id="17" name="TextBox 16">
            <a:extLst>
              <a:ext uri="{FF2B5EF4-FFF2-40B4-BE49-F238E27FC236}">
                <a16:creationId xmlns:a16="http://schemas.microsoft.com/office/drawing/2014/main" id="{A7A78580-3C42-7FF2-2DEC-69D1ABF6BC38}"/>
              </a:ext>
            </a:extLst>
          </p:cNvPr>
          <p:cNvSpPr txBox="1">
            <a:spLocks/>
          </p:cNvSpPr>
          <p:nvPr/>
        </p:nvSpPr>
        <p:spPr>
          <a:xfrm>
            <a:off x="8219734" y="148773"/>
            <a:ext cx="1072088" cy="169277"/>
          </a:xfrm>
          <a:prstGeom prst="rect">
            <a:avLst/>
          </a:prstGeom>
          <a:solidFill>
            <a:schemeClr val="bg1">
              <a:alpha val="69804"/>
            </a:schemeClr>
          </a:solidFill>
          <a:ln>
            <a:solidFill>
              <a:schemeClr val="tx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Combined Batch</a:t>
            </a:r>
          </a:p>
        </p:txBody>
      </p:sp>
      <p:sp>
        <p:nvSpPr>
          <p:cNvPr id="28" name="3. Subtitle">
            <a:extLst>
              <a:ext uri="{FF2B5EF4-FFF2-40B4-BE49-F238E27FC236}">
                <a16:creationId xmlns:a16="http://schemas.microsoft.com/office/drawing/2014/main" id="{BC6F1839-F16E-2D68-B49F-A67E9C888E2D}"/>
              </a:ext>
            </a:extLst>
          </p:cNvPr>
          <p:cNvSpPr>
            <a:spLocks noGrp="1"/>
          </p:cNvSpPr>
          <p:nvPr>
            <p:ph type="subTitle" idx="1"/>
            <p:custDataLst>
              <p:tags r:id="rId19"/>
            </p:custDataLst>
          </p:nvPr>
        </p:nvSpPr>
        <p:spPr>
          <a:noFill/>
          <a:ln/>
          <a:extLst>
            <a:ext uri="{909E8E84-426E-40DD-AFC4-6F175D3DCCD1}">
              <a14:hiddenFill xmlns:a14="http://schemas.microsoft.com/office/drawing/2010/main">
                <a:solidFill>
                  <a:srgbClr val="FFFFFF"/>
                </a:solidFill>
              </a14:hiddenFill>
            </a:ext>
          </a:extLst>
        </p:spPr>
        <p:txBody>
          <a:bodyPr>
            <a:spAutoFit/>
          </a:bodyPr>
          <a:lstStyle/>
          <a:p>
            <a:r>
              <a:rPr lang="en-US"/>
              <a:t>Standalone Batch Process – Batch Study</a:t>
            </a:r>
          </a:p>
        </p:txBody>
      </p:sp>
      <p:sp>
        <p:nvSpPr>
          <p:cNvPr id="549" name="Oval 548">
            <a:extLst>
              <a:ext uri="{FF2B5EF4-FFF2-40B4-BE49-F238E27FC236}">
                <a16:creationId xmlns:a16="http://schemas.microsoft.com/office/drawing/2014/main" id="{DD205A8A-8C71-1254-029A-2E9ECD512877}"/>
              </a:ext>
            </a:extLst>
          </p:cNvPr>
          <p:cNvSpPr/>
          <p:nvPr/>
        </p:nvSpPr>
        <p:spPr>
          <a:xfrm>
            <a:off x="1753530" y="1822031"/>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51" name="Graphic 550">
            <a:extLst>
              <a:ext uri="{FF2B5EF4-FFF2-40B4-BE49-F238E27FC236}">
                <a16:creationId xmlns:a16="http://schemas.microsoft.com/office/drawing/2014/main" id="{AEE9C6F3-DBF1-DAEB-0243-930E787F3D35}"/>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1825110"/>
            <a:ext cx="154075" cy="154075"/>
          </a:xfrm>
          <a:prstGeom prst="rect">
            <a:avLst/>
          </a:prstGeom>
        </p:spPr>
      </p:pic>
      <p:sp>
        <p:nvSpPr>
          <p:cNvPr id="557" name="Oval 556">
            <a:extLst>
              <a:ext uri="{FF2B5EF4-FFF2-40B4-BE49-F238E27FC236}">
                <a16:creationId xmlns:a16="http://schemas.microsoft.com/office/drawing/2014/main" id="{EF599F17-388F-D7B2-14F6-77C67025686F}"/>
              </a:ext>
            </a:extLst>
          </p:cNvPr>
          <p:cNvSpPr/>
          <p:nvPr/>
        </p:nvSpPr>
        <p:spPr>
          <a:xfrm>
            <a:off x="1753530" y="2110909"/>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59" name="Graphic 558">
            <a:extLst>
              <a:ext uri="{FF2B5EF4-FFF2-40B4-BE49-F238E27FC236}">
                <a16:creationId xmlns:a16="http://schemas.microsoft.com/office/drawing/2014/main" id="{A3C82780-CDFD-7C56-4189-06D16BBC01AF}"/>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2113988"/>
            <a:ext cx="154075" cy="154075"/>
          </a:xfrm>
          <a:prstGeom prst="rect">
            <a:avLst/>
          </a:prstGeom>
        </p:spPr>
      </p:pic>
      <p:sp>
        <p:nvSpPr>
          <p:cNvPr id="568" name="Oval 567">
            <a:extLst>
              <a:ext uri="{FF2B5EF4-FFF2-40B4-BE49-F238E27FC236}">
                <a16:creationId xmlns:a16="http://schemas.microsoft.com/office/drawing/2014/main" id="{F14B585A-0452-6813-BF8E-D9B55C78E064}"/>
              </a:ext>
            </a:extLst>
          </p:cNvPr>
          <p:cNvSpPr/>
          <p:nvPr/>
        </p:nvSpPr>
        <p:spPr>
          <a:xfrm>
            <a:off x="1753530" y="2977543"/>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75" name="Graphic 574">
            <a:extLst>
              <a:ext uri="{FF2B5EF4-FFF2-40B4-BE49-F238E27FC236}">
                <a16:creationId xmlns:a16="http://schemas.microsoft.com/office/drawing/2014/main" id="{842EAFB6-3460-B8C9-D933-464FD90B3BB1}"/>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2980622"/>
            <a:ext cx="154075" cy="154075"/>
          </a:xfrm>
          <a:prstGeom prst="rect">
            <a:avLst/>
          </a:prstGeom>
        </p:spPr>
      </p:pic>
      <p:sp>
        <p:nvSpPr>
          <p:cNvPr id="129" name="Oval 128">
            <a:extLst>
              <a:ext uri="{FF2B5EF4-FFF2-40B4-BE49-F238E27FC236}">
                <a16:creationId xmlns:a16="http://schemas.microsoft.com/office/drawing/2014/main" id="{B7773A77-5138-AD68-0937-CFCA46EEC7B6}"/>
              </a:ext>
            </a:extLst>
          </p:cNvPr>
          <p:cNvSpPr/>
          <p:nvPr/>
        </p:nvSpPr>
        <p:spPr>
          <a:xfrm>
            <a:off x="1753530" y="4421933"/>
            <a:ext cx="160233" cy="160233"/>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43" name="Graphic 142">
            <a:extLst>
              <a:ext uri="{FF2B5EF4-FFF2-40B4-BE49-F238E27FC236}">
                <a16:creationId xmlns:a16="http://schemas.microsoft.com/office/drawing/2014/main" id="{E2E46C88-2D13-CE96-368B-ED92963D5925}"/>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756609" y="4425012"/>
            <a:ext cx="154075" cy="154075"/>
          </a:xfrm>
          <a:prstGeom prst="rect">
            <a:avLst/>
          </a:prstGeom>
        </p:spPr>
      </p:pic>
      <p:sp>
        <p:nvSpPr>
          <p:cNvPr id="147" name="TextBox 146">
            <a:extLst>
              <a:ext uri="{FF2B5EF4-FFF2-40B4-BE49-F238E27FC236}">
                <a16:creationId xmlns:a16="http://schemas.microsoft.com/office/drawing/2014/main" id="{1FDF42C8-9285-F9CB-88B4-DC3E5835BC6B}"/>
              </a:ext>
            </a:extLst>
          </p:cNvPr>
          <p:cNvSpPr txBox="1">
            <a:spLocks/>
          </p:cNvSpPr>
          <p:nvPr/>
        </p:nvSpPr>
        <p:spPr>
          <a:xfrm>
            <a:off x="10231650" y="1811213"/>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Preliminary projects</a:t>
            </a:r>
          </a:p>
        </p:txBody>
      </p:sp>
      <p:sp>
        <p:nvSpPr>
          <p:cNvPr id="149" name="TextBox 148">
            <a:extLst>
              <a:ext uri="{FF2B5EF4-FFF2-40B4-BE49-F238E27FC236}">
                <a16:creationId xmlns:a16="http://schemas.microsoft.com/office/drawing/2014/main" id="{50D67520-AC12-28BB-9CF0-F4F6D38FC283}"/>
              </a:ext>
            </a:extLst>
          </p:cNvPr>
          <p:cNvSpPr txBox="1">
            <a:spLocks/>
          </p:cNvSpPr>
          <p:nvPr/>
        </p:nvSpPr>
        <p:spPr>
          <a:xfrm>
            <a:off x="10231650" y="2101490"/>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Preliminary projects</a:t>
            </a:r>
          </a:p>
        </p:txBody>
      </p:sp>
      <p:sp>
        <p:nvSpPr>
          <p:cNvPr id="151" name="TextBox 150">
            <a:extLst>
              <a:ext uri="{FF2B5EF4-FFF2-40B4-BE49-F238E27FC236}">
                <a16:creationId xmlns:a16="http://schemas.microsoft.com/office/drawing/2014/main" id="{FF01D5D5-60F5-B0EA-C990-7F73E9DA7E28}"/>
              </a:ext>
            </a:extLst>
          </p:cNvPr>
          <p:cNvSpPr txBox="1">
            <a:spLocks/>
          </p:cNvSpPr>
          <p:nvPr/>
        </p:nvSpPr>
        <p:spPr>
          <a:xfrm>
            <a:off x="10231650" y="2972321"/>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Validate only</a:t>
            </a:r>
          </a:p>
        </p:txBody>
      </p:sp>
      <p:sp>
        <p:nvSpPr>
          <p:cNvPr id="152" name="TextBox 151">
            <a:extLst>
              <a:ext uri="{FF2B5EF4-FFF2-40B4-BE49-F238E27FC236}">
                <a16:creationId xmlns:a16="http://schemas.microsoft.com/office/drawing/2014/main" id="{9B4A03D9-C2D8-9597-A9DA-BB1474007E3B}"/>
              </a:ext>
            </a:extLst>
          </p:cNvPr>
          <p:cNvSpPr txBox="1">
            <a:spLocks/>
          </p:cNvSpPr>
          <p:nvPr/>
        </p:nvSpPr>
        <p:spPr>
          <a:xfrm>
            <a:off x="10231650" y="4133429"/>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Validate only</a:t>
            </a:r>
          </a:p>
        </p:txBody>
      </p:sp>
      <p:sp>
        <p:nvSpPr>
          <p:cNvPr id="155" name="TextBox 154">
            <a:extLst>
              <a:ext uri="{FF2B5EF4-FFF2-40B4-BE49-F238E27FC236}">
                <a16:creationId xmlns:a16="http://schemas.microsoft.com/office/drawing/2014/main" id="{9EC638F2-11FA-2935-66B6-3FF800052401}"/>
              </a:ext>
            </a:extLst>
          </p:cNvPr>
          <p:cNvSpPr txBox="1">
            <a:spLocks/>
          </p:cNvSpPr>
          <p:nvPr/>
        </p:nvSpPr>
        <p:spPr>
          <a:xfrm>
            <a:off x="10231650" y="4423706"/>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Validate only</a:t>
            </a:r>
          </a:p>
        </p:txBody>
      </p:sp>
      <p:sp>
        <p:nvSpPr>
          <p:cNvPr id="156" name="TextBox 155">
            <a:extLst>
              <a:ext uri="{FF2B5EF4-FFF2-40B4-BE49-F238E27FC236}">
                <a16:creationId xmlns:a16="http://schemas.microsoft.com/office/drawing/2014/main" id="{16623226-E610-A804-7530-45849547E5A9}"/>
              </a:ext>
            </a:extLst>
          </p:cNvPr>
          <p:cNvSpPr txBox="1">
            <a:spLocks/>
          </p:cNvSpPr>
          <p:nvPr/>
        </p:nvSpPr>
        <p:spPr>
          <a:xfrm>
            <a:off x="10231650" y="4713983"/>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Validate only</a:t>
            </a:r>
          </a:p>
        </p:txBody>
      </p:sp>
      <p:sp>
        <p:nvSpPr>
          <p:cNvPr id="157" name="TextBox 156">
            <a:extLst>
              <a:ext uri="{FF2B5EF4-FFF2-40B4-BE49-F238E27FC236}">
                <a16:creationId xmlns:a16="http://schemas.microsoft.com/office/drawing/2014/main" id="{13F1C0FB-D699-672E-3631-1A7F985FC392}"/>
              </a:ext>
            </a:extLst>
          </p:cNvPr>
          <p:cNvSpPr txBox="1">
            <a:spLocks/>
          </p:cNvSpPr>
          <p:nvPr/>
        </p:nvSpPr>
        <p:spPr>
          <a:xfrm>
            <a:off x="10231650" y="6158389"/>
            <a:ext cx="1426950"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a:t>Identify placeholders</a:t>
            </a:r>
          </a:p>
        </p:txBody>
      </p:sp>
      <p:sp>
        <p:nvSpPr>
          <p:cNvPr id="158" name="TextBox 157">
            <a:extLst>
              <a:ext uri="{FF2B5EF4-FFF2-40B4-BE49-F238E27FC236}">
                <a16:creationId xmlns:a16="http://schemas.microsoft.com/office/drawing/2014/main" id="{1A9981DE-5999-182E-E942-46C5EBDFC8D9}"/>
              </a:ext>
            </a:extLst>
          </p:cNvPr>
          <p:cNvSpPr txBox="1">
            <a:spLocks/>
          </p:cNvSpPr>
          <p:nvPr/>
        </p:nvSpPr>
        <p:spPr>
          <a:xfrm>
            <a:off x="9402925" y="1520935"/>
            <a:ext cx="706845" cy="762414"/>
          </a:xfrm>
          <a:prstGeom prst="rect">
            <a:avLst/>
          </a:prstGeom>
          <a:solidFill>
            <a:srgbClr val="B3DE85"/>
          </a:solidFill>
          <a:ln>
            <a:solidFill>
              <a:schemeClr val="tx1"/>
            </a:solidFill>
          </a:ln>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Yes</a:t>
            </a:r>
          </a:p>
        </p:txBody>
      </p:sp>
      <p:sp>
        <p:nvSpPr>
          <p:cNvPr id="159" name="TextBox 158">
            <a:extLst>
              <a:ext uri="{FF2B5EF4-FFF2-40B4-BE49-F238E27FC236}">
                <a16:creationId xmlns:a16="http://schemas.microsoft.com/office/drawing/2014/main" id="{DE7AE4D5-7B37-2BA3-347D-AE6079B65C42}"/>
              </a:ext>
            </a:extLst>
          </p:cNvPr>
          <p:cNvSpPr txBox="1">
            <a:spLocks/>
          </p:cNvSpPr>
          <p:nvPr/>
        </p:nvSpPr>
        <p:spPr>
          <a:xfrm>
            <a:off x="9402925" y="2391767"/>
            <a:ext cx="706845" cy="762414"/>
          </a:xfrm>
          <a:prstGeom prst="rect">
            <a:avLst/>
          </a:prstGeom>
          <a:solidFill>
            <a:srgbClr val="B3DE85"/>
          </a:solidFill>
          <a:ln>
            <a:solidFill>
              <a:schemeClr val="tx1"/>
            </a:solidFill>
          </a:ln>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Yes</a:t>
            </a:r>
          </a:p>
        </p:txBody>
      </p:sp>
      <p:sp>
        <p:nvSpPr>
          <p:cNvPr id="160" name="TextBox 159">
            <a:extLst>
              <a:ext uri="{FF2B5EF4-FFF2-40B4-BE49-F238E27FC236}">
                <a16:creationId xmlns:a16="http://schemas.microsoft.com/office/drawing/2014/main" id="{401E6086-80CC-BCE6-B51F-378556CCB10F}"/>
              </a:ext>
            </a:extLst>
          </p:cNvPr>
          <p:cNvSpPr txBox="1">
            <a:spLocks/>
          </p:cNvSpPr>
          <p:nvPr/>
        </p:nvSpPr>
        <p:spPr>
          <a:xfrm>
            <a:off x="9402925" y="3262598"/>
            <a:ext cx="706845" cy="762414"/>
          </a:xfrm>
          <a:prstGeom prst="rect">
            <a:avLst/>
          </a:prstGeom>
          <a:solidFill>
            <a:srgbClr val="B3DE85"/>
          </a:solidFill>
          <a:ln>
            <a:solidFill>
              <a:schemeClr val="tx1"/>
            </a:solidFill>
          </a:ln>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Yes</a:t>
            </a:r>
          </a:p>
        </p:txBody>
      </p:sp>
      <p:sp>
        <p:nvSpPr>
          <p:cNvPr id="161" name="TextBox 160">
            <a:extLst>
              <a:ext uri="{FF2B5EF4-FFF2-40B4-BE49-F238E27FC236}">
                <a16:creationId xmlns:a16="http://schemas.microsoft.com/office/drawing/2014/main" id="{C734F246-712C-7A0F-3233-D46AE24F3E31}"/>
              </a:ext>
            </a:extLst>
          </p:cNvPr>
          <p:cNvSpPr txBox="1">
            <a:spLocks/>
          </p:cNvSpPr>
          <p:nvPr/>
        </p:nvSpPr>
        <p:spPr>
          <a:xfrm>
            <a:off x="9402925" y="4133429"/>
            <a:ext cx="706845" cy="762414"/>
          </a:xfrm>
          <a:prstGeom prst="rect">
            <a:avLst/>
          </a:prstGeom>
          <a:solidFill>
            <a:srgbClr val="B3DE85"/>
          </a:solidFill>
          <a:ln>
            <a:solidFill>
              <a:schemeClr val="tx1"/>
            </a:solidFill>
          </a:ln>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Yes</a:t>
            </a:r>
          </a:p>
        </p:txBody>
      </p:sp>
      <p:sp>
        <p:nvSpPr>
          <p:cNvPr id="162" name="TextBox 161">
            <a:extLst>
              <a:ext uri="{FF2B5EF4-FFF2-40B4-BE49-F238E27FC236}">
                <a16:creationId xmlns:a16="http://schemas.microsoft.com/office/drawing/2014/main" id="{D8DA889E-1FAD-C927-B615-4FB82812AA00}"/>
              </a:ext>
            </a:extLst>
          </p:cNvPr>
          <p:cNvSpPr txBox="1">
            <a:spLocks/>
          </p:cNvSpPr>
          <p:nvPr/>
        </p:nvSpPr>
        <p:spPr>
          <a:xfrm>
            <a:off x="9402925" y="5576454"/>
            <a:ext cx="706845" cy="762414"/>
          </a:xfrm>
          <a:prstGeom prst="rect">
            <a:avLst/>
          </a:prstGeom>
          <a:solidFill>
            <a:srgbClr val="B3DE85"/>
          </a:solidFill>
          <a:ln>
            <a:solidFill>
              <a:schemeClr val="tx1"/>
            </a:solidFill>
          </a:ln>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Yes</a:t>
            </a:r>
          </a:p>
        </p:txBody>
      </p:sp>
      <p:sp>
        <p:nvSpPr>
          <p:cNvPr id="164" name="4. Footnote">
            <a:extLst>
              <a:ext uri="{FF2B5EF4-FFF2-40B4-BE49-F238E27FC236}">
                <a16:creationId xmlns:a16="http://schemas.microsoft.com/office/drawing/2014/main" id="{FEEF365B-0A47-9E0E-34F1-E2F614A9E66A}"/>
              </a:ext>
            </a:extLst>
          </p:cNvPr>
          <p:cNvSpPr txBox="1"/>
          <p:nvPr>
            <p:custDataLst>
              <p:tags r:id="rId20"/>
            </p:custDataLst>
          </p:nvPr>
        </p:nvSpPr>
        <p:spPr>
          <a:xfrm>
            <a:off x="283705" y="6514225"/>
            <a:ext cx="11374893"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9525" indent="-19050"/>
            <a:r>
              <a:rPr lang="en-US">
                <a:cs typeface="Arial"/>
              </a:rPr>
              <a:t>1. </a:t>
            </a:r>
            <a:r>
              <a:rPr lang="en-US"/>
              <a:t>Dynamics screening refers to a preliminary stability assessment using steady-state study cases to identify potential stability constraints (e.g., voltage collapse), without developing the full dynamic models or performing comprehensive time-domain simulations required for TPL  |  2. Other: selected NERC TPL‑001 multiple-element events (P2, P4, P5), e.g., internal breaker failure, stuck breaker, and protection system failure</a:t>
            </a:r>
            <a:endParaRPr lang="en-US">
              <a:cs typeface="Arial"/>
            </a:endParaRPr>
          </a:p>
        </p:txBody>
      </p:sp>
      <p:sp>
        <p:nvSpPr>
          <p:cNvPr id="165" name="TextBox 164">
            <a:extLst>
              <a:ext uri="{FF2B5EF4-FFF2-40B4-BE49-F238E27FC236}">
                <a16:creationId xmlns:a16="http://schemas.microsoft.com/office/drawing/2014/main" id="{7736BEF0-D274-E5D7-A026-800F9439338A}"/>
              </a:ext>
            </a:extLst>
          </p:cNvPr>
          <p:cNvSpPr txBox="1">
            <a:spLocks/>
          </p:cNvSpPr>
          <p:nvPr/>
        </p:nvSpPr>
        <p:spPr>
          <a:xfrm>
            <a:off x="8633711" y="1520935"/>
            <a:ext cx="706845" cy="762414"/>
          </a:xfrm>
          <a:prstGeom prst="rect">
            <a:avLst/>
          </a:prstGeom>
          <a:solidFill>
            <a:srgbClr val="B3DE85"/>
          </a:solidFill>
          <a:ln>
            <a:solidFill>
              <a:schemeClr val="tx1"/>
            </a:solidFill>
          </a:ln>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a:t>Yes</a:t>
            </a:r>
          </a:p>
        </p:txBody>
      </p:sp>
      <p:sp>
        <p:nvSpPr>
          <p:cNvPr id="166" name="4. Footnote">
            <a:extLst>
              <a:ext uri="{FF2B5EF4-FFF2-40B4-BE49-F238E27FC236}">
                <a16:creationId xmlns:a16="http://schemas.microsoft.com/office/drawing/2014/main" id="{487E27CC-4115-0E80-95F8-35B3105466FF}"/>
              </a:ext>
            </a:extLst>
          </p:cNvPr>
          <p:cNvSpPr txBox="1"/>
          <p:nvPr>
            <p:custDataLst>
              <p:tags r:id="rId21"/>
            </p:custDataLst>
          </p:nvPr>
        </p:nvSpPr>
        <p:spPr>
          <a:xfrm>
            <a:off x="283705" y="6393174"/>
            <a:ext cx="11374893"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9525" indent="-19050"/>
            <a:r>
              <a:rPr lang="en-US">
                <a:cs typeface="Arial"/>
              </a:rPr>
              <a:t>NOTE: </a:t>
            </a:r>
            <a:r>
              <a:rPr lang="en-US"/>
              <a:t>Partial studies evaluate only problematic contingencies identified in neighboring full-study years vs. rerunning the complete contingency sets. Rollover carries forward the allocation from an adjacent studied year, without new analysis</a:t>
            </a:r>
            <a:endParaRPr lang="en-US">
              <a:cs typeface="Arial"/>
            </a:endParaRPr>
          </a:p>
        </p:txBody>
      </p:sp>
      <p:sp>
        <p:nvSpPr>
          <p:cNvPr id="12" name="TextBox 11">
            <a:extLst>
              <a:ext uri="{FF2B5EF4-FFF2-40B4-BE49-F238E27FC236}">
                <a16:creationId xmlns:a16="http://schemas.microsoft.com/office/drawing/2014/main" id="{F8EFD366-B17B-1769-63BE-96EA26AC789C}"/>
              </a:ext>
            </a:extLst>
          </p:cNvPr>
          <p:cNvSpPr txBox="1">
            <a:spLocks/>
          </p:cNvSpPr>
          <p:nvPr/>
        </p:nvSpPr>
        <p:spPr>
          <a:xfrm>
            <a:off x="7448582" y="1531209"/>
            <a:ext cx="963898" cy="4806728"/>
          </a:xfrm>
          <a:prstGeom prst="rect">
            <a:avLst/>
          </a:prstGeom>
          <a:solidFill>
            <a:schemeClr val="bg1">
              <a:lumMod val="95000"/>
              <a:alpha val="69804"/>
            </a:schemeClr>
          </a:solidFill>
          <a:ln>
            <a:solidFill>
              <a:schemeClr val="bg1"/>
            </a:solidFill>
          </a:ln>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i="1"/>
              <a:t>Dynamics screening</a:t>
            </a:r>
            <a:r>
              <a:rPr lang="en-US" sz="1050" i="1" baseline="30000"/>
              <a:t>1</a:t>
            </a:r>
            <a:endParaRPr lang="en-US" sz="1050" i="1"/>
          </a:p>
        </p:txBody>
      </p:sp>
      <p:sp>
        <p:nvSpPr>
          <p:cNvPr id="25" name="TextBox 24">
            <a:extLst>
              <a:ext uri="{FF2B5EF4-FFF2-40B4-BE49-F238E27FC236}">
                <a16:creationId xmlns:a16="http://schemas.microsoft.com/office/drawing/2014/main" id="{C4396CF0-F007-D39D-55DE-7D1AC6EEA71C}"/>
              </a:ext>
            </a:extLst>
          </p:cNvPr>
          <p:cNvSpPr txBox="1">
            <a:spLocks/>
          </p:cNvSpPr>
          <p:nvPr/>
        </p:nvSpPr>
        <p:spPr>
          <a:xfrm>
            <a:off x="1002167" y="4937479"/>
            <a:ext cx="10865782" cy="579833"/>
          </a:xfrm>
          <a:prstGeom prst="rect">
            <a:avLst/>
          </a:prstGeom>
          <a:solidFill>
            <a:schemeClr val="bg1">
              <a:alpha val="69804"/>
            </a:schemeClr>
          </a:solidFill>
          <a:ln>
            <a:solidFill>
              <a:schemeClr val="bg1"/>
            </a:solidFill>
          </a:ln>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endParaRPr lang="en-US" sz="1100"/>
          </a:p>
        </p:txBody>
      </p:sp>
    </p:spTree>
    <p:extLst>
      <p:ext uri="{BB962C8B-B14F-4D97-AF65-F5344CB8AC3E}">
        <p14:creationId xmlns:p14="http://schemas.microsoft.com/office/powerpoint/2010/main" val="596170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22C4B-7DBE-2B1D-0136-0489C849EF91}"/>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FEC81B19-AC44-87CC-0D6C-5A240000F22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3" progId="TCLayout.ActiveDocument.1">
                  <p:embed/>
                </p:oleObj>
              </mc:Choice>
              <mc:Fallback>
                <p:oleObj name="think-cell Slide" r:id="rId15" imgW="404" imgH="403" progId="TCLayout.ActiveDocument.1">
                  <p:embed/>
                  <p:pic>
                    <p:nvPicPr>
                      <p:cNvPr id="4" name="Object 6" hidden="1">
                        <a:extLst>
                          <a:ext uri="{FF2B5EF4-FFF2-40B4-BE49-F238E27FC236}">
                            <a16:creationId xmlns:a16="http://schemas.microsoft.com/office/drawing/2014/main" id="{FEC81B19-AC44-87CC-0D6C-5A240000F228}"/>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grpSp>
        <p:nvGrpSpPr>
          <p:cNvPr id="459" name="Group 458">
            <a:extLst>
              <a:ext uri="{FF2B5EF4-FFF2-40B4-BE49-F238E27FC236}">
                <a16:creationId xmlns:a16="http://schemas.microsoft.com/office/drawing/2014/main" id="{775EE228-81B8-F4D2-60D1-458B16439D5D}"/>
              </a:ext>
            </a:extLst>
          </p:cNvPr>
          <p:cNvGrpSpPr/>
          <p:nvPr/>
        </p:nvGrpSpPr>
        <p:grpSpPr>
          <a:xfrm>
            <a:off x="8318798" y="3021093"/>
            <a:ext cx="568295" cy="667959"/>
            <a:chOff x="8318798" y="3021093"/>
            <a:chExt cx="568295" cy="667959"/>
          </a:xfrm>
        </p:grpSpPr>
        <p:sp>
          <p:nvSpPr>
            <p:cNvPr id="464" name="Isosceles Triangle 463">
              <a:extLst>
                <a:ext uri="{FF2B5EF4-FFF2-40B4-BE49-F238E27FC236}">
                  <a16:creationId xmlns:a16="http://schemas.microsoft.com/office/drawing/2014/main" id="{C894BF5E-51CD-FCB0-B7C6-68EECA4E5473}"/>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68" name="TextBox 467">
              <a:extLst>
                <a:ext uri="{FF2B5EF4-FFF2-40B4-BE49-F238E27FC236}">
                  <a16:creationId xmlns:a16="http://schemas.microsoft.com/office/drawing/2014/main" id="{9BE3E4B8-2B23-0DD3-4B9A-1F046E8EB352}"/>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grpSp>
        <p:nvGrpSpPr>
          <p:cNvPr id="18" name="Group 17">
            <a:extLst>
              <a:ext uri="{FF2B5EF4-FFF2-40B4-BE49-F238E27FC236}">
                <a16:creationId xmlns:a16="http://schemas.microsoft.com/office/drawing/2014/main" id="{28E65255-70AE-4917-37AA-D87E88A1E4F6}"/>
              </a:ext>
            </a:extLst>
          </p:cNvPr>
          <p:cNvGrpSpPr/>
          <p:nvPr/>
        </p:nvGrpSpPr>
        <p:grpSpPr>
          <a:xfrm>
            <a:off x="332994" y="5867715"/>
            <a:ext cx="8629933" cy="192156"/>
            <a:chOff x="332994" y="5867715"/>
            <a:chExt cx="8629933" cy="192156"/>
          </a:xfrm>
        </p:grpSpPr>
        <p:sp>
          <p:nvSpPr>
            <p:cNvPr id="20" name="Rectangle 19">
              <a:extLst>
                <a:ext uri="{FF2B5EF4-FFF2-40B4-BE49-F238E27FC236}">
                  <a16:creationId xmlns:a16="http://schemas.microsoft.com/office/drawing/2014/main" id="{B6F65F40-145B-7E2D-3F47-140D671B1E5B}"/>
                </a:ext>
              </a:extLst>
            </p:cNvPr>
            <p:cNvSpPr>
              <a:spLocks/>
            </p:cNvSpPr>
            <p:nvPr/>
          </p:nvSpPr>
          <p:spPr>
            <a:xfrm>
              <a:off x="332994" y="5867715"/>
              <a:ext cx="2175948"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1" name="Rectangle 20">
              <a:extLst>
                <a:ext uri="{FF2B5EF4-FFF2-40B4-BE49-F238E27FC236}">
                  <a16:creationId xmlns:a16="http://schemas.microsoft.com/office/drawing/2014/main" id="{EDA30543-A00B-51AA-99B0-8317925733E9}"/>
                </a:ext>
              </a:extLst>
            </p:cNvPr>
            <p:cNvSpPr>
              <a:spLocks/>
            </p:cNvSpPr>
            <p:nvPr/>
          </p:nvSpPr>
          <p:spPr>
            <a:xfrm>
              <a:off x="2527836" y="5867715"/>
              <a:ext cx="3002712"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2" name="Rectangle 21">
              <a:extLst>
                <a:ext uri="{FF2B5EF4-FFF2-40B4-BE49-F238E27FC236}">
                  <a16:creationId xmlns:a16="http://schemas.microsoft.com/office/drawing/2014/main" id="{88B7D8F4-4720-9065-C9E3-BB6421985E2E}"/>
                </a:ext>
              </a:extLst>
            </p:cNvPr>
            <p:cNvSpPr>
              <a:spLocks/>
            </p:cNvSpPr>
            <p:nvPr/>
          </p:nvSpPr>
          <p:spPr>
            <a:xfrm>
              <a:off x="5549443" y="5867715"/>
              <a:ext cx="2159327"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3" name="Rectangle 22">
              <a:extLst>
                <a:ext uri="{FF2B5EF4-FFF2-40B4-BE49-F238E27FC236}">
                  <a16:creationId xmlns:a16="http://schemas.microsoft.com/office/drawing/2014/main" id="{45F24D7B-1E68-8726-0032-B0601DFEC004}"/>
                </a:ext>
              </a:extLst>
            </p:cNvPr>
            <p:cNvSpPr>
              <a:spLocks/>
            </p:cNvSpPr>
            <p:nvPr/>
          </p:nvSpPr>
          <p:spPr>
            <a:xfrm>
              <a:off x="7754139" y="5867715"/>
              <a:ext cx="1208788"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grpSp>
        <p:nvGrpSpPr>
          <p:cNvPr id="11" name="Group 10">
            <a:extLst>
              <a:ext uri="{FF2B5EF4-FFF2-40B4-BE49-F238E27FC236}">
                <a16:creationId xmlns:a16="http://schemas.microsoft.com/office/drawing/2014/main" id="{D3158FF0-AE88-F47E-C291-4EA093AED30E}"/>
              </a:ext>
            </a:extLst>
          </p:cNvPr>
          <p:cNvGrpSpPr>
            <a:grpSpLocks/>
          </p:cNvGrpSpPr>
          <p:nvPr>
            <p:custDataLst>
              <p:tags r:id="rId2"/>
            </p:custDataLst>
          </p:nvPr>
        </p:nvGrpSpPr>
        <p:grpSpPr>
          <a:xfrm>
            <a:off x="332994" y="4665234"/>
            <a:ext cx="8279441" cy="231921"/>
            <a:chOff x="5679545" y="3662603"/>
            <a:chExt cx="5435501" cy="171568"/>
          </a:xfrm>
          <a:solidFill>
            <a:srgbClr val="206A4E"/>
          </a:solidFill>
        </p:grpSpPr>
        <p:sp>
          <p:nvSpPr>
            <p:cNvPr id="12" name="Freeform: Shape 11">
              <a:extLst>
                <a:ext uri="{FF2B5EF4-FFF2-40B4-BE49-F238E27FC236}">
                  <a16:creationId xmlns:a16="http://schemas.microsoft.com/office/drawing/2014/main" id="{B2F9D284-2993-E960-1FD9-45079A88A02F}"/>
                </a:ext>
              </a:extLst>
            </p:cNvPr>
            <p:cNvSpPr/>
            <p:nvPr>
              <p:custDataLst>
                <p:tags r:id="rId11"/>
              </p:custDataLst>
            </p:nvPr>
          </p:nvSpPr>
          <p:spPr>
            <a:xfrm>
              <a:off x="5679545" y="3662603"/>
              <a:ext cx="5435501" cy="171568"/>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grp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13" name="TextBox 12">
              <a:extLst>
                <a:ext uri="{FF2B5EF4-FFF2-40B4-BE49-F238E27FC236}">
                  <a16:creationId xmlns:a16="http://schemas.microsoft.com/office/drawing/2014/main" id="{276F1632-E781-DA22-97D3-50B16B7AECF5}"/>
                </a:ext>
              </a:extLst>
            </p:cNvPr>
            <p:cNvSpPr txBox="1"/>
            <p:nvPr>
              <p:custDataLst>
                <p:tags r:id="rId12"/>
              </p:custDataLst>
            </p:nvPr>
          </p:nvSpPr>
          <p:spPr>
            <a:xfrm>
              <a:off x="5743045" y="3674518"/>
              <a:ext cx="5341119" cy="147739"/>
            </a:xfrm>
            <a:prstGeom prst="rect">
              <a:avLst/>
            </a:prstGeom>
            <a:grp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endParaRPr lang="en-US" sz="700">
                <a:solidFill>
                  <a:schemeClr val="bg1"/>
                </a:solidFill>
              </a:endParaRPr>
            </a:p>
          </p:txBody>
        </p:sp>
      </p:grpSp>
      <p:sp>
        <p:nvSpPr>
          <p:cNvPr id="15" name="Rectangle 14">
            <a:extLst>
              <a:ext uri="{FF2B5EF4-FFF2-40B4-BE49-F238E27FC236}">
                <a16:creationId xmlns:a16="http://schemas.microsoft.com/office/drawing/2014/main" id="{5FCF7C6B-69FE-6716-B3E8-2BB1AF903BF3}"/>
              </a:ext>
            </a:extLst>
          </p:cNvPr>
          <p:cNvSpPr>
            <a:spLocks/>
          </p:cNvSpPr>
          <p:nvPr/>
        </p:nvSpPr>
        <p:spPr>
          <a:xfrm>
            <a:off x="361892" y="4701281"/>
            <a:ext cx="3458120" cy="17156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Project Transparency </a:t>
            </a:r>
            <a:r>
              <a:rPr lang="en-US" sz="700" i="1">
                <a:solidFill>
                  <a:schemeClr val="bg1"/>
                </a:solidFill>
              </a:rPr>
              <a:t>(ERCOT and TSPs collaborate and share project information)</a:t>
            </a:r>
          </a:p>
        </p:txBody>
      </p:sp>
      <p:sp>
        <p:nvSpPr>
          <p:cNvPr id="16" name="Rectangle 15">
            <a:extLst>
              <a:ext uri="{FF2B5EF4-FFF2-40B4-BE49-F238E27FC236}">
                <a16:creationId xmlns:a16="http://schemas.microsoft.com/office/drawing/2014/main" id="{96CF27B1-131F-21E1-A2E6-D78F63AB3887}"/>
              </a:ext>
            </a:extLst>
          </p:cNvPr>
          <p:cNvSpPr>
            <a:spLocks/>
          </p:cNvSpPr>
          <p:nvPr/>
        </p:nvSpPr>
        <p:spPr>
          <a:xfrm>
            <a:off x="4153734" y="4701281"/>
            <a:ext cx="4352298" cy="171568"/>
          </a:xfrm>
          <a:prstGeom prst="rect">
            <a:avLst/>
          </a:prstGeom>
          <a:solidFill>
            <a:schemeClr val="accent5">
              <a:lumMod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Project Transparency and Alternatives </a:t>
            </a:r>
            <a:r>
              <a:rPr lang="en-US" sz="700" i="1">
                <a:solidFill>
                  <a:schemeClr val="bg1"/>
                </a:solidFill>
              </a:rPr>
              <a:t>(projects are formally reviewed by stakeholders)</a:t>
            </a:r>
          </a:p>
        </p:txBody>
      </p:sp>
      <p:grpSp>
        <p:nvGrpSpPr>
          <p:cNvPr id="452" name="Group 451">
            <a:extLst>
              <a:ext uri="{FF2B5EF4-FFF2-40B4-BE49-F238E27FC236}">
                <a16:creationId xmlns:a16="http://schemas.microsoft.com/office/drawing/2014/main" id="{D3DA297B-26EE-8653-2016-45D544947A72}"/>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D1E394D1-5352-7C9C-F80F-9D487D5A5F80}"/>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DC406321-2C5A-864D-E521-637C53B4FBF4}"/>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BFAF05C6-D9E5-A7BC-ECF9-6CA72F8B9DB5}"/>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BA9DBB6E-E7D8-891F-2BEB-EF4D7D850006}"/>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2628E39D-1B56-53A4-4EF3-DD749EB022A5}"/>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FC8D594C-C014-B18D-5515-6C71906F1AEC}"/>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41E61CE4-9973-A882-7160-ADCF6A116D18}"/>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445598C2-1E63-D632-0FE9-44606B8C3FD4}"/>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851AEB0E-1834-9D84-5CE3-4BC11207242D}"/>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D6B930C3-0B7A-0C97-8902-AF991928C2C2}"/>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FAB4483C-7B55-3449-1B5D-CA8BF7C0FCA7}"/>
              </a:ext>
            </a:extLst>
          </p:cNvPr>
          <p:cNvGrpSpPr/>
          <p:nvPr/>
        </p:nvGrpSpPr>
        <p:grpSpPr>
          <a:xfrm>
            <a:off x="283706" y="1508804"/>
            <a:ext cx="8705098" cy="210695"/>
            <a:chOff x="1736297" y="928414"/>
            <a:chExt cx="5978598" cy="254942"/>
          </a:xfrm>
        </p:grpSpPr>
        <p:cxnSp>
          <p:nvCxnSpPr>
            <p:cNvPr id="39" name="Straight Connector 38">
              <a:extLst>
                <a:ext uri="{FF2B5EF4-FFF2-40B4-BE49-F238E27FC236}">
                  <a16:creationId xmlns:a16="http://schemas.microsoft.com/office/drawing/2014/main" id="{EA6F76DA-E1F3-ED9A-AC72-C57C67F0CE84}"/>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724E3E5-FFFB-BF5B-8B94-3566A6D944E2}"/>
                </a:ext>
              </a:extLst>
            </p:cNvPr>
            <p:cNvSpPr txBox="1"/>
            <p:nvPr/>
          </p:nvSpPr>
          <p:spPr>
            <a:xfrm>
              <a:off x="1736297" y="928414"/>
              <a:ext cx="1278246" cy="22344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endParaRPr lang="en-US" sz="1200" b="1"/>
            </a:p>
          </p:txBody>
        </p:sp>
      </p:grpSp>
      <p:sp>
        <p:nvSpPr>
          <p:cNvPr id="508" name="5. Source">
            <a:extLst>
              <a:ext uri="{FF2B5EF4-FFF2-40B4-BE49-F238E27FC236}">
                <a16:creationId xmlns:a16="http://schemas.microsoft.com/office/drawing/2014/main" id="{6994D402-CF8E-DE41-D833-3ABC9E45E7AC}"/>
              </a:ext>
            </a:extLst>
          </p:cNvPr>
          <p:cNvSpPr txBox="1"/>
          <p:nvPr>
            <p:custDataLst>
              <p:tags r:id="rId3"/>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B349F1B1-C94C-7871-4B26-616CC6235B4E}"/>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C8CB51B0-38C7-4420-30C0-535651BA2BED}"/>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5C4D9190-4BA8-7B90-6F62-78E68634F97D}"/>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7671117B-0193-85D7-A353-4E32793B764F}"/>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EB447953-CAF9-5DD9-E9B0-D3109AEF4042}"/>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3C432E4E-6395-1175-C1D3-A981BB8C6C10}"/>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BF99EDEB-4793-0D59-8BF3-18A7201608D6}"/>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A24DFAE5-6EA8-904E-5809-6F7A30E46FFE}"/>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603EA39B-5D6F-F608-D56D-736C7A67EE63}"/>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9EFD34DF-368A-B1FB-B8BD-01F303B3B007}"/>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2E88D34D-4BB3-32F4-2E06-29A45C92512F}"/>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07D3EC07-F8F6-1085-F769-6BFC8C64F260}"/>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77E3C7B9-D92E-8B0A-B407-D5EDB9F6FA10}"/>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8A8CCFC2-DAB6-904E-A138-E3C8F29D23D9}"/>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36756D41-37D6-E109-E2CF-709A3BF709D7}"/>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6A1D2535-843F-D6B3-C9C2-C2F4BEC3AC5B}"/>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16985134-97C6-8C83-848A-D44D5068EF5D}"/>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B1E1856D-BA1A-952D-1D4D-99BC3920B4CD}"/>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8CC17A71-F780-8225-9C5F-600F423CBA4D}"/>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63BD05D1-3D97-A204-E9D9-84328626A95F}"/>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0279C498-F30B-1A05-B0A2-6A2C8FDFA17A}"/>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44A8239E-FB34-F1A7-8140-6CA57E981E21}"/>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F0F3456C-6197-E4C7-31FE-9D2498E16A2A}"/>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67B3A55-7A2C-80C0-4EC1-75FADEE0DE53}"/>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C2F3CACD-D6F1-A629-4877-3E64AF40C66A}"/>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A7C2304F-6D2B-BD68-9E47-38592616AFDA}"/>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63DDE537-4E83-FC2B-33B6-84B39CFFB52D}"/>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9DBA064F-52B4-E3AE-9AB5-80C3BBE84D9F}"/>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58C0CF8B-C7A2-9343-B43C-BBE5D082A5B1}"/>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A56C2DC0-B6E8-2EC8-49AE-B53EBEA8BAE8}"/>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7BE8EC0F-10F4-6EF9-A529-102920F0FDFD}"/>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1DAE73F5-DFEA-135A-2001-652A98594C24}"/>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5DBC723E-68A1-DC96-F38A-1FC2E0CF637F}"/>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8E223557-451C-91B8-A752-88278AE8E617}"/>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90B33FDF-ED38-DC98-6CF6-F40E848C2349}"/>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3EA3BD07-350B-4597-7AD1-07C6F45CDB8A}"/>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0C51615E-3DA3-FCDA-829C-D92C7B4D8EA1}"/>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50766833-DA64-F804-87AF-E4F67D0E80B9}"/>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22424D76-E264-74E8-7A27-6A561EEF8537}"/>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A22C26F9-3B83-4E32-0C3A-F1D70A3F1ECF}"/>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1D4F6C8B-431F-437D-62CA-B8C77EED8C27}"/>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30227D54-49ED-F4A3-E636-B6D7FC9CBD93}"/>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C2C93F39-97FB-B399-45FA-5C73A619A710}"/>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ECEBD993-6FA7-A233-E16F-63AFAE9E147A}"/>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E36E6531-C7D6-DA25-3CC0-25928014CD01}"/>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26D178D3-D9A9-E761-6FD5-8867D2BDCA1D}"/>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8A4E2415-49C8-3DBB-6653-6E26E6DF992C}"/>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AF707A9D-C4C8-BDD2-E033-E8FCBDCA50DD}"/>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9CC96FE8-AA02-9D8D-B2B9-D3B7B91F989C}"/>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B222E365-9F4B-086E-2B1E-DDEF64A50D12}"/>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27188826-3384-1C97-6984-9439DD952572}"/>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94C4FC36-1A92-830E-6744-A76406CB5A8C}"/>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FDE16B75-C4F2-1DB5-CC5D-3683FE035D77}"/>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465DCF20-BFCA-B6B0-19BC-6117109C2A12}"/>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F828851F-F7A9-01EF-0E25-3D1A8D8B75CB}"/>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F18D3B6A-0A8A-21F2-15BB-5D0486338940}"/>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F1CAB6F8-A3F2-3664-76B9-13C6E155F6B5}"/>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478B6844-F1FA-D521-2BCA-13C948190CC1}"/>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8EE00A16-F25D-455A-5B16-AEFD97C47702}"/>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4B347F94-67F7-4BB7-820A-09CCA479CF96}"/>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51867864-FBED-5FCD-62BB-92FF5BFD63DE}"/>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0FC462D1-09E0-E3A3-4B45-5CBFA2CC6AB7}"/>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854BF427-6892-A36E-A18B-BA22BA633B55}"/>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84A7560B-5784-C58C-482E-7210D6CFC66A}"/>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B8593988-AE5E-2C4A-952E-70238DB322A3}"/>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485" name="Isosceles Triangle 484">
            <a:extLst>
              <a:ext uri="{FF2B5EF4-FFF2-40B4-BE49-F238E27FC236}">
                <a16:creationId xmlns:a16="http://schemas.microsoft.com/office/drawing/2014/main" id="{CA3A5CA0-B704-CEFC-A5B3-4EB35F3E6E0B}"/>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B7A2756E-4184-9B85-2F4B-5098A5941B73}"/>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AC1B641A-B121-4E0C-C0FE-7710A3291893}"/>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7BA68FD6-CE51-9450-674B-3834225FB817}"/>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6E31FE6D-7137-F337-810D-F8B9FC7A1C81}"/>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0ACDAAB4-030E-9157-6D06-339CDE5D177E}"/>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D664C6CE-F80C-DF7B-37E2-40572B02BE8D}"/>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A6380D77-2F0C-6018-AEF0-DF3276E26BC9}"/>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D20079F4-3F79-AA47-4EB4-F0F9FC260CB1}"/>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C0C9C349-D5DA-D96F-2FF3-0AC6E60E7652}"/>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2D736B7E-5F4E-34C6-ABA8-5ED5EB1EE37C}"/>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2F899F62-05BB-8111-051E-E56FBBC922E6}"/>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AAC3A3EF-5214-683F-93A4-7353D498C7BA}"/>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816CFAFA-75CA-7615-E23A-8CD6F1743BB6}"/>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3A32E257-DFCF-627B-E041-339C05627753}"/>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E142AF8F-FA1E-CE02-DAA3-80C66EBBDE09}"/>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D4FD011C-6264-10ED-8171-BD55DF82559C}"/>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99F7B5DC-1C15-4997-6204-814CB410FED9}"/>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A75BA132-BECC-4013-518F-227065C804FF}"/>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5EB1FB60-C72E-42BE-462C-850A914160C6}"/>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403C2658-DDA3-A0C1-07C5-D7E30CE66C31}"/>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39613A5E-2ECC-1F09-2151-0A006BBD0524}"/>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76F8A6FB-2C02-0837-B919-22CD3A079AD7}"/>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71CC4086-9AB4-8A72-68C7-B447C8A6BD01}"/>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B3D72E08-D355-C2A1-2C51-5EC11945BB04}"/>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928C8FF6-22A7-6751-AE28-E596181080CA}"/>
              </a:ext>
            </a:extLst>
          </p:cNvPr>
          <p:cNvSpPr>
            <a:spLocks/>
          </p:cNvSpPr>
          <p:nvPr>
            <p:custDataLst>
              <p:tags r:id="rId4"/>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424145B2-0DF7-7513-F315-DE17E3067E58}"/>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00B95367-A18A-1D3D-C83F-49E0167BBE3F}"/>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30A8D125-5E89-1701-8A9F-A8C5B3699F38}"/>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D03CC136-B402-8187-7F4C-EB58501EB969}"/>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DCBB4C47-9669-B38B-DAF7-9CB0FE90815B}"/>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88B13E55-5607-D960-B85B-05C2690C6C4B}"/>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5F1F52CA-D143-6D4B-C157-3369A204606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AD2366C0-6724-2C97-8E81-D3F1E9B8D434}"/>
              </a:ext>
            </a:extLst>
          </p:cNvPr>
          <p:cNvCxnSpPr>
            <a:cxnSpLocks/>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9B644D29-CA02-7BFA-888F-A8958E4DC869}"/>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cxnSp>
        <p:nvCxnSpPr>
          <p:cNvPr id="172" name="Connector: Elbow 171">
            <a:extLst>
              <a:ext uri="{FF2B5EF4-FFF2-40B4-BE49-F238E27FC236}">
                <a16:creationId xmlns:a16="http://schemas.microsoft.com/office/drawing/2014/main" id="{7A23BD56-0B10-9FA1-BC4B-F3E73D7E6A38}"/>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874D229D-6FCD-1D99-357B-CE18A2061EFE}"/>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36238ACC-3856-7DB3-964D-6F8129264BC4}"/>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37144DE1-9B9F-2647-1721-31555307B04A}"/>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5522297B-1972-F75B-11A1-C9FDD2CCB1EF}"/>
              </a:ext>
            </a:extLst>
          </p:cNvPr>
          <p:cNvGrpSpPr/>
          <p:nvPr/>
        </p:nvGrpSpPr>
        <p:grpSpPr>
          <a:xfrm>
            <a:off x="9323520" y="1524510"/>
            <a:ext cx="2395728" cy="210311"/>
            <a:chOff x="9323520" y="1524510"/>
            <a:chExt cx="2395728" cy="210311"/>
          </a:xfrm>
        </p:grpSpPr>
        <p:sp>
          <p:nvSpPr>
            <p:cNvPr id="601" name="Panel header: The question">
              <a:extLst>
                <a:ext uri="{FF2B5EF4-FFF2-40B4-BE49-F238E27FC236}">
                  <a16:creationId xmlns:a16="http://schemas.microsoft.com/office/drawing/2014/main" id="{64C8C05C-1AA1-87EB-9B0D-57D2163A4AC4}"/>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F4B8F3C3-E383-9774-913C-CB092E8B9DDF}"/>
                </a:ext>
              </a:extLst>
            </p:cNvPr>
            <p:cNvCxnSpPr/>
            <p:nvPr/>
          </p:nvCxnSpPr>
          <p:spPr>
            <a:xfrm>
              <a:off x="9323520" y="1734821"/>
              <a:ext cx="2395728" cy="0"/>
            </a:xfrm>
            <a:prstGeom prst="line">
              <a:avLst/>
            </a:prstGeom>
            <a:ln w="9525">
              <a:solidFill>
                <a:schemeClr val="tx1"/>
              </a:solidFill>
            </a:ln>
          </p:spPr>
        </p:cxnSp>
      </p:grpSp>
      <p:sp>
        <p:nvSpPr>
          <p:cNvPr id="603" name="Panel: question">
            <a:extLst>
              <a:ext uri="{FF2B5EF4-FFF2-40B4-BE49-F238E27FC236}">
                <a16:creationId xmlns:a16="http://schemas.microsoft.com/office/drawing/2014/main" id="{4314BD69-E0C9-2189-E381-1D0E0F908355}"/>
              </a:ext>
            </a:extLst>
          </p:cNvPr>
          <p:cNvSpPr txBox="1"/>
          <p:nvPr/>
        </p:nvSpPr>
        <p:spPr>
          <a:xfrm>
            <a:off x="9323520" y="1798829"/>
            <a:ext cx="2395728" cy="507831"/>
          </a:xfrm>
          <a:prstGeom prst="rect">
            <a:avLst/>
          </a:prstGeom>
          <a:noFill/>
          <a:ln>
            <a:noFill/>
          </a:ln>
        </p:spPr>
        <p:txBody>
          <a:bodyPr wrap="square" lIns="0" tIns="0" rIns="0" bIns="0" anchor="t">
            <a:spAutoFit/>
          </a:bodyPr>
          <a:lstStyle/>
          <a:p>
            <a:r>
              <a:rPr lang="en-US" sz="1100"/>
              <a:t>How many years receive a full study in the Batch, and how are the remaining years covered?</a:t>
            </a:r>
            <a:endParaRPr lang="en-US" sz="1100" b="1"/>
          </a:p>
        </p:txBody>
      </p:sp>
      <p:grpSp>
        <p:nvGrpSpPr>
          <p:cNvPr id="9" name="Group 8">
            <a:extLst>
              <a:ext uri="{FF2B5EF4-FFF2-40B4-BE49-F238E27FC236}">
                <a16:creationId xmlns:a16="http://schemas.microsoft.com/office/drawing/2014/main" id="{F134CD21-DD6B-58BC-3E2B-9AD08CB21F26}"/>
              </a:ext>
            </a:extLst>
          </p:cNvPr>
          <p:cNvGrpSpPr/>
          <p:nvPr/>
        </p:nvGrpSpPr>
        <p:grpSpPr>
          <a:xfrm>
            <a:off x="9323520" y="2381627"/>
            <a:ext cx="2395728" cy="210311"/>
            <a:chOff x="9323520" y="2226193"/>
            <a:chExt cx="2395728" cy="210311"/>
          </a:xfrm>
        </p:grpSpPr>
        <p:sp>
          <p:nvSpPr>
            <p:cNvPr id="604" name="Panel header: Options considered">
              <a:extLst>
                <a:ext uri="{FF2B5EF4-FFF2-40B4-BE49-F238E27FC236}">
                  <a16:creationId xmlns:a16="http://schemas.microsoft.com/office/drawing/2014/main" id="{C9DF1593-9B57-83B4-8A8C-03157FFF4B61}"/>
                </a:ext>
              </a:extLst>
            </p:cNvPr>
            <p:cNvSpPr txBox="1"/>
            <p:nvPr/>
          </p:nvSpPr>
          <p:spPr>
            <a:xfrm>
              <a:off x="9323520" y="2226193"/>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45467F48-F075-37EA-0E8D-5DA239B06B4F}"/>
                </a:ext>
              </a:extLst>
            </p:cNvPr>
            <p:cNvCxnSpPr/>
            <p:nvPr/>
          </p:nvCxnSpPr>
          <p:spPr>
            <a:xfrm>
              <a:off x="9323520" y="2436504"/>
              <a:ext cx="2395728" cy="0"/>
            </a:xfrm>
            <a:prstGeom prst="line">
              <a:avLst/>
            </a:prstGeom>
            <a:ln w="9525">
              <a:solidFill>
                <a:schemeClr val="tx1"/>
              </a:solidFill>
            </a:ln>
          </p:spPr>
        </p:cxnSp>
      </p:grpSp>
      <p:sp>
        <p:nvSpPr>
          <p:cNvPr id="606" name="Panel: option 1">
            <a:extLst>
              <a:ext uri="{FF2B5EF4-FFF2-40B4-BE49-F238E27FC236}">
                <a16:creationId xmlns:a16="http://schemas.microsoft.com/office/drawing/2014/main" id="{479179A6-7AEF-19D4-8FA4-F4627D503ABC}"/>
              </a:ext>
            </a:extLst>
          </p:cNvPr>
          <p:cNvSpPr txBox="1"/>
          <p:nvPr/>
        </p:nvSpPr>
        <p:spPr>
          <a:xfrm>
            <a:off x="9323520" y="2697241"/>
            <a:ext cx="2395728" cy="270712"/>
          </a:xfrm>
          <a:prstGeom prst="roundRect">
            <a:avLst/>
          </a:prstGeom>
          <a:noFill/>
          <a:ln w="12700">
            <a:solidFill>
              <a:srgbClr val="D9D9D9"/>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a:solidFill>
                  <a:schemeClr val="tx1"/>
                </a:solidFill>
              </a:rPr>
              <a:t>1.	</a:t>
            </a:r>
            <a:r>
              <a:rPr lang="en-US" sz="1050"/>
              <a:t>Full study of all five years (Y2–Y6)</a:t>
            </a:r>
            <a:endParaRPr lang="en-US" sz="1050">
              <a:solidFill>
                <a:schemeClr val="tx1"/>
              </a:solidFill>
            </a:endParaRPr>
          </a:p>
        </p:txBody>
      </p:sp>
      <p:sp>
        <p:nvSpPr>
          <p:cNvPr id="607" name="Panel: option 2">
            <a:extLst>
              <a:ext uri="{FF2B5EF4-FFF2-40B4-BE49-F238E27FC236}">
                <a16:creationId xmlns:a16="http://schemas.microsoft.com/office/drawing/2014/main" id="{93A55870-7D37-438C-7729-783267DEBF67}"/>
              </a:ext>
            </a:extLst>
          </p:cNvPr>
          <p:cNvSpPr txBox="1"/>
          <p:nvPr/>
        </p:nvSpPr>
        <p:spPr>
          <a:xfrm>
            <a:off x="9323520" y="3073255"/>
            <a:ext cx="2395728" cy="807029"/>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defPPr>
              <a:defRPr lang="en-US"/>
            </a:defPPr>
            <a:lvl1pPr marL="182880" indent="-182880">
              <a:lnSpc>
                <a:spcPct val="100000"/>
              </a:lnSpc>
              <a:spcBef>
                <a:spcPts val="0"/>
              </a:spcBef>
              <a:spcAft>
                <a:spcPts val="0"/>
              </a:spcAft>
              <a:buNone/>
              <a:tabLst>
                <a:tab pos="182880" algn="l"/>
              </a:tabLst>
              <a:defRPr sz="1050" b="1"/>
            </a:lvl1pPr>
          </a:lstStyle>
          <a:p>
            <a:r>
              <a:rPr lang="en-US"/>
              <a:t>2.	Full study of three years (Y2/Y4/Y6), partial study of Y3/Y5, with capacity allocated for all five years</a:t>
            </a:r>
          </a:p>
        </p:txBody>
      </p:sp>
      <p:grpSp>
        <p:nvGrpSpPr>
          <p:cNvPr id="455" name="Group 454">
            <a:extLst>
              <a:ext uri="{FF2B5EF4-FFF2-40B4-BE49-F238E27FC236}">
                <a16:creationId xmlns:a16="http://schemas.microsoft.com/office/drawing/2014/main" id="{0CBD68DA-8FF3-A0EF-E26E-6D7ADED87874}"/>
              </a:ext>
            </a:extLst>
          </p:cNvPr>
          <p:cNvGrpSpPr/>
          <p:nvPr/>
        </p:nvGrpSpPr>
        <p:grpSpPr>
          <a:xfrm>
            <a:off x="9323520" y="4066877"/>
            <a:ext cx="2395728" cy="393191"/>
            <a:chOff x="9323520" y="4201630"/>
            <a:chExt cx="2395728" cy="393191"/>
          </a:xfrm>
        </p:grpSpPr>
        <p:sp>
          <p:nvSpPr>
            <p:cNvPr id="609" name="Panel header: What we heard">
              <a:extLst>
                <a:ext uri="{FF2B5EF4-FFF2-40B4-BE49-F238E27FC236}">
                  <a16:creationId xmlns:a16="http://schemas.microsoft.com/office/drawing/2014/main" id="{4DB0D599-2756-5EB7-A5D8-1B9504195837}"/>
                </a:ext>
              </a:extLst>
            </p:cNvPr>
            <p:cNvSpPr txBox="1"/>
            <p:nvPr/>
          </p:nvSpPr>
          <p:spPr>
            <a:xfrm>
              <a:off x="9323520" y="4201630"/>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4E5D6677-2719-C597-3ECD-A1CDF2AB8530}"/>
                </a:ext>
              </a:extLst>
            </p:cNvPr>
            <p:cNvCxnSpPr/>
            <p:nvPr/>
          </p:nvCxnSpPr>
          <p:spPr>
            <a:xfrm>
              <a:off x="9323520" y="4594821"/>
              <a:ext cx="2395728" cy="0"/>
            </a:xfrm>
            <a:prstGeom prst="line">
              <a:avLst/>
            </a:prstGeom>
            <a:ln w="9525">
              <a:solidFill>
                <a:schemeClr val="tx1"/>
              </a:solidFill>
            </a:ln>
          </p:spPr>
        </p:cxnSp>
      </p:grpSp>
      <p:grpSp>
        <p:nvGrpSpPr>
          <p:cNvPr id="456" name="Group 455">
            <a:extLst>
              <a:ext uri="{FF2B5EF4-FFF2-40B4-BE49-F238E27FC236}">
                <a16:creationId xmlns:a16="http://schemas.microsoft.com/office/drawing/2014/main" id="{437313E0-B365-4D6C-9AF3-1B1AC2E4385A}"/>
              </a:ext>
            </a:extLst>
          </p:cNvPr>
          <p:cNvGrpSpPr/>
          <p:nvPr/>
        </p:nvGrpSpPr>
        <p:grpSpPr>
          <a:xfrm>
            <a:off x="9323520" y="4523798"/>
            <a:ext cx="2395728" cy="677108"/>
            <a:chOff x="9323520" y="4581549"/>
            <a:chExt cx="2395728" cy="677108"/>
          </a:xfrm>
        </p:grpSpPr>
        <p:sp>
          <p:nvSpPr>
            <p:cNvPr id="611" name="Panel: stat 1 number">
              <a:extLst>
                <a:ext uri="{FF2B5EF4-FFF2-40B4-BE49-F238E27FC236}">
                  <a16:creationId xmlns:a16="http://schemas.microsoft.com/office/drawing/2014/main" id="{AAE7179E-952D-F079-5E76-E805760A274A}"/>
                </a:ext>
              </a:extLst>
            </p:cNvPr>
            <p:cNvSpPr txBox="1"/>
            <p:nvPr/>
          </p:nvSpPr>
          <p:spPr>
            <a:xfrm>
              <a:off x="9323520" y="4668643"/>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65%</a:t>
              </a:r>
            </a:p>
          </p:txBody>
        </p:sp>
        <p:sp>
          <p:nvSpPr>
            <p:cNvPr id="612" name="Panel: stat 1 text">
              <a:extLst>
                <a:ext uri="{FF2B5EF4-FFF2-40B4-BE49-F238E27FC236}">
                  <a16:creationId xmlns:a16="http://schemas.microsoft.com/office/drawing/2014/main" id="{180BE33A-41C6-30B6-62EF-FB15781FB6E9}"/>
                </a:ext>
              </a:extLst>
            </p:cNvPr>
            <p:cNvSpPr txBox="1"/>
            <p:nvPr/>
          </p:nvSpPr>
          <p:spPr>
            <a:xfrm>
              <a:off x="10009320" y="4581549"/>
              <a:ext cx="1709928" cy="677108"/>
            </a:xfrm>
            <a:prstGeom prst="rect">
              <a:avLst/>
            </a:prstGeom>
            <a:noFill/>
            <a:ln>
              <a:noFill/>
            </a:ln>
          </p:spPr>
          <p:txBody>
            <a:bodyPr wrap="square" lIns="0" tIns="0" rIns="0" bIns="0" anchor="ctr">
              <a:spAutoFit/>
            </a:bodyPr>
            <a:lstStyle/>
            <a:p>
              <a:pPr>
                <a:buClr>
                  <a:schemeClr val="tx2"/>
                </a:buClr>
              </a:pPr>
              <a:r>
                <a:rPr lang="en-US" sz="1100"/>
                <a:t>of respondents prefer studying three years instead of all five, for a faster Batch process</a:t>
              </a:r>
              <a:endParaRPr lang="en-US" sz="1100">
                <a:sym typeface=""/>
              </a:endParaRPr>
            </a:p>
          </p:txBody>
        </p:sp>
      </p:grpSp>
      <p:sp>
        <p:nvSpPr>
          <p:cNvPr id="613" name="Panel header: Why">
            <a:extLst>
              <a:ext uri="{FF2B5EF4-FFF2-40B4-BE49-F238E27FC236}">
                <a16:creationId xmlns:a16="http://schemas.microsoft.com/office/drawing/2014/main" id="{164D6F8C-D294-2A35-75A9-9A6607A1937C}"/>
              </a:ext>
            </a:extLst>
          </p:cNvPr>
          <p:cNvSpPr txBox="1"/>
          <p:nvPr/>
        </p:nvSpPr>
        <p:spPr>
          <a:xfrm>
            <a:off x="9323520" y="5243229"/>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39F38F33-B5FC-0E13-B323-FC2249F71243}"/>
              </a:ext>
            </a:extLst>
          </p:cNvPr>
          <p:cNvCxnSpPr>
            <a:cxnSpLocks/>
          </p:cNvCxnSpPr>
          <p:nvPr/>
        </p:nvCxnSpPr>
        <p:spPr>
          <a:xfrm>
            <a:off x="9323520" y="5453540"/>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3F6FC3D0-184C-5405-E8B5-02C17267BAD5}"/>
              </a:ext>
            </a:extLst>
          </p:cNvPr>
          <p:cNvSpPr txBox="1"/>
          <p:nvPr/>
        </p:nvSpPr>
        <p:spPr>
          <a:xfrm>
            <a:off x="9323520" y="5523455"/>
            <a:ext cx="2395728" cy="1015663"/>
          </a:xfrm>
          <a:prstGeom prst="rect">
            <a:avLst/>
          </a:prstGeom>
          <a:noFill/>
          <a:ln>
            <a:noFill/>
          </a:ln>
        </p:spPr>
        <p:txBody>
          <a:bodyPr wrap="square" lIns="0" tIns="0" rIns="0" bIns="0" anchor="t">
            <a:spAutoFit/>
          </a:bodyPr>
          <a:lstStyle/>
          <a:p>
            <a:pPr>
              <a:buClr>
                <a:schemeClr val="tx2"/>
              </a:buClr>
            </a:pPr>
            <a:r>
              <a:rPr lang="en-US" sz="1100"/>
              <a:t>Studying three of five years keeps the Batch on schedule. Evenly spaced full-study years bracket each partial year, so capacity is still allocated in every year, consistent with the Batch Zero approach</a:t>
            </a:r>
            <a:endParaRPr lang="en-US" sz="1100" b="1">
              <a:sym typeface=""/>
            </a:endParaRPr>
          </a:p>
        </p:txBody>
      </p:sp>
      <p:sp>
        <p:nvSpPr>
          <p:cNvPr id="618" name="2. Slide Title">
            <a:extLst>
              <a:ext uri="{FF2B5EF4-FFF2-40B4-BE49-F238E27FC236}">
                <a16:creationId xmlns:a16="http://schemas.microsoft.com/office/drawing/2014/main" id="{F1D93BCF-E8BF-02AF-CABE-BE9BF58208D2}"/>
              </a:ext>
            </a:extLst>
          </p:cNvPr>
          <p:cNvSpPr>
            <a:spLocks noGrp="1"/>
          </p:cNvSpPr>
          <p:nvPr>
            <p:ph type="title"/>
            <p:custDataLst>
              <p:tags r:id="rId5"/>
            </p:custDataLst>
          </p:nvPr>
        </p:nvSpPr>
        <p:spPr>
          <a:xfrm>
            <a:off x="1173522" y="129068"/>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Batch study – design choice: </a:t>
            </a:r>
            <a:r>
              <a:rPr lang="en-US"/>
              <a:t>Full study of three of five years (Y2, Y4, Y6) with partial study in between, allocating capacity for all five years</a:t>
            </a:r>
            <a:endParaRPr lang="en-US" spc="-30"/>
          </a:p>
        </p:txBody>
      </p:sp>
      <p:sp>
        <p:nvSpPr>
          <p:cNvPr id="619" name="Subtitle 608">
            <a:extLst>
              <a:ext uri="{FF2B5EF4-FFF2-40B4-BE49-F238E27FC236}">
                <a16:creationId xmlns:a16="http://schemas.microsoft.com/office/drawing/2014/main" id="{DC476101-2BEE-0957-4D37-00CC7B6B52DC}"/>
              </a:ext>
            </a:extLst>
          </p:cNvPr>
          <p:cNvSpPr>
            <a:spLocks noGrp="1"/>
          </p:cNvSpPr>
          <p:nvPr>
            <p:ph type="subTitle" idx="1"/>
          </p:nvPr>
        </p:nvSpPr>
        <p:spPr>
          <a:xfrm>
            <a:off x="1173522"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7" name="Rectangle 626">
            <a:extLst>
              <a:ext uri="{FF2B5EF4-FFF2-40B4-BE49-F238E27FC236}">
                <a16:creationId xmlns:a16="http://schemas.microsoft.com/office/drawing/2014/main" id="{A5120A72-FD82-8598-D9A7-F9D235139567}"/>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F3E2FDC7-65A0-C29C-94B5-10F6D7D4DE5B}"/>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B0D50904-BD8D-14C9-49BA-921C1C504A4F}"/>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12CBA8D6-AAB7-66E2-B115-3491A56BB261}"/>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191BA3CB-3333-83A5-DCB2-2FF2841E265B}"/>
              </a:ext>
            </a:extLst>
          </p:cNvPr>
          <p:cNvSpPr>
            <a:spLocks/>
          </p:cNvSpPr>
          <p:nvPr>
            <p:custDataLst>
              <p:tags r:id="rId6"/>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87CE8538-1955-2E4F-1792-562FF1746629}"/>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361119F6-8052-AA6A-692D-DF95803F9586}"/>
              </a:ext>
            </a:extLst>
          </p:cNvPr>
          <p:cNvGrpSpPr/>
          <p:nvPr>
            <p:custDataLst>
              <p:tags r:id="rId7"/>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0C8B04A2-0AD7-1981-0CBE-8F5A4D918748}"/>
                </a:ext>
              </a:extLst>
            </p:cNvPr>
            <p:cNvSpPr/>
            <p:nvPr>
              <p:custDataLst>
                <p:tags r:id="rId9"/>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6C2E9B43-8B63-9EEC-912B-2AA5AA132859}"/>
                </a:ext>
              </a:extLst>
            </p:cNvPr>
            <p:cNvSpPr txBox="1"/>
            <p:nvPr>
              <p:custDataLst>
                <p:tags r:id="rId10"/>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6C5E6FFD-415A-CA1F-6C1F-92D3CD500D6C}"/>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907C5D3A-A84F-ABB5-169F-F3053437DCB0}"/>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178E3E22-3E17-226D-D848-42875076F8C5}"/>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978AC94D-D83E-DB02-69CA-BFF742DAFE2D}"/>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38" name="Connector: Elbow 129">
            <a:extLst>
              <a:ext uri="{FF2B5EF4-FFF2-40B4-BE49-F238E27FC236}">
                <a16:creationId xmlns:a16="http://schemas.microsoft.com/office/drawing/2014/main" id="{C952E6E0-1DE7-B30F-2783-07B5824744CA}"/>
              </a:ext>
            </a:extLst>
          </p:cNvPr>
          <p:cNvCxnSpPr>
            <a:cxnSpLocks/>
            <a:stCxn id="51" idx="3"/>
            <a:endCxn id="41"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F81008EA-59E4-4D58-D0C2-2ECA66E79563}"/>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43" name="Connector: Elbow 42">
            <a:extLst>
              <a:ext uri="{FF2B5EF4-FFF2-40B4-BE49-F238E27FC236}">
                <a16:creationId xmlns:a16="http://schemas.microsoft.com/office/drawing/2014/main" id="{00BB73C0-FC98-7ACB-4E98-AFEB637C519F}"/>
              </a:ext>
            </a:extLst>
          </p:cNvPr>
          <p:cNvCxnSpPr>
            <a:cxnSpLocks/>
            <a:stCxn id="61" idx="3"/>
            <a:endCxn id="41"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4F18725-EEDB-2EF8-D0E4-BE38BFEBE69F}"/>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45" name="Rectangle 44">
            <a:extLst>
              <a:ext uri="{FF2B5EF4-FFF2-40B4-BE49-F238E27FC236}">
                <a16:creationId xmlns:a16="http://schemas.microsoft.com/office/drawing/2014/main" id="{F6CEB22E-CF1D-EE59-F24D-457C80531C7F}"/>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46" name="TextBox 45">
            <a:extLst>
              <a:ext uri="{FF2B5EF4-FFF2-40B4-BE49-F238E27FC236}">
                <a16:creationId xmlns:a16="http://schemas.microsoft.com/office/drawing/2014/main" id="{8BDF9745-BD1B-A1B7-1821-E4DEEDE8A39A}"/>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47" name="TextBox 46">
            <a:extLst>
              <a:ext uri="{FF2B5EF4-FFF2-40B4-BE49-F238E27FC236}">
                <a16:creationId xmlns:a16="http://schemas.microsoft.com/office/drawing/2014/main" id="{7C51E21B-3552-AC5B-2D1D-181450E84D5B}"/>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48" name="Straight Arrow Connector 47">
            <a:extLst>
              <a:ext uri="{FF2B5EF4-FFF2-40B4-BE49-F238E27FC236}">
                <a16:creationId xmlns:a16="http://schemas.microsoft.com/office/drawing/2014/main" id="{2B461576-46BE-8301-EE36-CBE99D3CD955}"/>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05CEEF5-3EBB-B398-854F-174FC43F3F3F}"/>
              </a:ext>
            </a:extLst>
          </p:cNvPr>
          <p:cNvCxnSpPr>
            <a:cxnSpLocks/>
            <a:stCxn id="50" idx="3"/>
            <a:endCxn id="51"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DBB0C146-45CD-ED22-C84D-5995866F0817}"/>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 name="Rectangle 50">
            <a:extLst>
              <a:ext uri="{FF2B5EF4-FFF2-40B4-BE49-F238E27FC236}">
                <a16:creationId xmlns:a16="http://schemas.microsoft.com/office/drawing/2014/main" id="{377E551B-CA0B-8812-7EE7-233C462DAFD5}"/>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3" name="TextBox 52">
            <a:extLst>
              <a:ext uri="{FF2B5EF4-FFF2-40B4-BE49-F238E27FC236}">
                <a16:creationId xmlns:a16="http://schemas.microsoft.com/office/drawing/2014/main" id="{0797A76E-9938-AB8C-CBE2-DEA8AB27897F}"/>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4" name="TextBox 53">
            <a:extLst>
              <a:ext uri="{FF2B5EF4-FFF2-40B4-BE49-F238E27FC236}">
                <a16:creationId xmlns:a16="http://schemas.microsoft.com/office/drawing/2014/main" id="{20E62B99-DD17-D368-A6B0-E5F829DC7981}"/>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5" name="TextBox 54">
            <a:extLst>
              <a:ext uri="{FF2B5EF4-FFF2-40B4-BE49-F238E27FC236}">
                <a16:creationId xmlns:a16="http://schemas.microsoft.com/office/drawing/2014/main" id="{506531E0-0DCB-ADA1-6DAD-41B92384A8E5}"/>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7" name="Straight Arrow Connector 56">
            <a:extLst>
              <a:ext uri="{FF2B5EF4-FFF2-40B4-BE49-F238E27FC236}">
                <a16:creationId xmlns:a16="http://schemas.microsoft.com/office/drawing/2014/main" id="{1F7DEC36-391E-3580-323E-4CF02C3D095E}"/>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8CC1D4AB-068F-B7AA-958C-0891F77378BA}"/>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9" name="TrackerAlphaBlue 452">
            <a:extLst>
              <a:ext uri="{FF2B5EF4-FFF2-40B4-BE49-F238E27FC236}">
                <a16:creationId xmlns:a16="http://schemas.microsoft.com/office/drawing/2014/main" id="{729F6115-9C0A-B617-2033-9F88FC46A994}"/>
              </a:ext>
            </a:extLst>
          </p:cNvPr>
          <p:cNvSpPr>
            <a:spLocks/>
          </p:cNvSpPr>
          <p:nvPr>
            <p:custDataLst>
              <p:tags r:id="rId8"/>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61" name="Rectangle 60">
            <a:extLst>
              <a:ext uri="{FF2B5EF4-FFF2-40B4-BE49-F238E27FC236}">
                <a16:creationId xmlns:a16="http://schemas.microsoft.com/office/drawing/2014/main" id="{D60798EE-5BCB-2E9D-1C0C-5A3FFB7F63AE}"/>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62" name="Straight Arrow Connector 61">
            <a:extLst>
              <a:ext uri="{FF2B5EF4-FFF2-40B4-BE49-F238E27FC236}">
                <a16:creationId xmlns:a16="http://schemas.microsoft.com/office/drawing/2014/main" id="{8D2F4ECA-2AFD-8A28-6DC1-D8311AC1F01E}"/>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1222406-84AD-5696-F11D-4A2AC174EAC4}"/>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8" name="Straight Arrow Connector 447">
            <a:extLst>
              <a:ext uri="{FF2B5EF4-FFF2-40B4-BE49-F238E27FC236}">
                <a16:creationId xmlns:a16="http://schemas.microsoft.com/office/drawing/2014/main" id="{D5974114-8012-3A63-6B76-C9919CF8CDF6}"/>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9" name="Straight Arrow Connector 448">
            <a:extLst>
              <a:ext uri="{FF2B5EF4-FFF2-40B4-BE49-F238E27FC236}">
                <a16:creationId xmlns:a16="http://schemas.microsoft.com/office/drawing/2014/main" id="{71C91763-7B03-3402-2B84-8B2A29D061BC}"/>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3745AB34-7427-5B9E-DB06-137B48DF1E9E}"/>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451" name="Connector: Elbow 450">
            <a:extLst>
              <a:ext uri="{FF2B5EF4-FFF2-40B4-BE49-F238E27FC236}">
                <a16:creationId xmlns:a16="http://schemas.microsoft.com/office/drawing/2014/main" id="{1778F1B7-FC14-FA31-C109-8614C1FAE23E}"/>
              </a:ext>
            </a:extLst>
          </p:cNvPr>
          <p:cNvCxnSpPr>
            <a:cxnSpLocks/>
            <a:stCxn id="450" idx="3"/>
            <a:endCxn id="41"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72" name="TextBox 471">
            <a:extLst>
              <a:ext uri="{FF2B5EF4-FFF2-40B4-BE49-F238E27FC236}">
                <a16:creationId xmlns:a16="http://schemas.microsoft.com/office/drawing/2014/main" id="{34838EDF-42D9-2FB0-C450-F924674CA29D}"/>
              </a:ext>
            </a:extLst>
          </p:cNvPr>
          <p:cNvSpPr txBox="1">
            <a:spLocks/>
          </p:cNvSpPr>
          <p:nvPr/>
        </p:nvSpPr>
        <p:spPr>
          <a:xfrm>
            <a:off x="9323520" y="1094746"/>
            <a:ext cx="798615" cy="323165"/>
          </a:xfrm>
          <a:prstGeom prst="rect">
            <a:avLst/>
          </a:prstGeom>
          <a:solidFill>
            <a:srgbClr val="92D050">
              <a:alpha val="69804"/>
            </a:srgbClr>
          </a:solidFill>
          <a:ln w="19050">
            <a:solidFill>
              <a:schemeClr val="accent1"/>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t>Clear alignment</a:t>
            </a:r>
          </a:p>
        </p:txBody>
      </p:sp>
    </p:spTree>
    <p:extLst>
      <p:ext uri="{BB962C8B-B14F-4D97-AF65-F5344CB8AC3E}">
        <p14:creationId xmlns:p14="http://schemas.microsoft.com/office/powerpoint/2010/main" val="1038425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13339-224A-0AA4-9247-6E3E430EB457}"/>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807E2C0F-CE7B-1EE2-80AD-5B43306FBF5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404" imgH="403" progId="TCLayout.ActiveDocument.1">
                  <p:embed/>
                </p:oleObj>
              </mc:Choice>
              <mc:Fallback>
                <p:oleObj name="think-cell Slide" r:id="rId16" imgW="404" imgH="403" progId="TCLayout.ActiveDocument.1">
                  <p:embed/>
                  <p:pic>
                    <p:nvPicPr>
                      <p:cNvPr id="4" name="Object 6" hidden="1">
                        <a:extLst>
                          <a:ext uri="{FF2B5EF4-FFF2-40B4-BE49-F238E27FC236}">
                            <a16:creationId xmlns:a16="http://schemas.microsoft.com/office/drawing/2014/main" id="{807E2C0F-CE7B-1EE2-80AD-5B43306FBF5E}"/>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grpSp>
        <p:nvGrpSpPr>
          <p:cNvPr id="18" name="Group 17">
            <a:extLst>
              <a:ext uri="{FF2B5EF4-FFF2-40B4-BE49-F238E27FC236}">
                <a16:creationId xmlns:a16="http://schemas.microsoft.com/office/drawing/2014/main" id="{858BCBA5-DF72-4002-28DB-AA1A02FD2FC1}"/>
              </a:ext>
            </a:extLst>
          </p:cNvPr>
          <p:cNvGrpSpPr/>
          <p:nvPr/>
        </p:nvGrpSpPr>
        <p:grpSpPr>
          <a:xfrm>
            <a:off x="332994" y="5867715"/>
            <a:ext cx="8629933" cy="192156"/>
            <a:chOff x="332994" y="5867715"/>
            <a:chExt cx="8629933" cy="192156"/>
          </a:xfrm>
        </p:grpSpPr>
        <p:sp>
          <p:nvSpPr>
            <p:cNvPr id="20" name="Rectangle 19">
              <a:extLst>
                <a:ext uri="{FF2B5EF4-FFF2-40B4-BE49-F238E27FC236}">
                  <a16:creationId xmlns:a16="http://schemas.microsoft.com/office/drawing/2014/main" id="{DDC1404B-ABD8-2A38-C8B6-E18A339C9DE5}"/>
                </a:ext>
              </a:extLst>
            </p:cNvPr>
            <p:cNvSpPr>
              <a:spLocks/>
            </p:cNvSpPr>
            <p:nvPr/>
          </p:nvSpPr>
          <p:spPr>
            <a:xfrm>
              <a:off x="332994" y="5867715"/>
              <a:ext cx="2175948"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1" name="Rectangle 20">
              <a:extLst>
                <a:ext uri="{FF2B5EF4-FFF2-40B4-BE49-F238E27FC236}">
                  <a16:creationId xmlns:a16="http://schemas.microsoft.com/office/drawing/2014/main" id="{A52CD661-1898-7E8E-96E6-B3E6F9B60969}"/>
                </a:ext>
              </a:extLst>
            </p:cNvPr>
            <p:cNvSpPr>
              <a:spLocks/>
            </p:cNvSpPr>
            <p:nvPr/>
          </p:nvSpPr>
          <p:spPr>
            <a:xfrm>
              <a:off x="2527836" y="5867715"/>
              <a:ext cx="3002712"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2" name="Rectangle 21">
              <a:extLst>
                <a:ext uri="{FF2B5EF4-FFF2-40B4-BE49-F238E27FC236}">
                  <a16:creationId xmlns:a16="http://schemas.microsoft.com/office/drawing/2014/main" id="{5DA8160E-2247-B748-1135-0DA4890207B2}"/>
                </a:ext>
              </a:extLst>
            </p:cNvPr>
            <p:cNvSpPr>
              <a:spLocks/>
            </p:cNvSpPr>
            <p:nvPr/>
          </p:nvSpPr>
          <p:spPr>
            <a:xfrm>
              <a:off x="5549443" y="5867715"/>
              <a:ext cx="2159327"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sp>
          <p:nvSpPr>
            <p:cNvPr id="23" name="Rectangle 22">
              <a:extLst>
                <a:ext uri="{FF2B5EF4-FFF2-40B4-BE49-F238E27FC236}">
                  <a16:creationId xmlns:a16="http://schemas.microsoft.com/office/drawing/2014/main" id="{6403EDE7-E748-5E8B-5F6C-FD6611C89B68}"/>
                </a:ext>
              </a:extLst>
            </p:cNvPr>
            <p:cNvSpPr>
              <a:spLocks/>
            </p:cNvSpPr>
            <p:nvPr/>
          </p:nvSpPr>
          <p:spPr>
            <a:xfrm>
              <a:off x="7754139" y="5867715"/>
              <a:ext cx="1208788" cy="192156"/>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RPG 2.0</a:t>
              </a:r>
            </a:p>
          </p:txBody>
        </p:sp>
      </p:grpSp>
      <p:grpSp>
        <p:nvGrpSpPr>
          <p:cNvPr id="11" name="Group 10">
            <a:extLst>
              <a:ext uri="{FF2B5EF4-FFF2-40B4-BE49-F238E27FC236}">
                <a16:creationId xmlns:a16="http://schemas.microsoft.com/office/drawing/2014/main" id="{A1845B41-5E66-5F92-1289-7968A66AA3C8}"/>
              </a:ext>
            </a:extLst>
          </p:cNvPr>
          <p:cNvGrpSpPr>
            <a:grpSpLocks/>
          </p:cNvGrpSpPr>
          <p:nvPr>
            <p:custDataLst>
              <p:tags r:id="rId2"/>
            </p:custDataLst>
          </p:nvPr>
        </p:nvGrpSpPr>
        <p:grpSpPr>
          <a:xfrm>
            <a:off x="332994" y="4665234"/>
            <a:ext cx="8279441" cy="231921"/>
            <a:chOff x="5679545" y="3662603"/>
            <a:chExt cx="5435501" cy="171568"/>
          </a:xfrm>
          <a:solidFill>
            <a:srgbClr val="206A4E"/>
          </a:solidFill>
        </p:grpSpPr>
        <p:sp>
          <p:nvSpPr>
            <p:cNvPr id="12" name="Freeform: Shape 11">
              <a:extLst>
                <a:ext uri="{FF2B5EF4-FFF2-40B4-BE49-F238E27FC236}">
                  <a16:creationId xmlns:a16="http://schemas.microsoft.com/office/drawing/2014/main" id="{58891C89-B99F-671C-5205-44A216E1E667}"/>
                </a:ext>
              </a:extLst>
            </p:cNvPr>
            <p:cNvSpPr/>
            <p:nvPr>
              <p:custDataLst>
                <p:tags r:id="rId12"/>
              </p:custDataLst>
            </p:nvPr>
          </p:nvSpPr>
          <p:spPr>
            <a:xfrm>
              <a:off x="5679545" y="3662603"/>
              <a:ext cx="5435501" cy="171568"/>
            </a:xfrm>
            <a:custGeom>
              <a:avLst/>
              <a:gdLst>
                <a:gd name="csX0" fmla="*/ 0 w 1828800"/>
                <a:gd name="csY0" fmla="*/ 0 h 914400"/>
                <a:gd name="csX1" fmla="*/ 1818410 w 1828800"/>
                <a:gd name="csY1" fmla="*/ 0 h 914400"/>
                <a:gd name="csX2" fmla="*/ 1828800 w 1828800"/>
                <a:gd name="csY2" fmla="*/ 457200 h 914400"/>
                <a:gd name="csX3" fmla="*/ 181841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18410" y="0"/>
                  </a:lnTo>
                  <a:lnTo>
                    <a:pt x="1828800" y="457200"/>
                  </a:lnTo>
                  <a:lnTo>
                    <a:pt x="1818410" y="914400"/>
                  </a:lnTo>
                  <a:lnTo>
                    <a:pt x="0" y="914400"/>
                  </a:lnTo>
                  <a:lnTo>
                    <a:pt x="0" y="457200"/>
                  </a:lnTo>
                  <a:close/>
                </a:path>
              </a:pathLst>
            </a:custGeom>
            <a:grp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13" name="TextBox 12">
              <a:extLst>
                <a:ext uri="{FF2B5EF4-FFF2-40B4-BE49-F238E27FC236}">
                  <a16:creationId xmlns:a16="http://schemas.microsoft.com/office/drawing/2014/main" id="{7EE84593-5665-8922-8DA1-6613F889D256}"/>
                </a:ext>
              </a:extLst>
            </p:cNvPr>
            <p:cNvSpPr txBox="1"/>
            <p:nvPr>
              <p:custDataLst>
                <p:tags r:id="rId13"/>
              </p:custDataLst>
            </p:nvPr>
          </p:nvSpPr>
          <p:spPr>
            <a:xfrm>
              <a:off x="5743045" y="3674518"/>
              <a:ext cx="5341119" cy="147739"/>
            </a:xfrm>
            <a:prstGeom prst="rect">
              <a:avLst/>
            </a:prstGeom>
            <a:grp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endParaRPr lang="en-US" sz="700">
                <a:solidFill>
                  <a:schemeClr val="bg1"/>
                </a:solidFill>
              </a:endParaRPr>
            </a:p>
          </p:txBody>
        </p:sp>
      </p:grpSp>
      <p:sp>
        <p:nvSpPr>
          <p:cNvPr id="15" name="Rectangle 14">
            <a:extLst>
              <a:ext uri="{FF2B5EF4-FFF2-40B4-BE49-F238E27FC236}">
                <a16:creationId xmlns:a16="http://schemas.microsoft.com/office/drawing/2014/main" id="{69F65F24-9B97-D81C-AFF6-023CC52C8124}"/>
              </a:ext>
            </a:extLst>
          </p:cNvPr>
          <p:cNvSpPr>
            <a:spLocks/>
          </p:cNvSpPr>
          <p:nvPr/>
        </p:nvSpPr>
        <p:spPr>
          <a:xfrm>
            <a:off x="361892" y="4701281"/>
            <a:ext cx="3458120" cy="17156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Project Transparency </a:t>
            </a:r>
            <a:r>
              <a:rPr lang="en-US" sz="700" i="1">
                <a:solidFill>
                  <a:schemeClr val="bg1"/>
                </a:solidFill>
              </a:rPr>
              <a:t>(ERCOT and TSPs collaborate and share project information)</a:t>
            </a:r>
          </a:p>
        </p:txBody>
      </p:sp>
      <p:sp>
        <p:nvSpPr>
          <p:cNvPr id="16" name="Rectangle 15">
            <a:extLst>
              <a:ext uri="{FF2B5EF4-FFF2-40B4-BE49-F238E27FC236}">
                <a16:creationId xmlns:a16="http://schemas.microsoft.com/office/drawing/2014/main" id="{F66AA593-100E-CB52-93FA-37A54069BE19}"/>
              </a:ext>
            </a:extLst>
          </p:cNvPr>
          <p:cNvSpPr>
            <a:spLocks/>
          </p:cNvSpPr>
          <p:nvPr/>
        </p:nvSpPr>
        <p:spPr>
          <a:xfrm>
            <a:off x="4153734" y="4701281"/>
            <a:ext cx="4352298" cy="171568"/>
          </a:xfrm>
          <a:prstGeom prst="rect">
            <a:avLst/>
          </a:prstGeom>
          <a:solidFill>
            <a:schemeClr val="accent5">
              <a:lumMod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Project Transparency and Alternatives </a:t>
            </a:r>
            <a:r>
              <a:rPr lang="en-US" sz="700" i="1">
                <a:solidFill>
                  <a:schemeClr val="bg1"/>
                </a:solidFill>
              </a:rPr>
              <a:t>(projects are formally reviewed by stakeholders)</a:t>
            </a:r>
          </a:p>
        </p:txBody>
      </p:sp>
      <p:grpSp>
        <p:nvGrpSpPr>
          <p:cNvPr id="452" name="Group 451">
            <a:extLst>
              <a:ext uri="{FF2B5EF4-FFF2-40B4-BE49-F238E27FC236}">
                <a16:creationId xmlns:a16="http://schemas.microsoft.com/office/drawing/2014/main" id="{7B3F7C3E-3932-AEC5-4120-23213F275B52}"/>
              </a:ext>
            </a:extLst>
          </p:cNvPr>
          <p:cNvGrpSpPr/>
          <p:nvPr/>
        </p:nvGrpSpPr>
        <p:grpSpPr>
          <a:xfrm>
            <a:off x="5852074" y="1491833"/>
            <a:ext cx="3136730" cy="149350"/>
            <a:chOff x="8501573" y="1163842"/>
            <a:chExt cx="3136730" cy="149350"/>
          </a:xfrm>
        </p:grpSpPr>
        <p:grpSp>
          <p:nvGrpSpPr>
            <p:cNvPr id="92" name="Group 91">
              <a:extLst>
                <a:ext uri="{FF2B5EF4-FFF2-40B4-BE49-F238E27FC236}">
                  <a16:creationId xmlns:a16="http://schemas.microsoft.com/office/drawing/2014/main" id="{4884F2AA-DFA4-D52A-0FAF-AFFE513A399B}"/>
                </a:ext>
              </a:extLst>
            </p:cNvPr>
            <p:cNvGrpSpPr/>
            <p:nvPr/>
          </p:nvGrpSpPr>
          <p:grpSpPr>
            <a:xfrm>
              <a:off x="8501573" y="1163842"/>
              <a:ext cx="831154" cy="149350"/>
              <a:chOff x="8332555" y="1163842"/>
              <a:chExt cx="831154" cy="149350"/>
            </a:xfrm>
          </p:grpSpPr>
          <p:sp>
            <p:nvSpPr>
              <p:cNvPr id="79" name="Rectangle 78">
                <a:extLst>
                  <a:ext uri="{FF2B5EF4-FFF2-40B4-BE49-F238E27FC236}">
                    <a16:creationId xmlns:a16="http://schemas.microsoft.com/office/drawing/2014/main" id="{255C4A4B-243F-37D6-7B24-1B5736657823}"/>
                  </a:ext>
                </a:extLst>
              </p:cNvPr>
              <p:cNvSpPr>
                <a:spLocks/>
              </p:cNvSpPr>
              <p:nvPr/>
            </p:nvSpPr>
            <p:spPr>
              <a:xfrm>
                <a:off x="8332555" y="1163842"/>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0" name="TextBox 79">
                <a:extLst>
                  <a:ext uri="{FF2B5EF4-FFF2-40B4-BE49-F238E27FC236}">
                    <a16:creationId xmlns:a16="http://schemas.microsoft.com/office/drawing/2014/main" id="{5F9D9983-18F5-3E26-52D4-EA28953F4ACB}"/>
                  </a:ext>
                </a:extLst>
              </p:cNvPr>
              <p:cNvSpPr txBox="1"/>
              <p:nvPr/>
            </p:nvSpPr>
            <p:spPr>
              <a:xfrm>
                <a:off x="8529292" y="1171737"/>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grpSp>
        <p:grpSp>
          <p:nvGrpSpPr>
            <p:cNvPr id="91" name="Group 90">
              <a:extLst>
                <a:ext uri="{FF2B5EF4-FFF2-40B4-BE49-F238E27FC236}">
                  <a16:creationId xmlns:a16="http://schemas.microsoft.com/office/drawing/2014/main" id="{A005E0B8-14D1-F9CB-408E-4FB3CE2A2AC8}"/>
                </a:ext>
              </a:extLst>
            </p:cNvPr>
            <p:cNvGrpSpPr/>
            <p:nvPr/>
          </p:nvGrpSpPr>
          <p:grpSpPr>
            <a:xfrm>
              <a:off x="9590728" y="1163842"/>
              <a:ext cx="791336" cy="149350"/>
              <a:chOff x="9456930" y="1163842"/>
              <a:chExt cx="791336" cy="149350"/>
            </a:xfrm>
          </p:grpSpPr>
          <p:sp>
            <p:nvSpPr>
              <p:cNvPr id="81" name="Rectangle 80">
                <a:extLst>
                  <a:ext uri="{FF2B5EF4-FFF2-40B4-BE49-F238E27FC236}">
                    <a16:creationId xmlns:a16="http://schemas.microsoft.com/office/drawing/2014/main" id="{9D2D74F6-E517-46A4-40DA-B04CEF4105AE}"/>
                  </a:ext>
                </a:extLst>
              </p:cNvPr>
              <p:cNvSpPr>
                <a:spLocks/>
              </p:cNvSpPr>
              <p:nvPr/>
            </p:nvSpPr>
            <p:spPr>
              <a:xfrm>
                <a:off x="9645279" y="1163842"/>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2" name="TextBox 81">
                <a:extLst>
                  <a:ext uri="{FF2B5EF4-FFF2-40B4-BE49-F238E27FC236}">
                    <a16:creationId xmlns:a16="http://schemas.microsoft.com/office/drawing/2014/main" id="{0A6A2444-184D-4913-D54F-6D8F34BAB6DA}"/>
                  </a:ext>
                </a:extLst>
              </p:cNvPr>
              <p:cNvSpPr txBox="1"/>
              <p:nvPr/>
            </p:nvSpPr>
            <p:spPr>
              <a:xfrm>
                <a:off x="9842016" y="1171737"/>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83" name="Rectangle 82">
                <a:extLst>
                  <a:ext uri="{FF2B5EF4-FFF2-40B4-BE49-F238E27FC236}">
                    <a16:creationId xmlns:a16="http://schemas.microsoft.com/office/drawing/2014/main" id="{8BEAE71B-E40A-8ABD-4056-6EF03511E3FA}"/>
                  </a:ext>
                </a:extLst>
              </p:cNvPr>
              <p:cNvSpPr>
                <a:spLocks/>
              </p:cNvSpPr>
              <p:nvPr/>
            </p:nvSpPr>
            <p:spPr>
              <a:xfrm>
                <a:off x="9456930" y="1163842"/>
                <a:ext cx="155862" cy="149350"/>
              </a:xfrm>
              <a:prstGeom prst="rect">
                <a:avLst/>
              </a:prstGeom>
              <a:solidFill>
                <a:srgbClr val="39A6FF"/>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grpSp>
          <p:nvGrpSpPr>
            <p:cNvPr id="90" name="Group 89">
              <a:extLst>
                <a:ext uri="{FF2B5EF4-FFF2-40B4-BE49-F238E27FC236}">
                  <a16:creationId xmlns:a16="http://schemas.microsoft.com/office/drawing/2014/main" id="{13E5BBFF-2715-6D8E-1365-1FC56D1CB8FF}"/>
                </a:ext>
              </a:extLst>
            </p:cNvPr>
            <p:cNvGrpSpPr/>
            <p:nvPr/>
          </p:nvGrpSpPr>
          <p:grpSpPr>
            <a:xfrm>
              <a:off x="10640065" y="1163842"/>
              <a:ext cx="998238" cy="149350"/>
              <a:chOff x="10640065" y="1163842"/>
              <a:chExt cx="998238" cy="149350"/>
            </a:xfrm>
          </p:grpSpPr>
          <p:sp>
            <p:nvSpPr>
              <p:cNvPr id="84" name="Rectangle 83">
                <a:extLst>
                  <a:ext uri="{FF2B5EF4-FFF2-40B4-BE49-F238E27FC236}">
                    <a16:creationId xmlns:a16="http://schemas.microsoft.com/office/drawing/2014/main" id="{660625D1-7B38-D8FA-BA78-59BF6646CA59}"/>
                  </a:ext>
                </a:extLst>
              </p:cNvPr>
              <p:cNvSpPr>
                <a:spLocks/>
              </p:cNvSpPr>
              <p:nvPr/>
            </p:nvSpPr>
            <p:spPr>
              <a:xfrm>
                <a:off x="10640065" y="1163842"/>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85" name="TextBox 84">
                <a:extLst>
                  <a:ext uri="{FF2B5EF4-FFF2-40B4-BE49-F238E27FC236}">
                    <a16:creationId xmlns:a16="http://schemas.microsoft.com/office/drawing/2014/main" id="{C4F502FB-8B48-F291-3CAF-111B5E8CF415}"/>
                  </a:ext>
                </a:extLst>
              </p:cNvPr>
              <p:cNvSpPr txBox="1"/>
              <p:nvPr/>
            </p:nvSpPr>
            <p:spPr>
              <a:xfrm>
                <a:off x="10836802" y="1171737"/>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grpSp>
      </p:grpSp>
      <p:grpSp>
        <p:nvGrpSpPr>
          <p:cNvPr id="37" name="Group 36">
            <a:extLst>
              <a:ext uri="{FF2B5EF4-FFF2-40B4-BE49-F238E27FC236}">
                <a16:creationId xmlns:a16="http://schemas.microsoft.com/office/drawing/2014/main" id="{4D6029FE-92C5-EF99-DC43-DA2EBDBF9A9D}"/>
              </a:ext>
            </a:extLst>
          </p:cNvPr>
          <p:cNvGrpSpPr/>
          <p:nvPr/>
        </p:nvGrpSpPr>
        <p:grpSpPr>
          <a:xfrm>
            <a:off x="283706" y="1669937"/>
            <a:ext cx="8705098" cy="254942"/>
            <a:chOff x="1736297" y="928414"/>
            <a:chExt cx="5978598" cy="254942"/>
          </a:xfrm>
        </p:grpSpPr>
        <p:cxnSp>
          <p:nvCxnSpPr>
            <p:cNvPr id="39" name="Straight Connector 38">
              <a:extLst>
                <a:ext uri="{FF2B5EF4-FFF2-40B4-BE49-F238E27FC236}">
                  <a16:creationId xmlns:a16="http://schemas.microsoft.com/office/drawing/2014/main" id="{584F0119-3CB2-137F-0F03-468B61ECAF7E}"/>
                </a:ext>
              </a:extLst>
            </p:cNvPr>
            <p:cNvCxnSpPr>
              <a:cxnSpLocks/>
            </p:cNvCxnSpPr>
            <p:nvPr/>
          </p:nvCxnSpPr>
          <p:spPr>
            <a:xfrm>
              <a:off x="1742125" y="1183356"/>
              <a:ext cx="597277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A2AF062-F1BF-492F-90AB-7B981FF986DF}"/>
                </a:ext>
              </a:extLst>
            </p:cNvPr>
            <p:cNvSpPr txBox="1"/>
            <p:nvPr/>
          </p:nvSpPr>
          <p:spPr>
            <a:xfrm>
              <a:off x="1736297" y="928414"/>
              <a:ext cx="1278246"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Latest CTP process</a:t>
              </a:r>
            </a:p>
          </p:txBody>
        </p:sp>
      </p:grpSp>
      <p:sp>
        <p:nvSpPr>
          <p:cNvPr id="508" name="5. Source">
            <a:extLst>
              <a:ext uri="{FF2B5EF4-FFF2-40B4-BE49-F238E27FC236}">
                <a16:creationId xmlns:a16="http://schemas.microsoft.com/office/drawing/2014/main" id="{63211B7D-E1DE-0716-4CEB-97E252E41404}"/>
              </a:ext>
            </a:extLst>
          </p:cNvPr>
          <p:cNvSpPr txBox="1"/>
          <p:nvPr>
            <p:custDataLst>
              <p:tags r:id="rId3"/>
            </p:custDataLst>
          </p:nvPr>
        </p:nvSpPr>
        <p:spPr>
          <a:xfrm>
            <a:off x="283706" y="6647109"/>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a:t>
            </a:r>
          </a:p>
        </p:txBody>
      </p:sp>
      <p:sp>
        <p:nvSpPr>
          <p:cNvPr id="14" name="Rectangle 13">
            <a:extLst>
              <a:ext uri="{FF2B5EF4-FFF2-40B4-BE49-F238E27FC236}">
                <a16:creationId xmlns:a16="http://schemas.microsoft.com/office/drawing/2014/main" id="{196EAD39-203B-AF19-83D4-6DA35E6706C7}"/>
              </a:ext>
            </a:extLst>
          </p:cNvPr>
          <p:cNvSpPr>
            <a:spLocks/>
          </p:cNvSpPr>
          <p:nvPr/>
        </p:nvSpPr>
        <p:spPr>
          <a:xfrm>
            <a:off x="283706" y="1898090"/>
            <a:ext cx="8705098" cy="26261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err="1">
              <a:solidFill>
                <a:schemeClr val="bg1"/>
              </a:solidFill>
            </a:endParaRPr>
          </a:p>
        </p:txBody>
      </p:sp>
      <p:sp>
        <p:nvSpPr>
          <p:cNvPr id="19" name="TextBox 18">
            <a:extLst>
              <a:ext uri="{FF2B5EF4-FFF2-40B4-BE49-F238E27FC236}">
                <a16:creationId xmlns:a16="http://schemas.microsoft.com/office/drawing/2014/main" id="{3107F99D-A354-61CB-01B2-9FFB328FA973}"/>
              </a:ext>
            </a:extLst>
          </p:cNvPr>
          <p:cNvSpPr txBox="1">
            <a:spLocks/>
          </p:cNvSpPr>
          <p:nvPr/>
        </p:nvSpPr>
        <p:spPr>
          <a:xfrm>
            <a:off x="3421649" y="6158032"/>
            <a:ext cx="790708" cy="215444"/>
          </a:xfrm>
          <a:prstGeom prst="rect">
            <a:avLst/>
          </a:prstGeom>
          <a:noFill/>
          <a:ln w="6350">
            <a:noFill/>
            <a:miter lim="800000"/>
          </a:ln>
        </p:spPr>
        <p:txBody>
          <a:bodyPr wrap="square" lIns="0" tIns="0" rIns="0" bIns="0">
            <a:spAutoFit/>
          </a:bodyPr>
          <a:lstStyle/>
          <a:p>
            <a:pPr algn="ctr">
              <a:spcBef>
                <a:spcPts val="300"/>
              </a:spcBef>
              <a:spcAft>
                <a:spcPts val="300"/>
              </a:spcAft>
            </a:pPr>
            <a:r>
              <a:rPr lang="en-US" sz="700" b="1"/>
              <a:t>Beginning of next Batch + CTP cycle</a:t>
            </a:r>
          </a:p>
        </p:txBody>
      </p:sp>
      <p:grpSp>
        <p:nvGrpSpPr>
          <p:cNvPr id="26" name="Group 25">
            <a:extLst>
              <a:ext uri="{FF2B5EF4-FFF2-40B4-BE49-F238E27FC236}">
                <a16:creationId xmlns:a16="http://schemas.microsoft.com/office/drawing/2014/main" id="{C9FBDBDC-5B72-306C-7C70-6ACD2164146E}"/>
              </a:ext>
            </a:extLst>
          </p:cNvPr>
          <p:cNvGrpSpPr/>
          <p:nvPr/>
        </p:nvGrpSpPr>
        <p:grpSpPr>
          <a:xfrm>
            <a:off x="764195" y="1952736"/>
            <a:ext cx="0" cy="4048254"/>
            <a:chOff x="1125218" y="1449690"/>
            <a:chExt cx="0" cy="5046526"/>
          </a:xfrm>
        </p:grpSpPr>
        <p:cxnSp>
          <p:nvCxnSpPr>
            <p:cNvPr id="579" name="Straight Connector 578">
              <a:extLst>
                <a:ext uri="{FF2B5EF4-FFF2-40B4-BE49-F238E27FC236}">
                  <a16:creationId xmlns:a16="http://schemas.microsoft.com/office/drawing/2014/main" id="{24FC5748-FB1D-D33E-4122-D80B9C8E7BCE}"/>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2108DB4B-FC21-E923-3B36-7428471BA9D4}"/>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F64831D3-2877-68BA-2D94-A63AD628A126}"/>
              </a:ext>
            </a:extLst>
          </p:cNvPr>
          <p:cNvGrpSpPr/>
          <p:nvPr/>
        </p:nvGrpSpPr>
        <p:grpSpPr>
          <a:xfrm>
            <a:off x="1199424" y="1952736"/>
            <a:ext cx="0" cy="4048254"/>
            <a:chOff x="1600957" y="1449690"/>
            <a:chExt cx="0" cy="5046526"/>
          </a:xfrm>
        </p:grpSpPr>
        <p:cxnSp>
          <p:nvCxnSpPr>
            <p:cNvPr id="577" name="Straight Connector 576">
              <a:extLst>
                <a:ext uri="{FF2B5EF4-FFF2-40B4-BE49-F238E27FC236}">
                  <a16:creationId xmlns:a16="http://schemas.microsoft.com/office/drawing/2014/main" id="{6AA8D413-E665-1897-C0D4-598DE1974296}"/>
                </a:ext>
              </a:extLst>
            </p:cNvPr>
            <p:cNvCxnSpPr>
              <a:cxnSpLocks/>
            </p:cNvCxnSpPr>
            <p:nvPr/>
          </p:nvCxnSpPr>
          <p:spPr>
            <a:xfrm>
              <a:off x="160095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E035742C-B090-47DA-613C-7D734B513EA6}"/>
                </a:ext>
              </a:extLst>
            </p:cNvPr>
            <p:cNvCxnSpPr>
              <a:cxnSpLocks/>
            </p:cNvCxnSpPr>
            <p:nvPr/>
          </p:nvCxnSpPr>
          <p:spPr>
            <a:xfrm>
              <a:off x="160095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A137D2A8-FC1E-AEFB-EBAC-16421D71E5DB}"/>
              </a:ext>
            </a:extLst>
          </p:cNvPr>
          <p:cNvGrpSpPr/>
          <p:nvPr/>
        </p:nvGrpSpPr>
        <p:grpSpPr>
          <a:xfrm>
            <a:off x="2069885" y="1952736"/>
            <a:ext cx="0" cy="4048254"/>
            <a:chOff x="2552435" y="1449690"/>
            <a:chExt cx="0" cy="5046526"/>
          </a:xfrm>
        </p:grpSpPr>
        <p:cxnSp>
          <p:nvCxnSpPr>
            <p:cNvPr id="575" name="Straight Connector 574">
              <a:extLst>
                <a:ext uri="{FF2B5EF4-FFF2-40B4-BE49-F238E27FC236}">
                  <a16:creationId xmlns:a16="http://schemas.microsoft.com/office/drawing/2014/main" id="{95D613AE-6036-8429-7CF0-26DDFA39D9E5}"/>
                </a:ext>
              </a:extLst>
            </p:cNvPr>
            <p:cNvCxnSpPr>
              <a:cxnSpLocks/>
            </p:cNvCxnSpPr>
            <p:nvPr/>
          </p:nvCxnSpPr>
          <p:spPr>
            <a:xfrm>
              <a:off x="255243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D472C7AE-FF26-23BE-F361-67E4C7B017DA}"/>
                </a:ext>
              </a:extLst>
            </p:cNvPr>
            <p:cNvCxnSpPr>
              <a:cxnSpLocks/>
            </p:cNvCxnSpPr>
            <p:nvPr/>
          </p:nvCxnSpPr>
          <p:spPr>
            <a:xfrm>
              <a:off x="255243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9377DF13-F55C-3095-788B-B2310081ADF9}"/>
              </a:ext>
            </a:extLst>
          </p:cNvPr>
          <p:cNvGrpSpPr/>
          <p:nvPr/>
        </p:nvGrpSpPr>
        <p:grpSpPr>
          <a:xfrm>
            <a:off x="2505114" y="1952736"/>
            <a:ext cx="0" cy="4048254"/>
            <a:chOff x="3028174" y="1449690"/>
            <a:chExt cx="0" cy="5046526"/>
          </a:xfrm>
        </p:grpSpPr>
        <p:cxnSp>
          <p:nvCxnSpPr>
            <p:cNvPr id="573" name="Straight Connector 572">
              <a:extLst>
                <a:ext uri="{FF2B5EF4-FFF2-40B4-BE49-F238E27FC236}">
                  <a16:creationId xmlns:a16="http://schemas.microsoft.com/office/drawing/2014/main" id="{FA931CEB-BAD9-D754-A1F0-E8E1C04A4798}"/>
                </a:ext>
              </a:extLst>
            </p:cNvPr>
            <p:cNvCxnSpPr>
              <a:cxnSpLocks/>
            </p:cNvCxnSpPr>
            <p:nvPr/>
          </p:nvCxnSpPr>
          <p:spPr>
            <a:xfrm>
              <a:off x="302817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D90E17D6-3979-A47C-99E3-628F88EA0ADA}"/>
                </a:ext>
              </a:extLst>
            </p:cNvPr>
            <p:cNvCxnSpPr>
              <a:cxnSpLocks/>
            </p:cNvCxnSpPr>
            <p:nvPr/>
          </p:nvCxnSpPr>
          <p:spPr>
            <a:xfrm>
              <a:off x="302817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50AE1120-7BE0-51C7-8CC2-2F2F56729AA5}"/>
              </a:ext>
            </a:extLst>
          </p:cNvPr>
          <p:cNvGrpSpPr/>
          <p:nvPr/>
        </p:nvGrpSpPr>
        <p:grpSpPr>
          <a:xfrm>
            <a:off x="2940343" y="1952736"/>
            <a:ext cx="0" cy="4048254"/>
            <a:chOff x="3503913" y="1449690"/>
            <a:chExt cx="0" cy="5046526"/>
          </a:xfrm>
        </p:grpSpPr>
        <p:cxnSp>
          <p:nvCxnSpPr>
            <p:cNvPr id="571" name="Straight Connector 570">
              <a:extLst>
                <a:ext uri="{FF2B5EF4-FFF2-40B4-BE49-F238E27FC236}">
                  <a16:creationId xmlns:a16="http://schemas.microsoft.com/office/drawing/2014/main" id="{91DB1182-D030-D77B-1C06-06AB25F9912E}"/>
                </a:ext>
              </a:extLst>
            </p:cNvPr>
            <p:cNvCxnSpPr>
              <a:cxnSpLocks/>
            </p:cNvCxnSpPr>
            <p:nvPr/>
          </p:nvCxnSpPr>
          <p:spPr>
            <a:xfrm>
              <a:off x="350391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EF2AF5D4-1B3E-73E0-58F4-2E5E2E7ACA4B}"/>
                </a:ext>
              </a:extLst>
            </p:cNvPr>
            <p:cNvCxnSpPr>
              <a:cxnSpLocks/>
            </p:cNvCxnSpPr>
            <p:nvPr/>
          </p:nvCxnSpPr>
          <p:spPr>
            <a:xfrm>
              <a:off x="350391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77D06A77-6BCD-4D6B-B107-3EF938D0D35E}"/>
              </a:ext>
            </a:extLst>
          </p:cNvPr>
          <p:cNvGrpSpPr/>
          <p:nvPr/>
        </p:nvGrpSpPr>
        <p:grpSpPr>
          <a:xfrm>
            <a:off x="3375573" y="1952736"/>
            <a:ext cx="0" cy="4048254"/>
            <a:chOff x="3979652" y="1449690"/>
            <a:chExt cx="0" cy="5046526"/>
          </a:xfrm>
        </p:grpSpPr>
        <p:cxnSp>
          <p:nvCxnSpPr>
            <p:cNvPr id="569" name="Straight Connector 568">
              <a:extLst>
                <a:ext uri="{FF2B5EF4-FFF2-40B4-BE49-F238E27FC236}">
                  <a16:creationId xmlns:a16="http://schemas.microsoft.com/office/drawing/2014/main" id="{4C08ADED-086B-5254-CDCB-96D3925FF0B9}"/>
                </a:ext>
              </a:extLst>
            </p:cNvPr>
            <p:cNvCxnSpPr>
              <a:cxnSpLocks/>
            </p:cNvCxnSpPr>
            <p:nvPr/>
          </p:nvCxnSpPr>
          <p:spPr>
            <a:xfrm>
              <a:off x="3979652"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A1DDDD82-D752-1229-B805-DB69EB3A728E}"/>
                </a:ext>
              </a:extLst>
            </p:cNvPr>
            <p:cNvCxnSpPr>
              <a:cxnSpLocks/>
            </p:cNvCxnSpPr>
            <p:nvPr/>
          </p:nvCxnSpPr>
          <p:spPr>
            <a:xfrm>
              <a:off x="3979652"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38885A0D-BFC2-DD2D-693B-3505C01D9C30}"/>
              </a:ext>
            </a:extLst>
          </p:cNvPr>
          <p:cNvGrpSpPr/>
          <p:nvPr/>
        </p:nvGrpSpPr>
        <p:grpSpPr>
          <a:xfrm>
            <a:off x="3810802" y="1952736"/>
            <a:ext cx="0" cy="4048254"/>
            <a:chOff x="4455391" y="1449690"/>
            <a:chExt cx="0" cy="5046526"/>
          </a:xfrm>
        </p:grpSpPr>
        <p:cxnSp>
          <p:nvCxnSpPr>
            <p:cNvPr id="567" name="Straight Connector 566">
              <a:extLst>
                <a:ext uri="{FF2B5EF4-FFF2-40B4-BE49-F238E27FC236}">
                  <a16:creationId xmlns:a16="http://schemas.microsoft.com/office/drawing/2014/main" id="{38F8FA70-3F6C-AE9F-D4C0-ED5DDF9C9EBC}"/>
                </a:ext>
              </a:extLst>
            </p:cNvPr>
            <p:cNvCxnSpPr>
              <a:cxnSpLocks/>
            </p:cNvCxnSpPr>
            <p:nvPr/>
          </p:nvCxnSpPr>
          <p:spPr>
            <a:xfrm>
              <a:off x="445539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5115165E-8440-3BE3-CCD9-D0E8A7EC75CC}"/>
                </a:ext>
              </a:extLst>
            </p:cNvPr>
            <p:cNvCxnSpPr>
              <a:cxnSpLocks/>
            </p:cNvCxnSpPr>
            <p:nvPr/>
          </p:nvCxnSpPr>
          <p:spPr>
            <a:xfrm>
              <a:off x="445539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168765EF-9EF5-7A9C-5683-51A05D513A0E}"/>
              </a:ext>
            </a:extLst>
          </p:cNvPr>
          <p:cNvGrpSpPr/>
          <p:nvPr/>
        </p:nvGrpSpPr>
        <p:grpSpPr>
          <a:xfrm>
            <a:off x="4246032" y="1952736"/>
            <a:ext cx="0" cy="4048254"/>
            <a:chOff x="4931130" y="1449690"/>
            <a:chExt cx="0" cy="5046526"/>
          </a:xfrm>
        </p:grpSpPr>
        <p:cxnSp>
          <p:nvCxnSpPr>
            <p:cNvPr id="565" name="Straight Connector 564">
              <a:extLst>
                <a:ext uri="{FF2B5EF4-FFF2-40B4-BE49-F238E27FC236}">
                  <a16:creationId xmlns:a16="http://schemas.microsoft.com/office/drawing/2014/main" id="{7FD9DCA7-40DB-0DE5-F53A-6FBACF31655E}"/>
                </a:ext>
              </a:extLst>
            </p:cNvPr>
            <p:cNvCxnSpPr>
              <a:cxnSpLocks/>
            </p:cNvCxnSpPr>
            <p:nvPr/>
          </p:nvCxnSpPr>
          <p:spPr>
            <a:xfrm>
              <a:off x="493113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D744350F-DC39-A54E-081D-9E9649846F6C}"/>
                </a:ext>
              </a:extLst>
            </p:cNvPr>
            <p:cNvCxnSpPr>
              <a:cxnSpLocks/>
            </p:cNvCxnSpPr>
            <p:nvPr/>
          </p:nvCxnSpPr>
          <p:spPr>
            <a:xfrm>
              <a:off x="493113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54" name="Group 453">
            <a:extLst>
              <a:ext uri="{FF2B5EF4-FFF2-40B4-BE49-F238E27FC236}">
                <a16:creationId xmlns:a16="http://schemas.microsoft.com/office/drawing/2014/main" id="{08683978-BCE0-BC77-EF64-6D7D1EB41A48}"/>
              </a:ext>
            </a:extLst>
          </p:cNvPr>
          <p:cNvGrpSpPr/>
          <p:nvPr/>
        </p:nvGrpSpPr>
        <p:grpSpPr>
          <a:xfrm>
            <a:off x="4681262" y="1952736"/>
            <a:ext cx="0" cy="4048254"/>
            <a:chOff x="5406869" y="1449690"/>
            <a:chExt cx="0" cy="5046526"/>
          </a:xfrm>
        </p:grpSpPr>
        <p:cxnSp>
          <p:nvCxnSpPr>
            <p:cNvPr id="563" name="Straight Connector 562">
              <a:extLst>
                <a:ext uri="{FF2B5EF4-FFF2-40B4-BE49-F238E27FC236}">
                  <a16:creationId xmlns:a16="http://schemas.microsoft.com/office/drawing/2014/main" id="{969CAC66-8796-0FF1-77D9-F93C134B15D1}"/>
                </a:ext>
              </a:extLst>
            </p:cNvPr>
            <p:cNvCxnSpPr>
              <a:cxnSpLocks/>
            </p:cNvCxnSpPr>
            <p:nvPr/>
          </p:nvCxnSpPr>
          <p:spPr>
            <a:xfrm>
              <a:off x="540686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8E2C7107-5434-66AE-07D8-334927D91707}"/>
                </a:ext>
              </a:extLst>
            </p:cNvPr>
            <p:cNvCxnSpPr>
              <a:cxnSpLocks/>
            </p:cNvCxnSpPr>
            <p:nvPr/>
          </p:nvCxnSpPr>
          <p:spPr>
            <a:xfrm>
              <a:off x="540686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0" name="Group 459">
            <a:extLst>
              <a:ext uri="{FF2B5EF4-FFF2-40B4-BE49-F238E27FC236}">
                <a16:creationId xmlns:a16="http://schemas.microsoft.com/office/drawing/2014/main" id="{053EA8F1-7C58-4D86-8366-1AB81145A6C2}"/>
              </a:ext>
            </a:extLst>
          </p:cNvPr>
          <p:cNvGrpSpPr/>
          <p:nvPr/>
        </p:nvGrpSpPr>
        <p:grpSpPr>
          <a:xfrm>
            <a:off x="5116492" y="1952736"/>
            <a:ext cx="0" cy="4048254"/>
            <a:chOff x="5882607" y="1449690"/>
            <a:chExt cx="0" cy="5046526"/>
          </a:xfrm>
        </p:grpSpPr>
        <p:cxnSp>
          <p:nvCxnSpPr>
            <p:cNvPr id="561" name="Straight Connector 560">
              <a:extLst>
                <a:ext uri="{FF2B5EF4-FFF2-40B4-BE49-F238E27FC236}">
                  <a16:creationId xmlns:a16="http://schemas.microsoft.com/office/drawing/2014/main" id="{DC980556-2003-E0D0-8431-55EF24A3A5E9}"/>
                </a:ext>
              </a:extLst>
            </p:cNvPr>
            <p:cNvCxnSpPr>
              <a:cxnSpLocks/>
            </p:cNvCxnSpPr>
            <p:nvPr/>
          </p:nvCxnSpPr>
          <p:spPr>
            <a:xfrm>
              <a:off x="5882607"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40985022-B48E-1E11-2E32-CF2229909648}"/>
                </a:ext>
              </a:extLst>
            </p:cNvPr>
            <p:cNvCxnSpPr>
              <a:cxnSpLocks/>
            </p:cNvCxnSpPr>
            <p:nvPr/>
          </p:nvCxnSpPr>
          <p:spPr>
            <a:xfrm>
              <a:off x="5882607"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1" name="Group 460">
            <a:extLst>
              <a:ext uri="{FF2B5EF4-FFF2-40B4-BE49-F238E27FC236}">
                <a16:creationId xmlns:a16="http://schemas.microsoft.com/office/drawing/2014/main" id="{3442D6C5-D50E-56D6-72AE-AFE63AEE8B65}"/>
              </a:ext>
            </a:extLst>
          </p:cNvPr>
          <p:cNvGrpSpPr/>
          <p:nvPr/>
        </p:nvGrpSpPr>
        <p:grpSpPr>
          <a:xfrm>
            <a:off x="5551722" y="1952736"/>
            <a:ext cx="0" cy="4048254"/>
            <a:chOff x="6358346" y="1449690"/>
            <a:chExt cx="0" cy="5046526"/>
          </a:xfrm>
        </p:grpSpPr>
        <p:cxnSp>
          <p:nvCxnSpPr>
            <p:cNvPr id="559" name="Straight Connector 558">
              <a:extLst>
                <a:ext uri="{FF2B5EF4-FFF2-40B4-BE49-F238E27FC236}">
                  <a16:creationId xmlns:a16="http://schemas.microsoft.com/office/drawing/2014/main" id="{6253A7A0-1630-328F-7893-A641479466E2}"/>
                </a:ext>
              </a:extLst>
            </p:cNvPr>
            <p:cNvCxnSpPr>
              <a:cxnSpLocks/>
            </p:cNvCxnSpPr>
            <p:nvPr/>
          </p:nvCxnSpPr>
          <p:spPr>
            <a:xfrm>
              <a:off x="635834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E17E462F-C4B1-5F8D-23E1-88E63D002F64}"/>
                </a:ext>
              </a:extLst>
            </p:cNvPr>
            <p:cNvCxnSpPr>
              <a:cxnSpLocks/>
            </p:cNvCxnSpPr>
            <p:nvPr/>
          </p:nvCxnSpPr>
          <p:spPr>
            <a:xfrm>
              <a:off x="635834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2" name="Group 461">
            <a:extLst>
              <a:ext uri="{FF2B5EF4-FFF2-40B4-BE49-F238E27FC236}">
                <a16:creationId xmlns:a16="http://schemas.microsoft.com/office/drawing/2014/main" id="{E6CCE96F-7F1B-EF2E-2244-E423F2DC8857}"/>
              </a:ext>
            </a:extLst>
          </p:cNvPr>
          <p:cNvGrpSpPr/>
          <p:nvPr/>
        </p:nvGrpSpPr>
        <p:grpSpPr>
          <a:xfrm>
            <a:off x="5986951" y="1952736"/>
            <a:ext cx="0" cy="4048254"/>
            <a:chOff x="6834085" y="1449690"/>
            <a:chExt cx="0" cy="5046526"/>
          </a:xfrm>
        </p:grpSpPr>
        <p:cxnSp>
          <p:nvCxnSpPr>
            <p:cNvPr id="557" name="Straight Connector 556">
              <a:extLst>
                <a:ext uri="{FF2B5EF4-FFF2-40B4-BE49-F238E27FC236}">
                  <a16:creationId xmlns:a16="http://schemas.microsoft.com/office/drawing/2014/main" id="{B7038AD2-1665-BE10-EFB5-3D1AD46A09C3}"/>
                </a:ext>
              </a:extLst>
            </p:cNvPr>
            <p:cNvCxnSpPr>
              <a:cxnSpLocks/>
            </p:cNvCxnSpPr>
            <p:nvPr/>
          </p:nvCxnSpPr>
          <p:spPr>
            <a:xfrm>
              <a:off x="6834085"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D0FC65A3-C135-0AC1-938B-0BBCDE3B5947}"/>
                </a:ext>
              </a:extLst>
            </p:cNvPr>
            <p:cNvCxnSpPr>
              <a:cxnSpLocks/>
            </p:cNvCxnSpPr>
            <p:nvPr/>
          </p:nvCxnSpPr>
          <p:spPr>
            <a:xfrm>
              <a:off x="6834085"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17BD0130-1B57-93C2-C110-AAEBC09FDEB5}"/>
              </a:ext>
            </a:extLst>
          </p:cNvPr>
          <p:cNvGrpSpPr/>
          <p:nvPr/>
        </p:nvGrpSpPr>
        <p:grpSpPr>
          <a:xfrm>
            <a:off x="6422181" y="1952736"/>
            <a:ext cx="0" cy="4048254"/>
            <a:chOff x="7309824" y="1449690"/>
            <a:chExt cx="0" cy="5046526"/>
          </a:xfrm>
        </p:grpSpPr>
        <p:cxnSp>
          <p:nvCxnSpPr>
            <p:cNvPr id="555" name="Straight Connector 554">
              <a:extLst>
                <a:ext uri="{FF2B5EF4-FFF2-40B4-BE49-F238E27FC236}">
                  <a16:creationId xmlns:a16="http://schemas.microsoft.com/office/drawing/2014/main" id="{1031BE59-5BDB-79CE-BAAA-A1903ADA9E73}"/>
                </a:ext>
              </a:extLst>
            </p:cNvPr>
            <p:cNvCxnSpPr>
              <a:cxnSpLocks/>
            </p:cNvCxnSpPr>
            <p:nvPr/>
          </p:nvCxnSpPr>
          <p:spPr>
            <a:xfrm>
              <a:off x="7309824"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C99E61F2-471F-B17C-2430-2F872FD6D6F4}"/>
                </a:ext>
              </a:extLst>
            </p:cNvPr>
            <p:cNvCxnSpPr>
              <a:cxnSpLocks/>
            </p:cNvCxnSpPr>
            <p:nvPr/>
          </p:nvCxnSpPr>
          <p:spPr>
            <a:xfrm>
              <a:off x="7309824"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62750487-C3CB-FAFA-ECEC-51836948D011}"/>
              </a:ext>
            </a:extLst>
          </p:cNvPr>
          <p:cNvGrpSpPr/>
          <p:nvPr/>
        </p:nvGrpSpPr>
        <p:grpSpPr>
          <a:xfrm>
            <a:off x="6857411" y="1952736"/>
            <a:ext cx="0" cy="4048254"/>
            <a:chOff x="7785563" y="1449690"/>
            <a:chExt cx="0" cy="5046526"/>
          </a:xfrm>
        </p:grpSpPr>
        <p:cxnSp>
          <p:nvCxnSpPr>
            <p:cNvPr id="553" name="Straight Connector 552">
              <a:extLst>
                <a:ext uri="{FF2B5EF4-FFF2-40B4-BE49-F238E27FC236}">
                  <a16:creationId xmlns:a16="http://schemas.microsoft.com/office/drawing/2014/main" id="{13E862E4-5D8C-5102-98C0-B5D052D14A36}"/>
                </a:ext>
              </a:extLst>
            </p:cNvPr>
            <p:cNvCxnSpPr>
              <a:cxnSpLocks/>
            </p:cNvCxnSpPr>
            <p:nvPr/>
          </p:nvCxnSpPr>
          <p:spPr>
            <a:xfrm>
              <a:off x="7785563"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BAE9DFAD-D1DB-6EFB-EAAD-8D6E3A4B838B}"/>
                </a:ext>
              </a:extLst>
            </p:cNvPr>
            <p:cNvCxnSpPr>
              <a:cxnSpLocks/>
            </p:cNvCxnSpPr>
            <p:nvPr/>
          </p:nvCxnSpPr>
          <p:spPr>
            <a:xfrm>
              <a:off x="7785563"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8D959D47-6973-ED09-3AEC-1ED96441794A}"/>
              </a:ext>
            </a:extLst>
          </p:cNvPr>
          <p:cNvGrpSpPr/>
          <p:nvPr/>
        </p:nvGrpSpPr>
        <p:grpSpPr>
          <a:xfrm>
            <a:off x="7292641" y="1952736"/>
            <a:ext cx="0" cy="4048254"/>
            <a:chOff x="8737041" y="1449690"/>
            <a:chExt cx="0" cy="5046526"/>
          </a:xfrm>
        </p:grpSpPr>
        <p:cxnSp>
          <p:nvCxnSpPr>
            <p:cNvPr id="551" name="Straight Connector 550">
              <a:extLst>
                <a:ext uri="{FF2B5EF4-FFF2-40B4-BE49-F238E27FC236}">
                  <a16:creationId xmlns:a16="http://schemas.microsoft.com/office/drawing/2014/main" id="{AD010357-D83B-AB44-74B5-55BB0E215220}"/>
                </a:ext>
              </a:extLst>
            </p:cNvPr>
            <p:cNvCxnSpPr>
              <a:cxnSpLocks/>
            </p:cNvCxnSpPr>
            <p:nvPr/>
          </p:nvCxnSpPr>
          <p:spPr>
            <a:xfrm>
              <a:off x="8737041"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57A4B53E-783C-FFE2-4910-8A5EA6B09F0E}"/>
                </a:ext>
              </a:extLst>
            </p:cNvPr>
            <p:cNvCxnSpPr>
              <a:cxnSpLocks/>
            </p:cNvCxnSpPr>
            <p:nvPr/>
          </p:nvCxnSpPr>
          <p:spPr>
            <a:xfrm>
              <a:off x="8737041"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550F6C19-5DC8-1BA6-4B11-8C76F9CAB604}"/>
              </a:ext>
            </a:extLst>
          </p:cNvPr>
          <p:cNvGrpSpPr/>
          <p:nvPr/>
        </p:nvGrpSpPr>
        <p:grpSpPr>
          <a:xfrm>
            <a:off x="7727870" y="1952736"/>
            <a:ext cx="0" cy="4048254"/>
            <a:chOff x="9212780" y="1449690"/>
            <a:chExt cx="0" cy="5046526"/>
          </a:xfrm>
        </p:grpSpPr>
        <p:cxnSp>
          <p:nvCxnSpPr>
            <p:cNvPr id="549" name="Straight Connector 548">
              <a:extLst>
                <a:ext uri="{FF2B5EF4-FFF2-40B4-BE49-F238E27FC236}">
                  <a16:creationId xmlns:a16="http://schemas.microsoft.com/office/drawing/2014/main" id="{21FB2B42-F4BE-2132-B0FE-59314831E6A2}"/>
                </a:ext>
              </a:extLst>
            </p:cNvPr>
            <p:cNvCxnSpPr>
              <a:cxnSpLocks/>
            </p:cNvCxnSpPr>
            <p:nvPr/>
          </p:nvCxnSpPr>
          <p:spPr>
            <a:xfrm>
              <a:off x="9212780"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BC0EDE3D-AF64-B30D-19F0-B2A1EBE6CEB7}"/>
                </a:ext>
              </a:extLst>
            </p:cNvPr>
            <p:cNvCxnSpPr>
              <a:cxnSpLocks/>
            </p:cNvCxnSpPr>
            <p:nvPr/>
          </p:nvCxnSpPr>
          <p:spPr>
            <a:xfrm>
              <a:off x="9212780"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0" name="Group 469">
            <a:extLst>
              <a:ext uri="{FF2B5EF4-FFF2-40B4-BE49-F238E27FC236}">
                <a16:creationId xmlns:a16="http://schemas.microsoft.com/office/drawing/2014/main" id="{EF93D23D-D637-0F93-831B-87373D91C94E}"/>
              </a:ext>
            </a:extLst>
          </p:cNvPr>
          <p:cNvGrpSpPr/>
          <p:nvPr/>
        </p:nvGrpSpPr>
        <p:grpSpPr>
          <a:xfrm>
            <a:off x="8163100" y="1952736"/>
            <a:ext cx="0" cy="4048254"/>
            <a:chOff x="9688519" y="1449690"/>
            <a:chExt cx="0" cy="5046526"/>
          </a:xfrm>
        </p:grpSpPr>
        <p:cxnSp>
          <p:nvCxnSpPr>
            <p:cNvPr id="547" name="Straight Connector 546">
              <a:extLst>
                <a:ext uri="{FF2B5EF4-FFF2-40B4-BE49-F238E27FC236}">
                  <a16:creationId xmlns:a16="http://schemas.microsoft.com/office/drawing/2014/main" id="{58DDCDB5-9DB9-720C-11A2-DB55EAABE130}"/>
                </a:ext>
              </a:extLst>
            </p:cNvPr>
            <p:cNvCxnSpPr>
              <a:cxnSpLocks/>
            </p:cNvCxnSpPr>
            <p:nvPr/>
          </p:nvCxnSpPr>
          <p:spPr>
            <a:xfrm>
              <a:off x="968851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F049F578-6C67-2C39-CB71-20E55B9CFC0D}"/>
                </a:ext>
              </a:extLst>
            </p:cNvPr>
            <p:cNvCxnSpPr>
              <a:cxnSpLocks/>
            </p:cNvCxnSpPr>
            <p:nvPr/>
          </p:nvCxnSpPr>
          <p:spPr>
            <a:xfrm>
              <a:off x="9688519"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1" name="Group 470">
            <a:extLst>
              <a:ext uri="{FF2B5EF4-FFF2-40B4-BE49-F238E27FC236}">
                <a16:creationId xmlns:a16="http://schemas.microsoft.com/office/drawing/2014/main" id="{04719FF8-4A59-157D-7BFE-6FFE2A281753}"/>
              </a:ext>
            </a:extLst>
          </p:cNvPr>
          <p:cNvGrpSpPr/>
          <p:nvPr/>
        </p:nvGrpSpPr>
        <p:grpSpPr>
          <a:xfrm>
            <a:off x="8598331" y="1952736"/>
            <a:ext cx="0" cy="4048254"/>
            <a:chOff x="10164258" y="1449690"/>
            <a:chExt cx="0" cy="5046526"/>
          </a:xfrm>
        </p:grpSpPr>
        <p:cxnSp>
          <p:nvCxnSpPr>
            <p:cNvPr id="545" name="Straight Connector 544">
              <a:extLst>
                <a:ext uri="{FF2B5EF4-FFF2-40B4-BE49-F238E27FC236}">
                  <a16:creationId xmlns:a16="http://schemas.microsoft.com/office/drawing/2014/main" id="{8433898C-E536-F113-D2CA-2BDB3298C7CC}"/>
                </a:ext>
              </a:extLst>
            </p:cNvPr>
            <p:cNvCxnSpPr>
              <a:cxnSpLocks/>
            </p:cNvCxnSpPr>
            <p:nvPr/>
          </p:nvCxnSpPr>
          <p:spPr>
            <a:xfrm>
              <a:off x="1016425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CA31B738-BDC1-569C-240B-82A60AD56D03}"/>
                </a:ext>
              </a:extLst>
            </p:cNvPr>
            <p:cNvCxnSpPr>
              <a:cxnSpLocks/>
            </p:cNvCxnSpPr>
            <p:nvPr/>
          </p:nvCxnSpPr>
          <p:spPr>
            <a:xfrm>
              <a:off x="1016425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3" name="Group 472">
            <a:extLst>
              <a:ext uri="{FF2B5EF4-FFF2-40B4-BE49-F238E27FC236}">
                <a16:creationId xmlns:a16="http://schemas.microsoft.com/office/drawing/2014/main" id="{A39CA4DD-826B-7617-5761-E3DAF6B71A84}"/>
              </a:ext>
            </a:extLst>
          </p:cNvPr>
          <p:cNvGrpSpPr/>
          <p:nvPr/>
        </p:nvGrpSpPr>
        <p:grpSpPr>
          <a:xfrm>
            <a:off x="1634654" y="1952736"/>
            <a:ext cx="0" cy="4048254"/>
            <a:chOff x="2076696" y="1449690"/>
            <a:chExt cx="0" cy="5046526"/>
          </a:xfrm>
        </p:grpSpPr>
        <p:cxnSp>
          <p:nvCxnSpPr>
            <p:cNvPr id="543" name="Straight Connector 542">
              <a:extLst>
                <a:ext uri="{FF2B5EF4-FFF2-40B4-BE49-F238E27FC236}">
                  <a16:creationId xmlns:a16="http://schemas.microsoft.com/office/drawing/2014/main" id="{82E5DD2C-DE50-0484-D24A-9990A8A40F22}"/>
                </a:ext>
              </a:extLst>
            </p:cNvPr>
            <p:cNvCxnSpPr>
              <a:cxnSpLocks/>
            </p:cNvCxnSpPr>
            <p:nvPr/>
          </p:nvCxnSpPr>
          <p:spPr>
            <a:xfrm>
              <a:off x="2076696"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2B5C0DB7-6F12-79A6-F1E1-13B3E3671C8B}"/>
                </a:ext>
              </a:extLst>
            </p:cNvPr>
            <p:cNvCxnSpPr>
              <a:cxnSpLocks/>
            </p:cNvCxnSpPr>
            <p:nvPr/>
          </p:nvCxnSpPr>
          <p:spPr>
            <a:xfrm>
              <a:off x="2076696"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7" name="Group 476">
            <a:extLst>
              <a:ext uri="{FF2B5EF4-FFF2-40B4-BE49-F238E27FC236}">
                <a16:creationId xmlns:a16="http://schemas.microsoft.com/office/drawing/2014/main" id="{67C650D1-D4AE-6AB3-AF9A-F809DBA30521}"/>
              </a:ext>
            </a:extLst>
          </p:cNvPr>
          <p:cNvGrpSpPr>
            <a:grpSpLocks/>
          </p:cNvGrpSpPr>
          <p:nvPr/>
        </p:nvGrpSpPr>
        <p:grpSpPr>
          <a:xfrm>
            <a:off x="328966" y="1952736"/>
            <a:ext cx="0" cy="4048254"/>
            <a:chOff x="1125218" y="1449690"/>
            <a:chExt cx="0" cy="5046526"/>
          </a:xfrm>
        </p:grpSpPr>
        <p:cxnSp>
          <p:nvCxnSpPr>
            <p:cNvPr id="541" name="Straight Connector 540">
              <a:extLst>
                <a:ext uri="{FF2B5EF4-FFF2-40B4-BE49-F238E27FC236}">
                  <a16:creationId xmlns:a16="http://schemas.microsoft.com/office/drawing/2014/main" id="{B5539664-3B8F-FE3F-40F4-D9C2D0A867F0}"/>
                </a:ext>
              </a:extLst>
            </p:cNvPr>
            <p:cNvCxnSpPr>
              <a:cxnSpLocks/>
            </p:cNvCxnSpPr>
            <p:nvPr/>
          </p:nvCxnSpPr>
          <p:spPr>
            <a:xfrm>
              <a:off x="1125218"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9590C0BF-D5D3-036C-FEF0-BA860BB840DA}"/>
                </a:ext>
              </a:extLst>
            </p:cNvPr>
            <p:cNvCxnSpPr>
              <a:cxnSpLocks/>
            </p:cNvCxnSpPr>
            <p:nvPr/>
          </p:nvCxnSpPr>
          <p:spPr>
            <a:xfrm>
              <a:off x="1125218" y="1732579"/>
              <a:ext cx="0" cy="4763637"/>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5E56B1B6-D9D0-A0B6-26F7-D0CC5E628E4C}"/>
              </a:ext>
            </a:extLst>
          </p:cNvPr>
          <p:cNvGrpSpPr/>
          <p:nvPr/>
        </p:nvGrpSpPr>
        <p:grpSpPr>
          <a:xfrm>
            <a:off x="8591782" y="2202826"/>
            <a:ext cx="0" cy="3817891"/>
            <a:chOff x="649479" y="1449690"/>
            <a:chExt cx="0" cy="5046526"/>
          </a:xfrm>
        </p:grpSpPr>
        <p:cxnSp>
          <p:nvCxnSpPr>
            <p:cNvPr id="539" name="Straight Connector 538">
              <a:extLst>
                <a:ext uri="{FF2B5EF4-FFF2-40B4-BE49-F238E27FC236}">
                  <a16:creationId xmlns:a16="http://schemas.microsoft.com/office/drawing/2014/main" id="{4D1B05B0-CD8F-B1F5-FEED-389E66E0A654}"/>
                </a:ext>
              </a:extLst>
            </p:cNvPr>
            <p:cNvCxnSpPr>
              <a:cxnSpLocks/>
            </p:cNvCxnSpPr>
            <p:nvPr/>
          </p:nvCxnSpPr>
          <p:spPr>
            <a:xfrm>
              <a:off x="649479" y="1449690"/>
              <a:ext cx="0" cy="201961"/>
            </a:xfrm>
            <a:prstGeom prst="line">
              <a:avLst/>
            </a:prstGeom>
            <a:ln w="6350" cap="flat">
              <a:solidFill>
                <a:schemeClr val="bg1"/>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BA00C83C-E10F-3EE8-0BF8-A14E05D827CC}"/>
                </a:ext>
              </a:extLst>
            </p:cNvPr>
            <p:cNvCxnSpPr>
              <a:cxnSpLocks/>
            </p:cNvCxnSpPr>
            <p:nvPr/>
          </p:nvCxnSpPr>
          <p:spPr>
            <a:xfrm>
              <a:off x="649479" y="1732579"/>
              <a:ext cx="0" cy="4763637"/>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FD6A868D-5108-65D5-A312-AF4ADA5929F0}"/>
              </a:ext>
            </a:extLst>
          </p:cNvPr>
          <p:cNvGrpSpPr/>
          <p:nvPr/>
        </p:nvGrpSpPr>
        <p:grpSpPr>
          <a:xfrm>
            <a:off x="8318798" y="3021093"/>
            <a:ext cx="568295" cy="667959"/>
            <a:chOff x="8318798" y="3021093"/>
            <a:chExt cx="568295" cy="667959"/>
          </a:xfrm>
        </p:grpSpPr>
        <p:sp>
          <p:nvSpPr>
            <p:cNvPr id="480" name="Isosceles Triangle 479">
              <a:extLst>
                <a:ext uri="{FF2B5EF4-FFF2-40B4-BE49-F238E27FC236}">
                  <a16:creationId xmlns:a16="http://schemas.microsoft.com/office/drawing/2014/main" id="{4D5C5276-BCB7-A9BA-245A-D342FD310C5E}"/>
                </a:ext>
              </a:extLst>
            </p:cNvPr>
            <p:cNvSpPr/>
            <p:nvPr/>
          </p:nvSpPr>
          <p:spPr>
            <a:xfrm>
              <a:off x="8550827" y="3574487"/>
              <a:ext cx="104237" cy="114565"/>
            </a:xfrm>
            <a:prstGeom prst="triangl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82" name="TextBox 481">
              <a:extLst>
                <a:ext uri="{FF2B5EF4-FFF2-40B4-BE49-F238E27FC236}">
                  <a16:creationId xmlns:a16="http://schemas.microsoft.com/office/drawing/2014/main" id="{78D4BEF1-36FA-CB45-BD5C-A60D6CE25212}"/>
                </a:ext>
              </a:extLst>
            </p:cNvPr>
            <p:cNvSpPr txBox="1"/>
            <p:nvPr/>
          </p:nvSpPr>
          <p:spPr>
            <a:xfrm>
              <a:off x="8318798" y="3021093"/>
              <a:ext cx="568295" cy="523220"/>
            </a:xfrm>
            <a:prstGeom prst="rect">
              <a:avLst/>
            </a:prstGeom>
            <a:solidFill>
              <a:schemeClr val="bg1"/>
            </a:solidFill>
            <a:ln w="6350">
              <a:noFill/>
              <a:miter lim="800000"/>
            </a:ln>
          </p:spPr>
          <p:txBody>
            <a:bodyPr wrap="square" lIns="0" rIns="0">
              <a:spAutoFit/>
            </a:bodyPr>
            <a:lstStyle/>
            <a:p>
              <a:pPr algn="ctr">
                <a:spcBef>
                  <a:spcPts val="300"/>
                </a:spcBef>
                <a:spcAft>
                  <a:spcPts val="300"/>
                </a:spcAft>
                <a:buClr>
                  <a:schemeClr val="tx1"/>
                </a:buClr>
              </a:pPr>
              <a:r>
                <a:rPr lang="en-US" sz="700" b="1"/>
                <a:t>Meet TPL and ERCOT reliability requirements</a:t>
              </a:r>
            </a:p>
          </p:txBody>
        </p:sp>
      </p:grpSp>
      <p:sp>
        <p:nvSpPr>
          <p:cNvPr id="485" name="Isosceles Triangle 484">
            <a:extLst>
              <a:ext uri="{FF2B5EF4-FFF2-40B4-BE49-F238E27FC236}">
                <a16:creationId xmlns:a16="http://schemas.microsoft.com/office/drawing/2014/main" id="{E04EEA2E-6B62-2E89-F425-9271145C415B}"/>
              </a:ext>
            </a:extLst>
          </p:cNvPr>
          <p:cNvSpPr/>
          <p:nvPr/>
        </p:nvSpPr>
        <p:spPr>
          <a:xfrm>
            <a:off x="8550827" y="2821374"/>
            <a:ext cx="104237" cy="11456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00" name="TextBox 499">
            <a:extLst>
              <a:ext uri="{FF2B5EF4-FFF2-40B4-BE49-F238E27FC236}">
                <a16:creationId xmlns:a16="http://schemas.microsoft.com/office/drawing/2014/main" id="{0549BC94-B694-3A49-6677-A7432CC915EE}"/>
              </a:ext>
            </a:extLst>
          </p:cNvPr>
          <p:cNvSpPr txBox="1"/>
          <p:nvPr/>
        </p:nvSpPr>
        <p:spPr>
          <a:xfrm>
            <a:off x="8262593" y="2349322"/>
            <a:ext cx="680704" cy="415498"/>
          </a:xfrm>
          <a:prstGeom prst="rect">
            <a:avLst/>
          </a:prstGeom>
          <a:solidFill>
            <a:schemeClr val="bg1"/>
          </a:solidFill>
          <a:ln w="6350">
            <a:noFill/>
            <a:miter lim="800000"/>
          </a:ln>
        </p:spPr>
        <p:txBody>
          <a:bodyPr wrap="square">
            <a:spAutoFit/>
          </a:bodyPr>
          <a:lstStyle/>
          <a:p>
            <a:pPr algn="ctr">
              <a:spcBef>
                <a:spcPts val="300"/>
              </a:spcBef>
              <a:spcAft>
                <a:spcPts val="300"/>
              </a:spcAft>
              <a:buClr>
                <a:schemeClr val="tx2"/>
              </a:buClr>
            </a:pPr>
            <a:r>
              <a:rPr lang="en-US" sz="700" b="1">
                <a:solidFill>
                  <a:schemeClr val="tx2"/>
                </a:solidFill>
              </a:rPr>
              <a:t>Finalize actionable </a:t>
            </a:r>
            <a:r>
              <a:rPr lang="en-US" sz="700" b="1" err="1">
                <a:solidFill>
                  <a:schemeClr val="tx2"/>
                </a:solidFill>
              </a:rPr>
              <a:t>Txn</a:t>
            </a:r>
            <a:r>
              <a:rPr lang="en-US" sz="700" b="1">
                <a:solidFill>
                  <a:schemeClr val="tx2"/>
                </a:solidFill>
              </a:rPr>
              <a:t> plan</a:t>
            </a:r>
          </a:p>
        </p:txBody>
      </p:sp>
      <p:sp>
        <p:nvSpPr>
          <p:cNvPr id="504" name="TextBox 503">
            <a:extLst>
              <a:ext uri="{FF2B5EF4-FFF2-40B4-BE49-F238E27FC236}">
                <a16:creationId xmlns:a16="http://schemas.microsoft.com/office/drawing/2014/main" id="{7EC75BEF-8D59-F80A-1E4B-199B62E26DAD}"/>
              </a:ext>
            </a:extLst>
          </p:cNvPr>
          <p:cNvSpPr txBox="1">
            <a:spLocks/>
          </p:cNvSpPr>
          <p:nvPr/>
        </p:nvSpPr>
        <p:spPr>
          <a:xfrm>
            <a:off x="85649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a:t>
            </a:r>
          </a:p>
        </p:txBody>
      </p:sp>
      <p:sp>
        <p:nvSpPr>
          <p:cNvPr id="505" name="TextBox 504">
            <a:extLst>
              <a:ext uri="{FF2B5EF4-FFF2-40B4-BE49-F238E27FC236}">
                <a16:creationId xmlns:a16="http://schemas.microsoft.com/office/drawing/2014/main" id="{D15B363A-21FE-D03B-4413-CD03387BD459}"/>
              </a:ext>
            </a:extLst>
          </p:cNvPr>
          <p:cNvSpPr txBox="1">
            <a:spLocks/>
          </p:cNvSpPr>
          <p:nvPr/>
        </p:nvSpPr>
        <p:spPr>
          <a:xfrm>
            <a:off x="42126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a:t>
            </a:r>
          </a:p>
        </p:txBody>
      </p:sp>
      <p:sp>
        <p:nvSpPr>
          <p:cNvPr id="506" name="TextBox 505">
            <a:extLst>
              <a:ext uri="{FF2B5EF4-FFF2-40B4-BE49-F238E27FC236}">
                <a16:creationId xmlns:a16="http://schemas.microsoft.com/office/drawing/2014/main" id="{254C4829-2AF8-E2C1-332E-08D111F3406F}"/>
              </a:ext>
            </a:extLst>
          </p:cNvPr>
          <p:cNvSpPr txBox="1">
            <a:spLocks/>
          </p:cNvSpPr>
          <p:nvPr/>
        </p:nvSpPr>
        <p:spPr>
          <a:xfrm>
            <a:off x="1291723"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M3</a:t>
            </a:r>
          </a:p>
        </p:txBody>
      </p:sp>
      <p:sp>
        <p:nvSpPr>
          <p:cNvPr id="507" name="TextBox 506">
            <a:extLst>
              <a:ext uri="{FF2B5EF4-FFF2-40B4-BE49-F238E27FC236}">
                <a16:creationId xmlns:a16="http://schemas.microsoft.com/office/drawing/2014/main" id="{23DE6279-FB5A-08AE-5FED-60AA86AB33CE}"/>
              </a:ext>
            </a:extLst>
          </p:cNvPr>
          <p:cNvSpPr txBox="1">
            <a:spLocks/>
          </p:cNvSpPr>
          <p:nvPr/>
        </p:nvSpPr>
        <p:spPr>
          <a:xfrm>
            <a:off x="216218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M5</a:t>
            </a:r>
          </a:p>
        </p:txBody>
      </p:sp>
      <p:sp>
        <p:nvSpPr>
          <p:cNvPr id="67" name="TextBox 66">
            <a:extLst>
              <a:ext uri="{FF2B5EF4-FFF2-40B4-BE49-F238E27FC236}">
                <a16:creationId xmlns:a16="http://schemas.microsoft.com/office/drawing/2014/main" id="{37BB79E0-2043-567E-AE23-81DAE07A021C}"/>
              </a:ext>
            </a:extLst>
          </p:cNvPr>
          <p:cNvSpPr txBox="1">
            <a:spLocks/>
          </p:cNvSpPr>
          <p:nvPr/>
        </p:nvSpPr>
        <p:spPr>
          <a:xfrm>
            <a:off x="303264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M7</a:t>
            </a:r>
          </a:p>
        </p:txBody>
      </p:sp>
      <p:sp>
        <p:nvSpPr>
          <p:cNvPr id="68" name="TextBox 67">
            <a:extLst>
              <a:ext uri="{FF2B5EF4-FFF2-40B4-BE49-F238E27FC236}">
                <a16:creationId xmlns:a16="http://schemas.microsoft.com/office/drawing/2014/main" id="{6FA2A75D-74C4-9990-DD90-7B3C45809D21}"/>
              </a:ext>
            </a:extLst>
          </p:cNvPr>
          <p:cNvSpPr txBox="1">
            <a:spLocks/>
          </p:cNvSpPr>
          <p:nvPr/>
        </p:nvSpPr>
        <p:spPr>
          <a:xfrm>
            <a:off x="390310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M9</a:t>
            </a:r>
          </a:p>
        </p:txBody>
      </p:sp>
      <p:sp>
        <p:nvSpPr>
          <p:cNvPr id="69" name="TextBox 68">
            <a:extLst>
              <a:ext uri="{FF2B5EF4-FFF2-40B4-BE49-F238E27FC236}">
                <a16:creationId xmlns:a16="http://schemas.microsoft.com/office/drawing/2014/main" id="{0C2C7D7A-6D28-9E5D-5B6C-6D695DD64F74}"/>
              </a:ext>
            </a:extLst>
          </p:cNvPr>
          <p:cNvSpPr txBox="1">
            <a:spLocks/>
          </p:cNvSpPr>
          <p:nvPr/>
        </p:nvSpPr>
        <p:spPr>
          <a:xfrm>
            <a:off x="520878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M12</a:t>
            </a:r>
          </a:p>
        </p:txBody>
      </p:sp>
      <p:sp>
        <p:nvSpPr>
          <p:cNvPr id="71" name="TextBox 70">
            <a:extLst>
              <a:ext uri="{FF2B5EF4-FFF2-40B4-BE49-F238E27FC236}">
                <a16:creationId xmlns:a16="http://schemas.microsoft.com/office/drawing/2014/main" id="{48EB3C6D-34FC-B7AF-51ED-52BFF1C66B95}"/>
              </a:ext>
            </a:extLst>
          </p:cNvPr>
          <p:cNvSpPr txBox="1">
            <a:spLocks/>
          </p:cNvSpPr>
          <p:nvPr/>
        </p:nvSpPr>
        <p:spPr>
          <a:xfrm>
            <a:off x="433833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M10</a:t>
            </a:r>
          </a:p>
        </p:txBody>
      </p:sp>
      <p:sp>
        <p:nvSpPr>
          <p:cNvPr id="72" name="TextBox 71">
            <a:extLst>
              <a:ext uri="{FF2B5EF4-FFF2-40B4-BE49-F238E27FC236}">
                <a16:creationId xmlns:a16="http://schemas.microsoft.com/office/drawing/2014/main" id="{3B1A725B-221C-14F8-551F-CB9041107FAC}"/>
              </a:ext>
            </a:extLst>
          </p:cNvPr>
          <p:cNvSpPr txBox="1">
            <a:spLocks/>
          </p:cNvSpPr>
          <p:nvPr/>
        </p:nvSpPr>
        <p:spPr>
          <a:xfrm>
            <a:off x="4773560"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M11</a:t>
            </a:r>
          </a:p>
        </p:txBody>
      </p:sp>
      <p:sp>
        <p:nvSpPr>
          <p:cNvPr id="73" name="TextBox 72">
            <a:extLst>
              <a:ext uri="{FF2B5EF4-FFF2-40B4-BE49-F238E27FC236}">
                <a16:creationId xmlns:a16="http://schemas.microsoft.com/office/drawing/2014/main" id="{887BA785-14C5-C9AD-0B64-677C64BEAD62}"/>
              </a:ext>
            </a:extLst>
          </p:cNvPr>
          <p:cNvSpPr txBox="1">
            <a:spLocks/>
          </p:cNvSpPr>
          <p:nvPr/>
        </p:nvSpPr>
        <p:spPr>
          <a:xfrm>
            <a:off x="607924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M14</a:t>
            </a:r>
          </a:p>
        </p:txBody>
      </p:sp>
      <p:sp>
        <p:nvSpPr>
          <p:cNvPr id="74" name="TextBox 73">
            <a:extLst>
              <a:ext uri="{FF2B5EF4-FFF2-40B4-BE49-F238E27FC236}">
                <a16:creationId xmlns:a16="http://schemas.microsoft.com/office/drawing/2014/main" id="{F3F01639-0261-3230-0489-930C3920622E}"/>
              </a:ext>
            </a:extLst>
          </p:cNvPr>
          <p:cNvSpPr txBox="1">
            <a:spLocks/>
          </p:cNvSpPr>
          <p:nvPr/>
        </p:nvSpPr>
        <p:spPr>
          <a:xfrm>
            <a:off x="5644019"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M13</a:t>
            </a:r>
          </a:p>
        </p:txBody>
      </p:sp>
      <p:sp>
        <p:nvSpPr>
          <p:cNvPr id="75" name="TextBox 74">
            <a:extLst>
              <a:ext uri="{FF2B5EF4-FFF2-40B4-BE49-F238E27FC236}">
                <a16:creationId xmlns:a16="http://schemas.microsoft.com/office/drawing/2014/main" id="{1D91613C-3FEB-42EA-B3F6-02CD972BE77D}"/>
              </a:ext>
            </a:extLst>
          </p:cNvPr>
          <p:cNvSpPr txBox="1">
            <a:spLocks/>
          </p:cNvSpPr>
          <p:nvPr/>
        </p:nvSpPr>
        <p:spPr>
          <a:xfrm>
            <a:off x="694970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M16</a:t>
            </a:r>
          </a:p>
        </p:txBody>
      </p:sp>
      <p:sp>
        <p:nvSpPr>
          <p:cNvPr id="76" name="TextBox 75">
            <a:extLst>
              <a:ext uri="{FF2B5EF4-FFF2-40B4-BE49-F238E27FC236}">
                <a16:creationId xmlns:a16="http://schemas.microsoft.com/office/drawing/2014/main" id="{4CE4DEEC-1415-9EAE-6C6C-8CFCD2E1C44E}"/>
              </a:ext>
            </a:extLst>
          </p:cNvPr>
          <p:cNvSpPr txBox="1">
            <a:spLocks/>
          </p:cNvSpPr>
          <p:nvPr/>
        </p:nvSpPr>
        <p:spPr>
          <a:xfrm>
            <a:off x="782016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M18</a:t>
            </a:r>
          </a:p>
        </p:txBody>
      </p:sp>
      <p:sp>
        <p:nvSpPr>
          <p:cNvPr id="77" name="TextBox 76">
            <a:extLst>
              <a:ext uri="{FF2B5EF4-FFF2-40B4-BE49-F238E27FC236}">
                <a16:creationId xmlns:a16="http://schemas.microsoft.com/office/drawing/2014/main" id="{6B74E8C9-6064-8C20-5D88-92AE6B22AF32}"/>
              </a:ext>
            </a:extLst>
          </p:cNvPr>
          <p:cNvSpPr txBox="1">
            <a:spLocks/>
          </p:cNvSpPr>
          <p:nvPr/>
        </p:nvSpPr>
        <p:spPr>
          <a:xfrm>
            <a:off x="8255397"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M19</a:t>
            </a:r>
          </a:p>
        </p:txBody>
      </p:sp>
      <p:sp>
        <p:nvSpPr>
          <p:cNvPr id="78" name="TextBox 77">
            <a:extLst>
              <a:ext uri="{FF2B5EF4-FFF2-40B4-BE49-F238E27FC236}">
                <a16:creationId xmlns:a16="http://schemas.microsoft.com/office/drawing/2014/main" id="{CF928ABF-0276-5522-736E-8C91EE8852FD}"/>
              </a:ext>
            </a:extLst>
          </p:cNvPr>
          <p:cNvSpPr txBox="1">
            <a:spLocks/>
          </p:cNvSpPr>
          <p:nvPr/>
        </p:nvSpPr>
        <p:spPr>
          <a:xfrm>
            <a:off x="651447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M15</a:t>
            </a:r>
          </a:p>
        </p:txBody>
      </p:sp>
      <p:sp>
        <p:nvSpPr>
          <p:cNvPr id="86" name="TextBox 85">
            <a:extLst>
              <a:ext uri="{FF2B5EF4-FFF2-40B4-BE49-F238E27FC236}">
                <a16:creationId xmlns:a16="http://schemas.microsoft.com/office/drawing/2014/main" id="{EF44A077-0DED-CE1A-37B0-3DDB425EFB19}"/>
              </a:ext>
            </a:extLst>
          </p:cNvPr>
          <p:cNvSpPr txBox="1">
            <a:spLocks/>
          </p:cNvSpPr>
          <p:nvPr/>
        </p:nvSpPr>
        <p:spPr>
          <a:xfrm>
            <a:off x="7384938"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M17</a:t>
            </a:r>
          </a:p>
        </p:txBody>
      </p:sp>
      <p:sp>
        <p:nvSpPr>
          <p:cNvPr id="87" name="TextBox 86">
            <a:extLst>
              <a:ext uri="{FF2B5EF4-FFF2-40B4-BE49-F238E27FC236}">
                <a16:creationId xmlns:a16="http://schemas.microsoft.com/office/drawing/2014/main" id="{B504A90A-F644-A621-E6FA-508CE8B20636}"/>
              </a:ext>
            </a:extLst>
          </p:cNvPr>
          <p:cNvSpPr txBox="1">
            <a:spLocks/>
          </p:cNvSpPr>
          <p:nvPr/>
        </p:nvSpPr>
        <p:spPr>
          <a:xfrm>
            <a:off x="172695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M4</a:t>
            </a:r>
          </a:p>
        </p:txBody>
      </p:sp>
      <p:sp>
        <p:nvSpPr>
          <p:cNvPr id="88" name="TextBox 87">
            <a:extLst>
              <a:ext uri="{FF2B5EF4-FFF2-40B4-BE49-F238E27FC236}">
                <a16:creationId xmlns:a16="http://schemas.microsoft.com/office/drawing/2014/main" id="{0FCF04FB-F2F9-726C-CB3C-E96FB49E12B9}"/>
              </a:ext>
            </a:extLst>
          </p:cNvPr>
          <p:cNvSpPr txBox="1">
            <a:spLocks/>
          </p:cNvSpPr>
          <p:nvPr/>
        </p:nvSpPr>
        <p:spPr>
          <a:xfrm>
            <a:off x="869063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M20</a:t>
            </a:r>
          </a:p>
        </p:txBody>
      </p:sp>
      <p:sp>
        <p:nvSpPr>
          <p:cNvPr id="89" name="TextBox 88">
            <a:extLst>
              <a:ext uri="{FF2B5EF4-FFF2-40B4-BE49-F238E27FC236}">
                <a16:creationId xmlns:a16="http://schemas.microsoft.com/office/drawing/2014/main" id="{ADCA54BD-684D-47D3-8976-FF17EA8F46F1}"/>
              </a:ext>
            </a:extLst>
          </p:cNvPr>
          <p:cNvSpPr txBox="1">
            <a:spLocks/>
          </p:cNvSpPr>
          <p:nvPr/>
        </p:nvSpPr>
        <p:spPr>
          <a:xfrm>
            <a:off x="259741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M6</a:t>
            </a:r>
          </a:p>
        </p:txBody>
      </p:sp>
      <p:sp>
        <p:nvSpPr>
          <p:cNvPr id="93" name="TextBox 92">
            <a:extLst>
              <a:ext uri="{FF2B5EF4-FFF2-40B4-BE49-F238E27FC236}">
                <a16:creationId xmlns:a16="http://schemas.microsoft.com/office/drawing/2014/main" id="{429DF8AA-5D89-54A2-0406-ADC8E644FB9F}"/>
              </a:ext>
            </a:extLst>
          </p:cNvPr>
          <p:cNvSpPr txBox="1">
            <a:spLocks/>
          </p:cNvSpPr>
          <p:nvPr/>
        </p:nvSpPr>
        <p:spPr>
          <a:xfrm>
            <a:off x="3467871" y="1923865"/>
            <a:ext cx="250634" cy="201961"/>
          </a:xfrm>
          <a:prstGeom prst="rect">
            <a:avLst/>
          </a:prstGeom>
          <a:ln>
            <a:solidFill>
              <a:schemeClr val="accent1"/>
            </a:solidFill>
          </a:ln>
        </p:spPr>
        <p:txBody>
          <a:bodyPr vert="horz" wrap="non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b="1">
                <a:solidFill>
                  <a:schemeClr val="bg1"/>
                </a:solidFill>
                <a:cs typeface="+mn-cs"/>
              </a:rPr>
              <a:t>M8</a:t>
            </a:r>
          </a:p>
        </p:txBody>
      </p:sp>
      <p:sp>
        <p:nvSpPr>
          <p:cNvPr id="535" name="Isosceles Triangle 534">
            <a:extLst>
              <a:ext uri="{FF2B5EF4-FFF2-40B4-BE49-F238E27FC236}">
                <a16:creationId xmlns:a16="http://schemas.microsoft.com/office/drawing/2014/main" id="{EA33004A-C97A-CBC7-349D-E07A325D4909}"/>
              </a:ext>
            </a:extLst>
          </p:cNvPr>
          <p:cNvSpPr/>
          <p:nvPr/>
        </p:nvSpPr>
        <p:spPr>
          <a:xfrm>
            <a:off x="2883495" y="5404057"/>
            <a:ext cx="106474" cy="107233"/>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536" name="TextBox 535">
            <a:extLst>
              <a:ext uri="{FF2B5EF4-FFF2-40B4-BE49-F238E27FC236}">
                <a16:creationId xmlns:a16="http://schemas.microsoft.com/office/drawing/2014/main" id="{89BB1EB7-4129-A9D7-C96F-6DF4544C3BD7}"/>
              </a:ext>
            </a:extLst>
          </p:cNvPr>
          <p:cNvSpPr txBox="1"/>
          <p:nvPr/>
        </p:nvSpPr>
        <p:spPr>
          <a:xfrm>
            <a:off x="2554307" y="5004201"/>
            <a:ext cx="764848" cy="338554"/>
          </a:xfrm>
          <a:prstGeom prst="rect">
            <a:avLst/>
          </a:prstGeom>
          <a:solidFill>
            <a:schemeClr val="bg1"/>
          </a:solidFill>
          <a:ln w="6350">
            <a:noFill/>
            <a:miter lim="800000"/>
          </a:ln>
        </p:spPr>
        <p:txBody>
          <a:bodyPr wrap="square">
            <a:spAutoFit/>
          </a:bodyPr>
          <a:lstStyle/>
          <a:p>
            <a:pPr algn="ctr">
              <a:spcBef>
                <a:spcPts val="300"/>
              </a:spcBef>
              <a:spcAft>
                <a:spcPts val="300"/>
              </a:spcAft>
            </a:pPr>
            <a:r>
              <a:rPr lang="en-US" sz="800" b="1"/>
              <a:t>Allocate capacity</a:t>
            </a:r>
          </a:p>
        </p:txBody>
      </p:sp>
      <p:sp>
        <p:nvSpPr>
          <p:cNvPr id="106" name="TextBox 105">
            <a:extLst>
              <a:ext uri="{FF2B5EF4-FFF2-40B4-BE49-F238E27FC236}">
                <a16:creationId xmlns:a16="http://schemas.microsoft.com/office/drawing/2014/main" id="{04769178-EBED-25FC-85E6-BC7814F512D0}"/>
              </a:ext>
            </a:extLst>
          </p:cNvPr>
          <p:cNvSpPr txBox="1"/>
          <p:nvPr/>
        </p:nvSpPr>
        <p:spPr>
          <a:xfrm>
            <a:off x="4475526" y="4917276"/>
            <a:ext cx="4172617" cy="123111"/>
          </a:xfrm>
          <a:prstGeom prst="rect">
            <a:avLst/>
          </a:prstGeom>
          <a:solidFill>
            <a:schemeClr val="bg1"/>
          </a:solidFill>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Post-commitment reliability study: </a:t>
            </a:r>
            <a:r>
              <a:rPr lang="en-US" sz="800"/>
              <a:t>Full NERC TPL and ERCOT reliability criteria analysis</a:t>
            </a:r>
            <a:endParaRPr lang="en-US" sz="800" b="1"/>
          </a:p>
        </p:txBody>
      </p:sp>
      <p:sp>
        <p:nvSpPr>
          <p:cNvPr id="107" name="TrackerAlphaBlue 452">
            <a:extLst>
              <a:ext uri="{FF2B5EF4-FFF2-40B4-BE49-F238E27FC236}">
                <a16:creationId xmlns:a16="http://schemas.microsoft.com/office/drawing/2014/main" id="{3AF8367E-9AFE-E282-E9B2-0C3817CFBFAC}"/>
              </a:ext>
            </a:extLst>
          </p:cNvPr>
          <p:cNvSpPr>
            <a:spLocks/>
          </p:cNvSpPr>
          <p:nvPr>
            <p:custDataLst>
              <p:tags r:id="rId4"/>
            </p:custDataLst>
          </p:nvPr>
        </p:nvSpPr>
        <p:spPr>
          <a:xfrm>
            <a:off x="4298082" y="4914031"/>
            <a:ext cx="160445" cy="166289"/>
          </a:xfrm>
          <a:prstGeom prst="ellipse">
            <a:avLst/>
          </a:prstGeom>
          <a:solidFill>
            <a:schemeClr val="accent5">
              <a:lumMod val="50000"/>
            </a:schemeClr>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C</a:t>
            </a:r>
          </a:p>
        </p:txBody>
      </p:sp>
      <p:grpSp>
        <p:nvGrpSpPr>
          <p:cNvPr id="108" name="Group 107">
            <a:extLst>
              <a:ext uri="{FF2B5EF4-FFF2-40B4-BE49-F238E27FC236}">
                <a16:creationId xmlns:a16="http://schemas.microsoft.com/office/drawing/2014/main" id="{32845FCC-CBA0-B188-3363-442549725BAA}"/>
              </a:ext>
            </a:extLst>
          </p:cNvPr>
          <p:cNvGrpSpPr/>
          <p:nvPr/>
        </p:nvGrpSpPr>
        <p:grpSpPr>
          <a:xfrm>
            <a:off x="3848033" y="5099825"/>
            <a:ext cx="4764394" cy="797173"/>
            <a:chOff x="6948474" y="5430038"/>
            <a:chExt cx="4771631" cy="1095889"/>
          </a:xfrm>
        </p:grpSpPr>
        <p:sp>
          <p:nvSpPr>
            <p:cNvPr id="530" name="Rectangle 529">
              <a:extLst>
                <a:ext uri="{FF2B5EF4-FFF2-40B4-BE49-F238E27FC236}">
                  <a16:creationId xmlns:a16="http://schemas.microsoft.com/office/drawing/2014/main" id="{97B2F6CC-9D0C-D7EE-95D8-E1B63BA3B630}"/>
                </a:ext>
              </a:extLst>
            </p:cNvPr>
            <p:cNvSpPr/>
            <p:nvPr/>
          </p:nvSpPr>
          <p:spPr>
            <a:xfrm>
              <a:off x="6948474" y="5430038"/>
              <a:ext cx="4771631" cy="1095889"/>
            </a:xfrm>
            <a:prstGeom prst="rect">
              <a:avLst/>
            </a:prstGeom>
            <a:solidFill>
              <a:srgbClr val="D2F7E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531" name="Group 530">
              <a:extLst>
                <a:ext uri="{FF2B5EF4-FFF2-40B4-BE49-F238E27FC236}">
                  <a16:creationId xmlns:a16="http://schemas.microsoft.com/office/drawing/2014/main" id="{AC1CA1F9-AB88-CDEC-1832-037B90D2801E}"/>
                </a:ext>
              </a:extLst>
            </p:cNvPr>
            <p:cNvGrpSpPr/>
            <p:nvPr/>
          </p:nvGrpSpPr>
          <p:grpSpPr>
            <a:xfrm>
              <a:off x="7009242" y="5478947"/>
              <a:ext cx="4632803" cy="966211"/>
              <a:chOff x="7009242" y="5478947"/>
              <a:chExt cx="4632803" cy="966211"/>
            </a:xfrm>
          </p:grpSpPr>
          <p:sp>
            <p:nvSpPr>
              <p:cNvPr id="532" name="Rectangle 531">
                <a:extLst>
                  <a:ext uri="{FF2B5EF4-FFF2-40B4-BE49-F238E27FC236}">
                    <a16:creationId xmlns:a16="http://schemas.microsoft.com/office/drawing/2014/main" id="{3868EBDE-2F4E-B208-2A0D-6A90347B4395}"/>
                  </a:ext>
                </a:extLst>
              </p:cNvPr>
              <p:cNvSpPr>
                <a:spLocks/>
              </p:cNvSpPr>
              <p:nvPr/>
            </p:nvSpPr>
            <p:spPr>
              <a:xfrm>
                <a:off x="7009242" y="5478947"/>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reliability study</a:t>
                </a:r>
                <a:endParaRPr lang="en-US" sz="700">
                  <a:solidFill>
                    <a:schemeClr val="bg1"/>
                  </a:solidFill>
                </a:endParaRPr>
              </a:p>
            </p:txBody>
          </p:sp>
          <p:sp>
            <p:nvSpPr>
              <p:cNvPr id="533" name="Rectangle 532">
                <a:extLst>
                  <a:ext uri="{FF2B5EF4-FFF2-40B4-BE49-F238E27FC236}">
                    <a16:creationId xmlns:a16="http://schemas.microsoft.com/office/drawing/2014/main" id="{05D7C27F-EF76-CAB7-E4D3-94342FF7CBB6}"/>
                  </a:ext>
                </a:extLst>
              </p:cNvPr>
              <p:cNvSpPr>
                <a:spLocks/>
              </p:cNvSpPr>
              <p:nvPr/>
            </p:nvSpPr>
            <p:spPr>
              <a:xfrm>
                <a:off x="7009242" y="5819359"/>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reliability study</a:t>
                </a:r>
                <a:endParaRPr lang="en-US" sz="700">
                  <a:solidFill>
                    <a:schemeClr val="bg1"/>
                  </a:solidFill>
                </a:endParaRPr>
              </a:p>
            </p:txBody>
          </p:sp>
          <p:sp>
            <p:nvSpPr>
              <p:cNvPr id="534" name="Rectangle 533">
                <a:extLst>
                  <a:ext uri="{FF2B5EF4-FFF2-40B4-BE49-F238E27FC236}">
                    <a16:creationId xmlns:a16="http://schemas.microsoft.com/office/drawing/2014/main" id="{F0809CE7-D189-4017-6C88-D4A158064CC0}"/>
                  </a:ext>
                </a:extLst>
              </p:cNvPr>
              <p:cNvSpPr>
                <a:spLocks/>
              </p:cNvSpPr>
              <p:nvPr/>
            </p:nvSpPr>
            <p:spPr>
              <a:xfrm>
                <a:off x="7009242" y="6159770"/>
                <a:ext cx="4632803" cy="285388"/>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Full stability (dynamic) reliability study</a:t>
                </a:r>
                <a:endParaRPr lang="en-US" sz="700">
                  <a:solidFill>
                    <a:schemeClr val="bg1"/>
                  </a:solidFill>
                </a:endParaRPr>
              </a:p>
            </p:txBody>
          </p:sp>
        </p:grpSp>
      </p:grpSp>
      <p:pic>
        <p:nvPicPr>
          <p:cNvPr id="529" name="Graphic 528">
            <a:extLst>
              <a:ext uri="{FF2B5EF4-FFF2-40B4-BE49-F238E27FC236}">
                <a16:creationId xmlns:a16="http://schemas.microsoft.com/office/drawing/2014/main" id="{C16108ED-692A-9588-6081-84F38A6EAAA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043192" y="3697465"/>
            <a:ext cx="199313" cy="238963"/>
          </a:xfrm>
          <a:prstGeom prst="rect">
            <a:avLst/>
          </a:prstGeom>
        </p:spPr>
      </p:pic>
      <p:cxnSp>
        <p:nvCxnSpPr>
          <p:cNvPr id="113" name="Connector: Elbow 112">
            <a:extLst>
              <a:ext uri="{FF2B5EF4-FFF2-40B4-BE49-F238E27FC236}">
                <a16:creationId xmlns:a16="http://schemas.microsoft.com/office/drawing/2014/main" id="{A365155D-4C52-42C3-E1DA-E6E7FDD4D86F}"/>
              </a:ext>
            </a:extLst>
          </p:cNvPr>
          <p:cNvCxnSpPr>
            <a:cxnSpLocks/>
          </p:cNvCxnSpPr>
          <p:nvPr/>
        </p:nvCxnSpPr>
        <p:spPr>
          <a:xfrm>
            <a:off x="3820014" y="4190111"/>
            <a:ext cx="415645" cy="88485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147A3B40-AD30-C486-B3D9-FDEF2C8FB392}"/>
              </a:ext>
            </a:extLst>
          </p:cNvPr>
          <p:cNvSpPr txBox="1"/>
          <p:nvPr/>
        </p:nvSpPr>
        <p:spPr>
          <a:xfrm>
            <a:off x="4274678" y="4243497"/>
            <a:ext cx="478447" cy="215444"/>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Committed loads</a:t>
            </a:r>
          </a:p>
        </p:txBody>
      </p:sp>
      <p:cxnSp>
        <p:nvCxnSpPr>
          <p:cNvPr id="172" name="Connector: Elbow 171">
            <a:extLst>
              <a:ext uri="{FF2B5EF4-FFF2-40B4-BE49-F238E27FC236}">
                <a16:creationId xmlns:a16="http://schemas.microsoft.com/office/drawing/2014/main" id="{FD47206E-24D8-47F2-9C3E-331EC61AEA8C}"/>
              </a:ext>
            </a:extLst>
          </p:cNvPr>
          <p:cNvCxnSpPr>
            <a:cxnSpLocks/>
            <a:endCxn id="532" idx="1"/>
          </p:cNvCxnSpPr>
          <p:nvPr/>
        </p:nvCxnSpPr>
        <p:spPr>
          <a:xfrm>
            <a:off x="3743668" y="2643246"/>
            <a:ext cx="165041" cy="25959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0" name="Connector: Elbow 179">
            <a:extLst>
              <a:ext uri="{FF2B5EF4-FFF2-40B4-BE49-F238E27FC236}">
                <a16:creationId xmlns:a16="http://schemas.microsoft.com/office/drawing/2014/main" id="{EED7E859-6D6C-6B05-ADD1-A50746205970}"/>
              </a:ext>
            </a:extLst>
          </p:cNvPr>
          <p:cNvCxnSpPr>
            <a:cxnSpLocks/>
            <a:endCxn id="533" idx="1"/>
          </p:cNvCxnSpPr>
          <p:nvPr/>
        </p:nvCxnSpPr>
        <p:spPr>
          <a:xfrm>
            <a:off x="3743668" y="2643246"/>
            <a:ext cx="165041" cy="284357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5" name="Connector: Elbow 184">
            <a:extLst>
              <a:ext uri="{FF2B5EF4-FFF2-40B4-BE49-F238E27FC236}">
                <a16:creationId xmlns:a16="http://schemas.microsoft.com/office/drawing/2014/main" id="{68429144-446D-929D-D55A-192B06D2921D}"/>
              </a:ext>
            </a:extLst>
          </p:cNvPr>
          <p:cNvCxnSpPr>
            <a:cxnSpLocks/>
          </p:cNvCxnSpPr>
          <p:nvPr/>
        </p:nvCxnSpPr>
        <p:spPr>
          <a:xfrm>
            <a:off x="3743668" y="2643246"/>
            <a:ext cx="165041" cy="3091200"/>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5D2CE5D7-31F0-7FFF-3E5C-2684152B424B}"/>
              </a:ext>
            </a:extLst>
          </p:cNvPr>
          <p:cNvCxnSpPr>
            <a:cxnSpLocks/>
          </p:cNvCxnSpPr>
          <p:nvPr/>
        </p:nvCxnSpPr>
        <p:spPr>
          <a:xfrm>
            <a:off x="3824710" y="2267186"/>
            <a:ext cx="0" cy="3836283"/>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601" name="Panel header: The question">
            <a:extLst>
              <a:ext uri="{FF2B5EF4-FFF2-40B4-BE49-F238E27FC236}">
                <a16:creationId xmlns:a16="http://schemas.microsoft.com/office/drawing/2014/main" id="{E372A7CD-EB56-C66F-6E2E-E200B2E0BE8F}"/>
              </a:ext>
            </a:extLst>
          </p:cNvPr>
          <p:cNvSpPr txBox="1"/>
          <p:nvPr/>
        </p:nvSpPr>
        <p:spPr>
          <a:xfrm>
            <a:off x="9323520" y="1524510"/>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Design question</a:t>
            </a:r>
          </a:p>
        </p:txBody>
      </p:sp>
      <p:cxnSp>
        <p:nvCxnSpPr>
          <p:cNvPr id="602" name="Panel rule: The question">
            <a:extLst>
              <a:ext uri="{FF2B5EF4-FFF2-40B4-BE49-F238E27FC236}">
                <a16:creationId xmlns:a16="http://schemas.microsoft.com/office/drawing/2014/main" id="{1AD0AF26-5176-6CA1-29C7-B8881BEA06A9}"/>
              </a:ext>
            </a:extLst>
          </p:cNvPr>
          <p:cNvCxnSpPr/>
          <p:nvPr/>
        </p:nvCxnSpPr>
        <p:spPr>
          <a:xfrm>
            <a:off x="9323520" y="1734821"/>
            <a:ext cx="2395728" cy="0"/>
          </a:xfrm>
          <a:prstGeom prst="line">
            <a:avLst/>
          </a:prstGeom>
          <a:ln w="9525">
            <a:solidFill>
              <a:schemeClr val="tx1"/>
            </a:solidFill>
          </a:ln>
        </p:spPr>
      </p:cxnSp>
      <p:sp>
        <p:nvSpPr>
          <p:cNvPr id="603" name="Panel: question">
            <a:extLst>
              <a:ext uri="{FF2B5EF4-FFF2-40B4-BE49-F238E27FC236}">
                <a16:creationId xmlns:a16="http://schemas.microsoft.com/office/drawing/2014/main" id="{F6A8640F-9179-7A56-D015-5A63512476BF}"/>
              </a:ext>
            </a:extLst>
          </p:cNvPr>
          <p:cNvSpPr txBox="1"/>
          <p:nvPr/>
        </p:nvSpPr>
        <p:spPr>
          <a:xfrm>
            <a:off x="9323520" y="1798829"/>
            <a:ext cx="2395728" cy="338554"/>
          </a:xfrm>
          <a:prstGeom prst="rect">
            <a:avLst/>
          </a:prstGeom>
          <a:noFill/>
          <a:ln>
            <a:noFill/>
          </a:ln>
        </p:spPr>
        <p:txBody>
          <a:bodyPr wrap="square" lIns="0" tIns="0" rIns="0" bIns="0" anchor="t">
            <a:spAutoFit/>
          </a:bodyPr>
          <a:lstStyle/>
          <a:p>
            <a:r>
              <a:rPr lang="en-US" sz="1100"/>
              <a:t>How do ERCOT and TSPs identify and confirm preliminary solutions?</a:t>
            </a:r>
            <a:endParaRPr lang="en-US" sz="1100" b="1"/>
          </a:p>
        </p:txBody>
      </p:sp>
      <p:sp>
        <p:nvSpPr>
          <p:cNvPr id="604" name="Panel header: Options considered">
            <a:extLst>
              <a:ext uri="{FF2B5EF4-FFF2-40B4-BE49-F238E27FC236}">
                <a16:creationId xmlns:a16="http://schemas.microsoft.com/office/drawing/2014/main" id="{C0965C10-BA1D-2F8B-0EAD-3904976FE6A8}"/>
              </a:ext>
            </a:extLst>
          </p:cNvPr>
          <p:cNvSpPr txBox="1"/>
          <p:nvPr/>
        </p:nvSpPr>
        <p:spPr>
          <a:xfrm>
            <a:off x="9323520" y="2226193"/>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Options considered</a:t>
            </a:r>
          </a:p>
        </p:txBody>
      </p:sp>
      <p:cxnSp>
        <p:nvCxnSpPr>
          <p:cNvPr id="605" name="Panel rule: Options considered">
            <a:extLst>
              <a:ext uri="{FF2B5EF4-FFF2-40B4-BE49-F238E27FC236}">
                <a16:creationId xmlns:a16="http://schemas.microsoft.com/office/drawing/2014/main" id="{EC20A88D-4A94-69D4-CBD6-5EACCF6B2874}"/>
              </a:ext>
            </a:extLst>
          </p:cNvPr>
          <p:cNvCxnSpPr/>
          <p:nvPr/>
        </p:nvCxnSpPr>
        <p:spPr>
          <a:xfrm>
            <a:off x="9323520" y="2436504"/>
            <a:ext cx="2395728" cy="0"/>
          </a:xfrm>
          <a:prstGeom prst="line">
            <a:avLst/>
          </a:prstGeom>
          <a:ln w="9525">
            <a:solidFill>
              <a:schemeClr val="tx1"/>
            </a:solidFill>
          </a:ln>
        </p:spPr>
      </p:cxnSp>
      <p:sp>
        <p:nvSpPr>
          <p:cNvPr id="606" name="Panel: option 1">
            <a:extLst>
              <a:ext uri="{FF2B5EF4-FFF2-40B4-BE49-F238E27FC236}">
                <a16:creationId xmlns:a16="http://schemas.microsoft.com/office/drawing/2014/main" id="{16DD28EF-DE49-0B48-9648-7308EA34B1E0}"/>
              </a:ext>
            </a:extLst>
          </p:cNvPr>
          <p:cNvSpPr txBox="1"/>
          <p:nvPr/>
        </p:nvSpPr>
        <p:spPr>
          <a:xfrm>
            <a:off x="9323520" y="2524970"/>
            <a:ext cx="2395728" cy="408623"/>
          </a:xfrm>
          <a:prstGeom prst="roundRect">
            <a:avLst/>
          </a:prstGeom>
          <a:noFill/>
          <a:ln w="12700">
            <a:solidFill>
              <a:srgbClr val="D9D9D9"/>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a:solidFill>
                  <a:schemeClr val="tx1"/>
                </a:solidFill>
              </a:rPr>
              <a:t>1.	</a:t>
            </a:r>
            <a:r>
              <a:rPr lang="en-US" sz="1050"/>
              <a:t>ERCOT-led, TSP review at fixed milestones</a:t>
            </a:r>
            <a:endParaRPr lang="en-US" sz="1050">
              <a:solidFill>
                <a:schemeClr val="tx1"/>
              </a:solidFill>
            </a:endParaRPr>
          </a:p>
        </p:txBody>
      </p:sp>
      <p:sp>
        <p:nvSpPr>
          <p:cNvPr id="607" name="Panel: option 2">
            <a:extLst>
              <a:ext uri="{FF2B5EF4-FFF2-40B4-BE49-F238E27FC236}">
                <a16:creationId xmlns:a16="http://schemas.microsoft.com/office/drawing/2014/main" id="{1F0C49B2-44F8-C0A7-DD4D-ABE22E5C6110}"/>
              </a:ext>
            </a:extLst>
          </p:cNvPr>
          <p:cNvSpPr txBox="1"/>
          <p:nvPr/>
        </p:nvSpPr>
        <p:spPr>
          <a:xfrm>
            <a:off x="9323520" y="2950823"/>
            <a:ext cx="2395728" cy="985802"/>
          </a:xfrm>
          <a:prstGeom prst="roundRect">
            <a:avLst/>
          </a:prstGeom>
          <a:solidFill>
            <a:schemeClr val="accent2">
              <a:lumMod val="20000"/>
              <a:lumOff val="80000"/>
            </a:schemeClr>
          </a:solidFill>
          <a:ln w="12700">
            <a:solidFill>
              <a:schemeClr val="accent2">
                <a:lumMod val="75000"/>
              </a:schemeClr>
            </a:solidFill>
          </a:ln>
        </p:spPr>
        <p:txBody>
          <a:bodyPr wrap="square" lIns="54864" tIns="41148" rIns="54864" bIns="41148" anchor="ctr">
            <a:spAutoFit/>
          </a:bodyPr>
          <a:lstStyle/>
          <a:p>
            <a:pPr marL="182880" indent="-182880">
              <a:lnSpc>
                <a:spcPct val="100000"/>
              </a:lnSpc>
              <a:spcBef>
                <a:spcPts val="0"/>
              </a:spcBef>
              <a:spcAft>
                <a:spcPts val="0"/>
              </a:spcAft>
              <a:buNone/>
              <a:tabLst>
                <a:tab pos="182880" algn="l"/>
              </a:tabLst>
            </a:pPr>
            <a:r>
              <a:rPr lang="en-US" sz="1050" b="1">
                <a:solidFill>
                  <a:schemeClr val="tx1"/>
                </a:solidFill>
              </a:rPr>
              <a:t>2.	</a:t>
            </a:r>
            <a:r>
              <a:rPr lang="en-US" sz="1050" b="1"/>
              <a:t>Collaborative ERCOT–TSP model e.g., 60-day window for TSPs to create preliminary solutions, with bi-weekly planner-to-planner sessions</a:t>
            </a:r>
            <a:endParaRPr lang="en-US" sz="1050" b="1">
              <a:solidFill>
                <a:schemeClr val="tx1"/>
              </a:solidFill>
            </a:endParaRPr>
          </a:p>
        </p:txBody>
      </p:sp>
      <p:sp>
        <p:nvSpPr>
          <p:cNvPr id="609" name="Panel header: What we heard">
            <a:extLst>
              <a:ext uri="{FF2B5EF4-FFF2-40B4-BE49-F238E27FC236}">
                <a16:creationId xmlns:a16="http://schemas.microsoft.com/office/drawing/2014/main" id="{E1553446-D344-AE29-20B9-D43BC71EDCD4}"/>
              </a:ext>
            </a:extLst>
          </p:cNvPr>
          <p:cNvSpPr txBox="1"/>
          <p:nvPr/>
        </p:nvSpPr>
        <p:spPr>
          <a:xfrm>
            <a:off x="9323520" y="3954408"/>
            <a:ext cx="2395728" cy="36575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What we heard through interviews and/or surveys</a:t>
            </a:r>
          </a:p>
        </p:txBody>
      </p:sp>
      <p:cxnSp>
        <p:nvCxnSpPr>
          <p:cNvPr id="610" name="Panel rule: What we heard">
            <a:extLst>
              <a:ext uri="{FF2B5EF4-FFF2-40B4-BE49-F238E27FC236}">
                <a16:creationId xmlns:a16="http://schemas.microsoft.com/office/drawing/2014/main" id="{DE2D13C5-45CB-765E-7C1E-1ED1F27F0C45}"/>
              </a:ext>
            </a:extLst>
          </p:cNvPr>
          <p:cNvCxnSpPr/>
          <p:nvPr/>
        </p:nvCxnSpPr>
        <p:spPr>
          <a:xfrm>
            <a:off x="9323520" y="4347599"/>
            <a:ext cx="2395728" cy="0"/>
          </a:xfrm>
          <a:prstGeom prst="line">
            <a:avLst/>
          </a:prstGeom>
          <a:ln w="9525">
            <a:solidFill>
              <a:schemeClr val="tx1"/>
            </a:solidFill>
          </a:ln>
        </p:spPr>
      </p:cxnSp>
      <p:sp>
        <p:nvSpPr>
          <p:cNvPr id="611" name="Panel: stat 1 number">
            <a:extLst>
              <a:ext uri="{FF2B5EF4-FFF2-40B4-BE49-F238E27FC236}">
                <a16:creationId xmlns:a16="http://schemas.microsoft.com/office/drawing/2014/main" id="{1C65CCDB-116A-5BF2-78BB-A9336A8B5C5C}"/>
              </a:ext>
            </a:extLst>
          </p:cNvPr>
          <p:cNvSpPr txBox="1"/>
          <p:nvPr/>
        </p:nvSpPr>
        <p:spPr>
          <a:xfrm>
            <a:off x="9323520" y="4421421"/>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72%</a:t>
            </a:r>
          </a:p>
        </p:txBody>
      </p:sp>
      <p:sp>
        <p:nvSpPr>
          <p:cNvPr id="612" name="Panel: stat 1 text">
            <a:extLst>
              <a:ext uri="{FF2B5EF4-FFF2-40B4-BE49-F238E27FC236}">
                <a16:creationId xmlns:a16="http://schemas.microsoft.com/office/drawing/2014/main" id="{F0099631-310A-FBCB-1616-BE42A66E259D}"/>
              </a:ext>
            </a:extLst>
          </p:cNvPr>
          <p:cNvSpPr txBox="1"/>
          <p:nvPr/>
        </p:nvSpPr>
        <p:spPr>
          <a:xfrm>
            <a:off x="10009320" y="4418966"/>
            <a:ext cx="1709928" cy="507831"/>
          </a:xfrm>
          <a:prstGeom prst="rect">
            <a:avLst/>
          </a:prstGeom>
          <a:noFill/>
          <a:ln>
            <a:noFill/>
          </a:ln>
        </p:spPr>
        <p:txBody>
          <a:bodyPr wrap="square" lIns="0" tIns="0" rIns="0" bIns="0" anchor="ctr">
            <a:spAutoFit/>
          </a:bodyPr>
          <a:lstStyle/>
          <a:p>
            <a:pPr>
              <a:buClr>
                <a:schemeClr val="tx2"/>
              </a:buClr>
            </a:pPr>
            <a:r>
              <a:rPr lang="en-US" sz="1100"/>
              <a:t>of respondents support planner-to-planner sessions (100% of TSPs)</a:t>
            </a:r>
            <a:endParaRPr lang="en-US" sz="1100">
              <a:sym typeface=""/>
            </a:endParaRPr>
          </a:p>
        </p:txBody>
      </p:sp>
      <p:sp>
        <p:nvSpPr>
          <p:cNvPr id="613" name="Panel header: Why">
            <a:extLst>
              <a:ext uri="{FF2B5EF4-FFF2-40B4-BE49-F238E27FC236}">
                <a16:creationId xmlns:a16="http://schemas.microsoft.com/office/drawing/2014/main" id="{2165167C-CF02-C67B-06C2-CDFADBFACF24}"/>
              </a:ext>
            </a:extLst>
          </p:cNvPr>
          <p:cNvSpPr txBox="1"/>
          <p:nvPr/>
        </p:nvSpPr>
        <p:spPr>
          <a:xfrm>
            <a:off x="9323520" y="5560862"/>
            <a:ext cx="2395728" cy="182879"/>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200" b="1">
                <a:solidFill>
                  <a:schemeClr val="tx1"/>
                </a:solidFill>
              </a:rPr>
              <a:t>Rationale</a:t>
            </a:r>
          </a:p>
        </p:txBody>
      </p:sp>
      <p:cxnSp>
        <p:nvCxnSpPr>
          <p:cNvPr id="614" name="Panel rule: Why">
            <a:extLst>
              <a:ext uri="{FF2B5EF4-FFF2-40B4-BE49-F238E27FC236}">
                <a16:creationId xmlns:a16="http://schemas.microsoft.com/office/drawing/2014/main" id="{E950EFE6-01BE-6BFF-4A82-5F912B3D61C3}"/>
              </a:ext>
            </a:extLst>
          </p:cNvPr>
          <p:cNvCxnSpPr>
            <a:cxnSpLocks/>
          </p:cNvCxnSpPr>
          <p:nvPr/>
        </p:nvCxnSpPr>
        <p:spPr>
          <a:xfrm>
            <a:off x="9323520" y="5771173"/>
            <a:ext cx="2395728" cy="0"/>
          </a:xfrm>
          <a:prstGeom prst="line">
            <a:avLst/>
          </a:prstGeom>
          <a:ln w="9525">
            <a:solidFill>
              <a:schemeClr val="tx1"/>
            </a:solidFill>
          </a:ln>
        </p:spPr>
      </p:cxnSp>
      <p:sp>
        <p:nvSpPr>
          <p:cNvPr id="617" name="Panel: rationale">
            <a:extLst>
              <a:ext uri="{FF2B5EF4-FFF2-40B4-BE49-F238E27FC236}">
                <a16:creationId xmlns:a16="http://schemas.microsoft.com/office/drawing/2014/main" id="{3B1D6C4E-09BC-46A5-CD0D-C1004705AB99}"/>
              </a:ext>
            </a:extLst>
          </p:cNvPr>
          <p:cNvSpPr txBox="1"/>
          <p:nvPr/>
        </p:nvSpPr>
        <p:spPr>
          <a:xfrm>
            <a:off x="9323520" y="5841088"/>
            <a:ext cx="2395728" cy="677108"/>
          </a:xfrm>
          <a:prstGeom prst="rect">
            <a:avLst/>
          </a:prstGeom>
          <a:noFill/>
          <a:ln>
            <a:noFill/>
          </a:ln>
        </p:spPr>
        <p:txBody>
          <a:bodyPr wrap="square" lIns="0" tIns="0" rIns="0" bIns="0" anchor="t">
            <a:spAutoFit/>
          </a:bodyPr>
          <a:lstStyle/>
          <a:p>
            <a:pPr>
              <a:buClr>
                <a:schemeClr val="tx2"/>
              </a:buClr>
            </a:pPr>
            <a:r>
              <a:rPr lang="en-US" sz="1100"/>
              <a:t>TSPs get enough time to validate feasibility and in-service dates, and bi-weekly sessions keep ERCOT and TSPs exchanging results throughout</a:t>
            </a:r>
            <a:endParaRPr lang="en-US" sz="1100" b="1">
              <a:sym typeface=""/>
            </a:endParaRPr>
          </a:p>
        </p:txBody>
      </p:sp>
      <p:sp>
        <p:nvSpPr>
          <p:cNvPr id="618" name="2. Slide Title">
            <a:extLst>
              <a:ext uri="{FF2B5EF4-FFF2-40B4-BE49-F238E27FC236}">
                <a16:creationId xmlns:a16="http://schemas.microsoft.com/office/drawing/2014/main" id="{A9247B29-D38C-0C4A-8553-860ABA9774BF}"/>
              </a:ext>
            </a:extLst>
          </p:cNvPr>
          <p:cNvSpPr>
            <a:spLocks noGrp="1"/>
          </p:cNvSpPr>
          <p:nvPr>
            <p:ph type="title"/>
            <p:custDataLst>
              <p:tags r:id="rId5"/>
            </p:custDataLst>
          </p:nvPr>
        </p:nvSpPr>
        <p:spPr>
          <a:xfrm>
            <a:off x="1173522" y="485201"/>
            <a:ext cx="10766432"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pPr>
              <a:tabLst>
                <a:tab pos="714375" algn="l"/>
              </a:tabLst>
            </a:pPr>
            <a:r>
              <a:rPr lang="en-US" spc="-30">
                <a:solidFill>
                  <a:schemeClr val="accent2">
                    <a:lumMod val="75000"/>
                  </a:schemeClr>
                </a:solidFill>
              </a:rPr>
              <a:t>Batch study – design choice: </a:t>
            </a:r>
            <a:r>
              <a:rPr lang="en-US"/>
              <a:t>ERCOT and TSPs identify preliminary solutions together through planner-to-planner sessions</a:t>
            </a:r>
            <a:endParaRPr lang="en-US" spc="-30"/>
          </a:p>
        </p:txBody>
      </p:sp>
      <p:sp>
        <p:nvSpPr>
          <p:cNvPr id="619" name="Subtitle 608">
            <a:extLst>
              <a:ext uri="{FF2B5EF4-FFF2-40B4-BE49-F238E27FC236}">
                <a16:creationId xmlns:a16="http://schemas.microsoft.com/office/drawing/2014/main" id="{AE680CD7-ECC2-ACE0-8BFF-F85F3CA1EF16}"/>
              </a:ext>
            </a:extLst>
          </p:cNvPr>
          <p:cNvSpPr>
            <a:spLocks noGrp="1"/>
          </p:cNvSpPr>
          <p:nvPr>
            <p:ph type="subTitle" idx="1"/>
          </p:nvPr>
        </p:nvSpPr>
        <p:spPr>
          <a:xfrm>
            <a:off x="1173522" y="1220238"/>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Highlighted steps show where this design choice applies in the standalone Batch process</a:t>
            </a:r>
          </a:p>
        </p:txBody>
      </p:sp>
      <p:sp>
        <p:nvSpPr>
          <p:cNvPr id="627" name="Rectangle 626">
            <a:extLst>
              <a:ext uri="{FF2B5EF4-FFF2-40B4-BE49-F238E27FC236}">
                <a16:creationId xmlns:a16="http://schemas.microsoft.com/office/drawing/2014/main" id="{886969FC-BC49-281E-8B8A-2255F2BF099E}"/>
              </a:ext>
            </a:extLst>
          </p:cNvPr>
          <p:cNvSpPr/>
          <p:nvPr/>
        </p:nvSpPr>
        <p:spPr>
          <a:xfrm>
            <a:off x="2210015" y="2236957"/>
            <a:ext cx="5054694" cy="624963"/>
          </a:xfrm>
          <a:prstGeom prst="rect">
            <a:avLst/>
          </a:prstGeom>
          <a:solidFill>
            <a:schemeClr val="accent3">
              <a:lumMod val="10000"/>
              <a:lumOff val="9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628" name="Rectangle 627">
            <a:extLst>
              <a:ext uri="{FF2B5EF4-FFF2-40B4-BE49-F238E27FC236}">
                <a16:creationId xmlns:a16="http://schemas.microsoft.com/office/drawing/2014/main" id="{930C510F-6DC7-2B76-C7F9-5BD1A47E0105}"/>
              </a:ext>
            </a:extLst>
          </p:cNvPr>
          <p:cNvSpPr>
            <a:spLocks/>
          </p:cNvSpPr>
          <p:nvPr/>
        </p:nvSpPr>
        <p:spPr>
          <a:xfrm>
            <a:off x="2269453" y="2472181"/>
            <a:ext cx="829698" cy="342132"/>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700" b="1">
                <a:solidFill>
                  <a:schemeClr val="bg1"/>
                </a:solidFill>
              </a:rPr>
              <a:t>Model prep</a:t>
            </a:r>
          </a:p>
        </p:txBody>
      </p:sp>
      <p:cxnSp>
        <p:nvCxnSpPr>
          <p:cNvPr id="629" name="Straight Connector 628">
            <a:extLst>
              <a:ext uri="{FF2B5EF4-FFF2-40B4-BE49-F238E27FC236}">
                <a16:creationId xmlns:a16="http://schemas.microsoft.com/office/drawing/2014/main" id="{95E5F044-E9FA-8C97-8314-4311269FAE70}"/>
              </a:ext>
            </a:extLst>
          </p:cNvPr>
          <p:cNvCxnSpPr>
            <a:cxnSpLocks/>
            <a:stCxn id="628" idx="3"/>
            <a:endCxn id="632" idx="1"/>
          </p:cNvCxnSpPr>
          <p:nvPr/>
        </p:nvCxnSpPr>
        <p:spPr>
          <a:xfrm>
            <a:off x="3099153" y="2643246"/>
            <a:ext cx="114834"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630" name="TextBox 629">
            <a:extLst>
              <a:ext uri="{FF2B5EF4-FFF2-40B4-BE49-F238E27FC236}">
                <a16:creationId xmlns:a16="http://schemas.microsoft.com/office/drawing/2014/main" id="{6939129C-9ED7-F65E-EB49-331C002D52C1}"/>
              </a:ext>
            </a:extLst>
          </p:cNvPr>
          <p:cNvSpPr txBox="1"/>
          <p:nvPr/>
        </p:nvSpPr>
        <p:spPr>
          <a:xfrm>
            <a:off x="2437501" y="2273386"/>
            <a:ext cx="2182394" cy="123111"/>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Cases and modeling</a:t>
            </a:r>
          </a:p>
        </p:txBody>
      </p:sp>
      <p:sp>
        <p:nvSpPr>
          <p:cNvPr id="631" name="TrackerAlphaBlue 452">
            <a:extLst>
              <a:ext uri="{FF2B5EF4-FFF2-40B4-BE49-F238E27FC236}">
                <a16:creationId xmlns:a16="http://schemas.microsoft.com/office/drawing/2014/main" id="{47439C56-BA14-35B1-56A3-420735331240}"/>
              </a:ext>
            </a:extLst>
          </p:cNvPr>
          <p:cNvSpPr>
            <a:spLocks/>
          </p:cNvSpPr>
          <p:nvPr>
            <p:custDataLst>
              <p:tags r:id="rId6"/>
            </p:custDataLst>
          </p:nvPr>
        </p:nvSpPr>
        <p:spPr>
          <a:xfrm>
            <a:off x="2255530" y="2267186"/>
            <a:ext cx="160445" cy="166289"/>
          </a:xfrm>
          <a:prstGeom prst="ellipse">
            <a:avLst/>
          </a:prstGeom>
          <a:solidFill>
            <a:schemeClr val="accent3"/>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A</a:t>
            </a:r>
          </a:p>
        </p:txBody>
      </p:sp>
      <p:sp>
        <p:nvSpPr>
          <p:cNvPr id="632" name="Rectangle 631">
            <a:extLst>
              <a:ext uri="{FF2B5EF4-FFF2-40B4-BE49-F238E27FC236}">
                <a16:creationId xmlns:a16="http://schemas.microsoft.com/office/drawing/2014/main" id="{E51CABB7-BDA0-FF20-4C86-B80B9D93ADEA}"/>
              </a:ext>
            </a:extLst>
          </p:cNvPr>
          <p:cNvSpPr>
            <a:spLocks/>
          </p:cNvSpPr>
          <p:nvPr/>
        </p:nvSpPr>
        <p:spPr>
          <a:xfrm>
            <a:off x="3213987" y="2472181"/>
            <a:ext cx="529682"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First CTP model build</a:t>
            </a:r>
          </a:p>
        </p:txBody>
      </p:sp>
      <p:grpSp>
        <p:nvGrpSpPr>
          <p:cNvPr id="633" name="Group 632">
            <a:extLst>
              <a:ext uri="{FF2B5EF4-FFF2-40B4-BE49-F238E27FC236}">
                <a16:creationId xmlns:a16="http://schemas.microsoft.com/office/drawing/2014/main" id="{62185DCF-D21E-E90B-65E7-C8D51EFC9C08}"/>
              </a:ext>
            </a:extLst>
          </p:cNvPr>
          <p:cNvGrpSpPr/>
          <p:nvPr>
            <p:custDataLst>
              <p:tags r:id="rId7"/>
            </p:custDataLst>
          </p:nvPr>
        </p:nvGrpSpPr>
        <p:grpSpPr>
          <a:xfrm>
            <a:off x="4622043" y="2472179"/>
            <a:ext cx="2575774" cy="342132"/>
            <a:chOff x="6264406" y="2661762"/>
            <a:chExt cx="3216835" cy="342132"/>
          </a:xfrm>
        </p:grpSpPr>
        <p:sp>
          <p:nvSpPr>
            <p:cNvPr id="634" name="Freeform: Shape 633">
              <a:extLst>
                <a:ext uri="{FF2B5EF4-FFF2-40B4-BE49-F238E27FC236}">
                  <a16:creationId xmlns:a16="http://schemas.microsoft.com/office/drawing/2014/main" id="{CA25FFDB-9606-5D06-AE67-D53C4DFAB740}"/>
                </a:ext>
              </a:extLst>
            </p:cNvPr>
            <p:cNvSpPr/>
            <p:nvPr>
              <p:custDataLst>
                <p:tags r:id="rId10"/>
              </p:custDataLst>
            </p:nvPr>
          </p:nvSpPr>
          <p:spPr>
            <a:xfrm>
              <a:off x="6264406" y="2661762"/>
              <a:ext cx="3216835" cy="342132"/>
            </a:xfrm>
            <a:custGeom>
              <a:avLst/>
              <a:gdLst>
                <a:gd name="csX0" fmla="*/ 0 w 1828800"/>
                <a:gd name="csY0" fmla="*/ 0 h 914400"/>
                <a:gd name="csX1" fmla="*/ 1793790 w 1828800"/>
                <a:gd name="csY1" fmla="*/ 0 h 914400"/>
                <a:gd name="csX2" fmla="*/ 1828800 w 1828800"/>
                <a:gd name="csY2" fmla="*/ 457200 h 914400"/>
                <a:gd name="csX3" fmla="*/ 179379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93790" y="0"/>
                  </a:lnTo>
                  <a:lnTo>
                    <a:pt x="1828800" y="457200"/>
                  </a:lnTo>
                  <a:lnTo>
                    <a:pt x="1793790" y="914400"/>
                  </a:lnTo>
                  <a:lnTo>
                    <a:pt x="0" y="914400"/>
                  </a:lnTo>
                  <a:lnTo>
                    <a:pt x="0" y="457200"/>
                  </a:lnTo>
                  <a:close/>
                </a:path>
              </a:pathLst>
            </a:custGeom>
            <a:solidFill>
              <a:srgbClr val="004A86"/>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700" err="1">
                <a:solidFill>
                  <a:schemeClr val="bg1"/>
                </a:solidFill>
              </a:endParaRPr>
            </a:p>
          </p:txBody>
        </p:sp>
        <p:sp>
          <p:nvSpPr>
            <p:cNvPr id="635" name="TextBox 634">
              <a:extLst>
                <a:ext uri="{FF2B5EF4-FFF2-40B4-BE49-F238E27FC236}">
                  <a16:creationId xmlns:a16="http://schemas.microsoft.com/office/drawing/2014/main" id="{6B583518-5A7A-81F6-FEAA-98BB11A13863}"/>
                </a:ext>
              </a:extLst>
            </p:cNvPr>
            <p:cNvSpPr txBox="1"/>
            <p:nvPr>
              <p:custDataLst>
                <p:tags r:id="rId11"/>
              </p:custDataLst>
            </p:nvPr>
          </p:nvSpPr>
          <p:spPr>
            <a:xfrm>
              <a:off x="6327906" y="2685521"/>
              <a:ext cx="3091751" cy="294614"/>
            </a:xfrm>
            <a:prstGeom prst="rect">
              <a:avLst/>
            </a:prstGeom>
            <a:solidFill>
              <a:srgbClr val="004A86"/>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700" b="1">
                  <a:solidFill>
                    <a:schemeClr val="bg1"/>
                  </a:solidFill>
                </a:rPr>
                <a:t>Remaining non-CTP model builds</a:t>
              </a:r>
              <a:endParaRPr lang="en-US" sz="700">
                <a:solidFill>
                  <a:schemeClr val="bg1"/>
                </a:solidFill>
              </a:endParaRPr>
            </a:p>
          </p:txBody>
        </p:sp>
      </p:grpSp>
      <p:sp>
        <p:nvSpPr>
          <p:cNvPr id="636" name="Rectangle 635">
            <a:extLst>
              <a:ext uri="{FF2B5EF4-FFF2-40B4-BE49-F238E27FC236}">
                <a16:creationId xmlns:a16="http://schemas.microsoft.com/office/drawing/2014/main" id="{307DD469-6DC4-E405-CB18-5A73BF9B6250}"/>
              </a:ext>
            </a:extLst>
          </p:cNvPr>
          <p:cNvSpPr>
            <a:spLocks/>
          </p:cNvSpPr>
          <p:nvPr/>
        </p:nvSpPr>
        <p:spPr>
          <a:xfrm>
            <a:off x="3971145" y="2472179"/>
            <a:ext cx="566585" cy="342132"/>
          </a:xfrm>
          <a:prstGeom prst="rect">
            <a:avLst/>
          </a:prstGeom>
          <a:solidFill>
            <a:srgbClr val="004A8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Other CTP model build</a:t>
            </a:r>
          </a:p>
        </p:txBody>
      </p:sp>
      <p:cxnSp>
        <p:nvCxnSpPr>
          <p:cNvPr id="637" name="Straight Connector 636">
            <a:extLst>
              <a:ext uri="{FF2B5EF4-FFF2-40B4-BE49-F238E27FC236}">
                <a16:creationId xmlns:a16="http://schemas.microsoft.com/office/drawing/2014/main" id="{FD8AAADE-D622-5576-382B-65716A9D7CC5}"/>
              </a:ext>
            </a:extLst>
          </p:cNvPr>
          <p:cNvCxnSpPr>
            <a:cxnSpLocks/>
            <a:stCxn id="632" idx="3"/>
            <a:endCxn id="636" idx="1"/>
          </p:cNvCxnSpPr>
          <p:nvPr/>
        </p:nvCxnSpPr>
        <p:spPr>
          <a:xfrm flipV="1">
            <a:off x="3743668" y="2643246"/>
            <a:ext cx="227477" cy="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BBC942E8-5123-CDB1-E7D1-8DE22275DBDA}"/>
              </a:ext>
            </a:extLst>
          </p:cNvPr>
          <p:cNvCxnSpPr>
            <a:cxnSpLocks/>
            <a:stCxn id="636" idx="3"/>
            <a:endCxn id="634" idx="5"/>
          </p:cNvCxnSpPr>
          <p:nvPr/>
        </p:nvCxnSpPr>
        <p:spPr>
          <a:xfrm>
            <a:off x="4537730" y="2643246"/>
            <a:ext cx="84313" cy="0"/>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D71250E-3D9C-0B41-E9ED-3B8A0E2CD728}"/>
              </a:ext>
            </a:extLst>
          </p:cNvPr>
          <p:cNvSpPr/>
          <p:nvPr/>
        </p:nvSpPr>
        <p:spPr>
          <a:xfrm>
            <a:off x="195887" y="2223986"/>
            <a:ext cx="8792917" cy="4224939"/>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38" name="Connector: Elbow 129">
            <a:extLst>
              <a:ext uri="{FF2B5EF4-FFF2-40B4-BE49-F238E27FC236}">
                <a16:creationId xmlns:a16="http://schemas.microsoft.com/office/drawing/2014/main" id="{9568D3A2-1F95-E1BE-0EA0-32FEA6C0D8F9}"/>
              </a:ext>
            </a:extLst>
          </p:cNvPr>
          <p:cNvCxnSpPr>
            <a:cxnSpLocks/>
            <a:stCxn id="51" idx="3"/>
            <a:endCxn id="41" idx="1"/>
          </p:cNvCxnSpPr>
          <p:nvPr/>
        </p:nvCxnSpPr>
        <p:spPr>
          <a:xfrm>
            <a:off x="2773963" y="4190111"/>
            <a:ext cx="18012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55A9CD12-4B7F-1659-D45A-9DC98E71E52B}"/>
              </a:ext>
            </a:extLst>
          </p:cNvPr>
          <p:cNvSpPr>
            <a:spLocks/>
          </p:cNvSpPr>
          <p:nvPr/>
        </p:nvSpPr>
        <p:spPr>
          <a:xfrm>
            <a:off x="2954083" y="4050192"/>
            <a:ext cx="865931" cy="279838"/>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700" b="1">
                <a:solidFill>
                  <a:schemeClr val="bg1"/>
                </a:solidFill>
              </a:rPr>
              <a:t>Commit. window </a:t>
            </a:r>
            <a:br>
              <a:rPr lang="en-US" sz="700" b="1">
                <a:solidFill>
                  <a:schemeClr val="bg1"/>
                </a:solidFill>
              </a:rPr>
            </a:br>
            <a:r>
              <a:rPr lang="en-US" sz="500">
                <a:solidFill>
                  <a:schemeClr val="bg1"/>
                </a:solidFill>
              </a:rPr>
              <a:t>(60 days)</a:t>
            </a:r>
            <a:r>
              <a:rPr lang="en-US" sz="500" b="1">
                <a:solidFill>
                  <a:schemeClr val="bg1"/>
                </a:solidFill>
              </a:rPr>
              <a:t> </a:t>
            </a:r>
            <a:endParaRPr lang="en-US" sz="700" b="1">
              <a:solidFill>
                <a:schemeClr val="bg1"/>
              </a:solidFill>
            </a:endParaRPr>
          </a:p>
        </p:txBody>
      </p:sp>
      <p:cxnSp>
        <p:nvCxnSpPr>
          <p:cNvPr id="43" name="Connector: Elbow 42">
            <a:extLst>
              <a:ext uri="{FF2B5EF4-FFF2-40B4-BE49-F238E27FC236}">
                <a16:creationId xmlns:a16="http://schemas.microsoft.com/office/drawing/2014/main" id="{08CE86AA-8F90-CD5E-CF14-8B7236FE0576}"/>
              </a:ext>
            </a:extLst>
          </p:cNvPr>
          <p:cNvCxnSpPr>
            <a:cxnSpLocks/>
            <a:stCxn id="61" idx="3"/>
            <a:endCxn id="41" idx="1"/>
          </p:cNvCxnSpPr>
          <p:nvPr/>
        </p:nvCxnSpPr>
        <p:spPr>
          <a:xfrm>
            <a:off x="2773963" y="3353526"/>
            <a:ext cx="180120" cy="836584"/>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94C4FC0E-8BC4-AA23-AB2D-5C1175249AB0}"/>
              </a:ext>
            </a:extLst>
          </p:cNvPr>
          <p:cNvSpPr txBox="1"/>
          <p:nvPr/>
        </p:nvSpPr>
        <p:spPr>
          <a:xfrm>
            <a:off x="2969865" y="3380811"/>
            <a:ext cx="646708" cy="43088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700" i="1"/>
              <a:t>Preliminary </a:t>
            </a:r>
            <a:r>
              <a:rPr lang="en-US" sz="700" i="1" err="1"/>
              <a:t>Txn</a:t>
            </a:r>
            <a:r>
              <a:rPr lang="en-US" sz="700" i="1"/>
              <a:t> plan and capacity allocations</a:t>
            </a:r>
          </a:p>
        </p:txBody>
      </p:sp>
      <p:sp>
        <p:nvSpPr>
          <p:cNvPr id="45" name="Rectangle 44">
            <a:extLst>
              <a:ext uri="{FF2B5EF4-FFF2-40B4-BE49-F238E27FC236}">
                <a16:creationId xmlns:a16="http://schemas.microsoft.com/office/drawing/2014/main" id="{60989FA2-D24A-8394-01B4-1F2C6AE3F00A}"/>
              </a:ext>
            </a:extLst>
          </p:cNvPr>
          <p:cNvSpPr/>
          <p:nvPr/>
        </p:nvSpPr>
        <p:spPr>
          <a:xfrm>
            <a:off x="313892" y="2885582"/>
            <a:ext cx="2505668" cy="147218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err="1">
              <a:solidFill>
                <a:schemeClr val="bg1"/>
              </a:solidFill>
            </a:endParaRPr>
          </a:p>
        </p:txBody>
      </p:sp>
      <p:sp>
        <p:nvSpPr>
          <p:cNvPr id="46" name="TextBox 45">
            <a:extLst>
              <a:ext uri="{FF2B5EF4-FFF2-40B4-BE49-F238E27FC236}">
                <a16:creationId xmlns:a16="http://schemas.microsoft.com/office/drawing/2014/main" id="{DA133207-3D81-11E1-751E-99C6172D7380}"/>
              </a:ext>
            </a:extLst>
          </p:cNvPr>
          <p:cNvSpPr txBox="1"/>
          <p:nvPr/>
        </p:nvSpPr>
        <p:spPr>
          <a:xfrm>
            <a:off x="631626" y="4382620"/>
            <a:ext cx="558073"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Proposed projects</a:t>
            </a:r>
          </a:p>
        </p:txBody>
      </p:sp>
      <p:sp>
        <p:nvSpPr>
          <p:cNvPr id="47" name="TextBox 46">
            <a:extLst>
              <a:ext uri="{FF2B5EF4-FFF2-40B4-BE49-F238E27FC236}">
                <a16:creationId xmlns:a16="http://schemas.microsoft.com/office/drawing/2014/main" id="{EA6B4F72-799B-49BA-49D0-81181A6D7649}"/>
              </a:ext>
            </a:extLst>
          </p:cNvPr>
          <p:cNvSpPr txBox="1"/>
          <p:nvPr/>
        </p:nvSpPr>
        <p:spPr>
          <a:xfrm>
            <a:off x="489761" y="2907210"/>
            <a:ext cx="2284200" cy="246221"/>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b="1"/>
              <a:t>Pre-commitment Batch study: </a:t>
            </a:r>
            <a:r>
              <a:rPr lang="en-US" sz="800"/>
              <a:t>Capacity allocation and preliminary project identification</a:t>
            </a:r>
            <a:endParaRPr lang="en-US" sz="800" b="1"/>
          </a:p>
        </p:txBody>
      </p:sp>
      <p:cxnSp>
        <p:nvCxnSpPr>
          <p:cNvPr id="48" name="Straight Arrow Connector 47">
            <a:extLst>
              <a:ext uri="{FF2B5EF4-FFF2-40B4-BE49-F238E27FC236}">
                <a16:creationId xmlns:a16="http://schemas.microsoft.com/office/drawing/2014/main" id="{ADB96FD2-92CE-B1BE-B650-F1799186BCCD}"/>
              </a:ext>
            </a:extLst>
          </p:cNvPr>
          <p:cNvCxnSpPr>
            <a:cxnSpLocks/>
          </p:cNvCxnSpPr>
          <p:nvPr/>
        </p:nvCxnSpPr>
        <p:spPr>
          <a:xfrm>
            <a:off x="568369" y="3405069"/>
            <a:ext cx="0" cy="124634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9B42CC3E-3AC6-84B1-8C49-F17A4C9D49AC}"/>
              </a:ext>
            </a:extLst>
          </p:cNvPr>
          <p:cNvCxnSpPr>
            <a:cxnSpLocks/>
            <a:stCxn id="50" idx="3"/>
            <a:endCxn id="51" idx="1"/>
          </p:cNvCxnSpPr>
          <p:nvPr/>
        </p:nvCxnSpPr>
        <p:spPr>
          <a:xfrm>
            <a:off x="1093118" y="4190110"/>
            <a:ext cx="32210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29FEF2A-80CF-723E-8C9E-C26A31F2EBC3}"/>
              </a:ext>
            </a:extLst>
          </p:cNvPr>
          <p:cNvSpPr>
            <a:spLocks/>
          </p:cNvSpPr>
          <p:nvPr/>
        </p:nvSpPr>
        <p:spPr>
          <a:xfrm>
            <a:off x="352340" y="4050191"/>
            <a:ext cx="740778"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spc="-30">
                <a:solidFill>
                  <a:schemeClr val="bg1"/>
                </a:solidFill>
              </a:rPr>
              <a:t>Dynamic model preparation</a:t>
            </a:r>
            <a:endParaRPr lang="en-US" sz="700" spc="-30">
              <a:solidFill>
                <a:schemeClr val="bg1"/>
              </a:solidFill>
            </a:endParaRPr>
          </a:p>
        </p:txBody>
      </p:sp>
      <p:sp>
        <p:nvSpPr>
          <p:cNvPr id="51" name="Rectangle 50">
            <a:extLst>
              <a:ext uri="{FF2B5EF4-FFF2-40B4-BE49-F238E27FC236}">
                <a16:creationId xmlns:a16="http://schemas.microsoft.com/office/drawing/2014/main" id="{F67FF0B6-3F56-85F0-688F-B6E6C983E586}"/>
              </a:ext>
            </a:extLst>
          </p:cNvPr>
          <p:cNvSpPr>
            <a:spLocks/>
          </p:cNvSpPr>
          <p:nvPr/>
        </p:nvSpPr>
        <p:spPr>
          <a:xfrm>
            <a:off x="1415221" y="4050191"/>
            <a:ext cx="1358741" cy="279838"/>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14400" tIns="14400" rIns="14400" bIns="14400" rtlCol="0" anchor="ctr" anchorCtr="1">
            <a:noAutofit/>
          </a:bodyPr>
          <a:lstStyle/>
          <a:p>
            <a:pPr algn="ctr"/>
            <a:r>
              <a:rPr lang="en-US" sz="700" b="1">
                <a:solidFill>
                  <a:schemeClr val="bg1"/>
                </a:solidFill>
              </a:rPr>
              <a:t>Preliminary stability screening</a:t>
            </a:r>
          </a:p>
        </p:txBody>
      </p:sp>
      <p:sp>
        <p:nvSpPr>
          <p:cNvPr id="53" name="TextBox 52">
            <a:extLst>
              <a:ext uri="{FF2B5EF4-FFF2-40B4-BE49-F238E27FC236}">
                <a16:creationId xmlns:a16="http://schemas.microsoft.com/office/drawing/2014/main" id="{0268ABBD-31D7-4430-58CC-8F3658236662}"/>
              </a:ext>
            </a:extLst>
          </p:cNvPr>
          <p:cNvSpPr txBox="1"/>
          <p:nvPr/>
        </p:nvSpPr>
        <p:spPr>
          <a:xfrm>
            <a:off x="2148029" y="4382620"/>
            <a:ext cx="8220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Batch transmission project library</a:t>
            </a:r>
          </a:p>
        </p:txBody>
      </p:sp>
      <p:sp>
        <p:nvSpPr>
          <p:cNvPr id="54" name="TextBox 53">
            <a:extLst>
              <a:ext uri="{FF2B5EF4-FFF2-40B4-BE49-F238E27FC236}">
                <a16:creationId xmlns:a16="http://schemas.microsoft.com/office/drawing/2014/main" id="{95669C0B-018B-FC02-EF9E-EF9C5C740313}"/>
              </a:ext>
            </a:extLst>
          </p:cNvPr>
          <p:cNvSpPr txBox="1"/>
          <p:nvPr/>
        </p:nvSpPr>
        <p:spPr>
          <a:xfrm>
            <a:off x="1749821" y="3480354"/>
            <a:ext cx="263288" cy="215444"/>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cases</a:t>
            </a:r>
          </a:p>
        </p:txBody>
      </p:sp>
      <p:sp>
        <p:nvSpPr>
          <p:cNvPr id="55" name="TextBox 54">
            <a:extLst>
              <a:ext uri="{FF2B5EF4-FFF2-40B4-BE49-F238E27FC236}">
                <a16:creationId xmlns:a16="http://schemas.microsoft.com/office/drawing/2014/main" id="{5BF6A801-930D-2564-3545-1E42E6D34A57}"/>
              </a:ext>
            </a:extLst>
          </p:cNvPr>
          <p:cNvSpPr txBox="1"/>
          <p:nvPr/>
        </p:nvSpPr>
        <p:spPr>
          <a:xfrm>
            <a:off x="2224513" y="3480354"/>
            <a:ext cx="387729" cy="323165"/>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Final Batch cases</a:t>
            </a:r>
          </a:p>
        </p:txBody>
      </p:sp>
      <p:cxnSp>
        <p:nvCxnSpPr>
          <p:cNvPr id="57" name="Straight Arrow Connector 56">
            <a:extLst>
              <a:ext uri="{FF2B5EF4-FFF2-40B4-BE49-F238E27FC236}">
                <a16:creationId xmlns:a16="http://schemas.microsoft.com/office/drawing/2014/main" id="{361891CC-FB22-C67B-C529-BD212BD69A80}"/>
              </a:ext>
            </a:extLst>
          </p:cNvPr>
          <p:cNvCxnSpPr>
            <a:cxnSpLocks/>
          </p:cNvCxnSpPr>
          <p:nvPr/>
        </p:nvCxnSpPr>
        <p:spPr>
          <a:xfrm>
            <a:off x="612307" y="3464170"/>
            <a:ext cx="0" cy="590324"/>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91EFDE91-9675-2293-5970-03BC0BBFA69F}"/>
              </a:ext>
            </a:extLst>
          </p:cNvPr>
          <p:cNvSpPr txBox="1"/>
          <p:nvPr/>
        </p:nvSpPr>
        <p:spPr>
          <a:xfrm>
            <a:off x="721483" y="3692724"/>
            <a:ext cx="424504" cy="107722"/>
          </a:xfrm>
          <a:prstGeom prst="rect">
            <a:avLst/>
          </a:prstGeom>
          <a:no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700" i="1"/>
              <a:t>N-1 Y6</a:t>
            </a:r>
          </a:p>
        </p:txBody>
      </p:sp>
      <p:sp>
        <p:nvSpPr>
          <p:cNvPr id="59" name="TrackerAlphaBlue 452">
            <a:extLst>
              <a:ext uri="{FF2B5EF4-FFF2-40B4-BE49-F238E27FC236}">
                <a16:creationId xmlns:a16="http://schemas.microsoft.com/office/drawing/2014/main" id="{1B36FCBC-BB70-D613-B316-69B86AE91BB2}"/>
              </a:ext>
            </a:extLst>
          </p:cNvPr>
          <p:cNvSpPr>
            <a:spLocks/>
          </p:cNvSpPr>
          <p:nvPr>
            <p:custDataLst>
              <p:tags r:id="rId8"/>
            </p:custDataLst>
          </p:nvPr>
        </p:nvSpPr>
        <p:spPr>
          <a:xfrm>
            <a:off x="330058" y="2907209"/>
            <a:ext cx="160445" cy="166289"/>
          </a:xfrm>
          <a:prstGeom prst="ellipse">
            <a:avLst/>
          </a:prstGeom>
          <a:solidFill>
            <a:srgbClr val="867ED0"/>
          </a:solidFill>
          <a:ln w="6350" cap="sq"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800">
                <a:solidFill>
                  <a:schemeClr val="bg1"/>
                </a:solidFill>
              </a:rPr>
              <a:t>B</a:t>
            </a:r>
          </a:p>
        </p:txBody>
      </p:sp>
      <p:sp>
        <p:nvSpPr>
          <p:cNvPr id="61" name="Rectangle 60">
            <a:extLst>
              <a:ext uri="{FF2B5EF4-FFF2-40B4-BE49-F238E27FC236}">
                <a16:creationId xmlns:a16="http://schemas.microsoft.com/office/drawing/2014/main" id="{C9F02EFA-B7E8-D903-0C63-67E3EF7E01FF}"/>
              </a:ext>
            </a:extLst>
          </p:cNvPr>
          <p:cNvSpPr>
            <a:spLocks/>
          </p:cNvSpPr>
          <p:nvPr/>
        </p:nvSpPr>
        <p:spPr>
          <a:xfrm>
            <a:off x="425616" y="3239347"/>
            <a:ext cx="2348346"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Steady state study</a:t>
            </a:r>
            <a:endParaRPr lang="en-US" sz="700">
              <a:solidFill>
                <a:schemeClr val="bg1"/>
              </a:solidFill>
            </a:endParaRPr>
          </a:p>
        </p:txBody>
      </p:sp>
      <p:cxnSp>
        <p:nvCxnSpPr>
          <p:cNvPr id="62" name="Straight Arrow Connector 61">
            <a:extLst>
              <a:ext uri="{FF2B5EF4-FFF2-40B4-BE49-F238E27FC236}">
                <a16:creationId xmlns:a16="http://schemas.microsoft.com/office/drawing/2014/main" id="{45A23CD0-9251-5E5B-86F3-AF1C5806B2D8}"/>
              </a:ext>
            </a:extLst>
          </p:cNvPr>
          <p:cNvCxnSpPr>
            <a:cxnSpLocks/>
          </p:cNvCxnSpPr>
          <p:nvPr/>
        </p:nvCxnSpPr>
        <p:spPr>
          <a:xfrm>
            <a:off x="1597665"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00ADA130-FFBE-23CC-D2E9-627E5289A07D}"/>
              </a:ext>
            </a:extLst>
          </p:cNvPr>
          <p:cNvCxnSpPr>
            <a:cxnSpLocks/>
          </p:cNvCxnSpPr>
          <p:nvPr/>
        </p:nvCxnSpPr>
        <p:spPr>
          <a:xfrm>
            <a:off x="1547019" y="3483377"/>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8" name="Straight Arrow Connector 447">
            <a:extLst>
              <a:ext uri="{FF2B5EF4-FFF2-40B4-BE49-F238E27FC236}">
                <a16:creationId xmlns:a16="http://schemas.microsoft.com/office/drawing/2014/main" id="{B41E5283-C176-D5C0-0E58-B36D1EA0D4B9}"/>
              </a:ext>
            </a:extLst>
          </p:cNvPr>
          <p:cNvCxnSpPr>
            <a:cxnSpLocks/>
          </p:cNvCxnSpPr>
          <p:nvPr/>
        </p:nvCxnSpPr>
        <p:spPr>
          <a:xfrm>
            <a:off x="2169686" y="3483377"/>
            <a:ext cx="0" cy="571117"/>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49" name="Straight Arrow Connector 448">
            <a:extLst>
              <a:ext uri="{FF2B5EF4-FFF2-40B4-BE49-F238E27FC236}">
                <a16:creationId xmlns:a16="http://schemas.microsoft.com/office/drawing/2014/main" id="{313821BB-AB93-1A86-3C76-6EA62BF42C6D}"/>
              </a:ext>
            </a:extLst>
          </p:cNvPr>
          <p:cNvCxnSpPr>
            <a:cxnSpLocks/>
          </p:cNvCxnSpPr>
          <p:nvPr/>
        </p:nvCxnSpPr>
        <p:spPr>
          <a:xfrm>
            <a:off x="2119041" y="3483376"/>
            <a:ext cx="0" cy="243198"/>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5A986AB8-7617-A765-DDF3-B03423663D95}"/>
              </a:ext>
            </a:extLst>
          </p:cNvPr>
          <p:cNvSpPr>
            <a:spLocks/>
          </p:cNvSpPr>
          <p:nvPr/>
        </p:nvSpPr>
        <p:spPr>
          <a:xfrm>
            <a:off x="1415221" y="3731146"/>
            <a:ext cx="1358741" cy="228357"/>
          </a:xfrm>
          <a:prstGeom prst="rect">
            <a:avLst/>
          </a:prstGeom>
          <a:solidFill>
            <a:schemeClr val="accent6"/>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700" b="1">
                <a:solidFill>
                  <a:schemeClr val="bg1"/>
                </a:solidFill>
              </a:rPr>
              <a:t>Short circuit study</a:t>
            </a:r>
          </a:p>
        </p:txBody>
      </p:sp>
      <p:cxnSp>
        <p:nvCxnSpPr>
          <p:cNvPr id="451" name="Connector: Elbow 450">
            <a:extLst>
              <a:ext uri="{FF2B5EF4-FFF2-40B4-BE49-F238E27FC236}">
                <a16:creationId xmlns:a16="http://schemas.microsoft.com/office/drawing/2014/main" id="{41EB66B1-46CE-1FCF-3419-5837CE760A29}"/>
              </a:ext>
            </a:extLst>
          </p:cNvPr>
          <p:cNvCxnSpPr>
            <a:cxnSpLocks/>
            <a:stCxn id="450" idx="3"/>
            <a:endCxn id="41" idx="1"/>
          </p:cNvCxnSpPr>
          <p:nvPr/>
        </p:nvCxnSpPr>
        <p:spPr>
          <a:xfrm>
            <a:off x="2773963" y="3845325"/>
            <a:ext cx="180120" cy="344786"/>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BA110A0-7CBB-A262-60E4-6802DB46779E}"/>
              </a:ext>
            </a:extLst>
          </p:cNvPr>
          <p:cNvSpPr txBox="1">
            <a:spLocks/>
          </p:cNvSpPr>
          <p:nvPr/>
        </p:nvSpPr>
        <p:spPr>
          <a:xfrm>
            <a:off x="9323520" y="1094746"/>
            <a:ext cx="798615" cy="323165"/>
          </a:xfrm>
          <a:prstGeom prst="rect">
            <a:avLst/>
          </a:prstGeom>
          <a:solidFill>
            <a:srgbClr val="FFC000">
              <a:alpha val="69804"/>
            </a:srgbClr>
          </a:solidFill>
          <a:ln w="19050">
            <a:solidFill>
              <a:srgbClr val="FFC000"/>
            </a:solidFill>
          </a:ln>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bg1"/>
                </a:solidFill>
              </a:rPr>
              <a:t>Views</a:t>
            </a:r>
            <a:br>
              <a:rPr lang="en-US" sz="1050" b="1">
                <a:solidFill>
                  <a:schemeClr val="bg1"/>
                </a:solidFill>
              </a:rPr>
            </a:br>
            <a:r>
              <a:rPr lang="en-US" sz="1050" b="1">
                <a:solidFill>
                  <a:schemeClr val="bg1"/>
                </a:solidFill>
              </a:rPr>
              <a:t>differ</a:t>
            </a:r>
          </a:p>
        </p:txBody>
      </p:sp>
      <p:sp>
        <p:nvSpPr>
          <p:cNvPr id="24" name="Panel: stat 1 number">
            <a:extLst>
              <a:ext uri="{FF2B5EF4-FFF2-40B4-BE49-F238E27FC236}">
                <a16:creationId xmlns:a16="http://schemas.microsoft.com/office/drawing/2014/main" id="{ECD9F371-0D19-1102-9EC0-6CF241479B13}"/>
              </a:ext>
            </a:extLst>
          </p:cNvPr>
          <p:cNvSpPr txBox="1"/>
          <p:nvPr/>
        </p:nvSpPr>
        <p:spPr>
          <a:xfrm>
            <a:off x="9323520" y="5019407"/>
            <a:ext cx="685800" cy="502920"/>
          </a:xfrm>
          <a:prstGeom prst="rect">
            <a:avLst/>
          </a:prstGeom>
          <a:noFill/>
          <a:ln>
            <a:noFill/>
          </a:ln>
        </p:spPr>
        <p:txBody>
          <a:bodyPr wrap="square" lIns="0" tIns="0" rIns="0" bIns="0" anchor="ctr">
            <a:noAutofit/>
          </a:bodyPr>
          <a:lstStyle/>
          <a:p>
            <a:pPr marL="0" indent="0">
              <a:lnSpc>
                <a:spcPct val="100000"/>
              </a:lnSpc>
              <a:spcBef>
                <a:spcPts val="0"/>
              </a:spcBef>
              <a:spcAft>
                <a:spcPts val="0"/>
              </a:spcAft>
              <a:buNone/>
            </a:pPr>
            <a:r>
              <a:rPr lang="en-US" sz="2000" b="1">
                <a:solidFill>
                  <a:schemeClr val="accent2">
                    <a:lumMod val="75000"/>
                  </a:schemeClr>
                </a:solidFill>
              </a:rPr>
              <a:t>79%</a:t>
            </a:r>
          </a:p>
        </p:txBody>
      </p:sp>
      <p:sp>
        <p:nvSpPr>
          <p:cNvPr id="25" name="Panel: stat 1 text">
            <a:extLst>
              <a:ext uri="{FF2B5EF4-FFF2-40B4-BE49-F238E27FC236}">
                <a16:creationId xmlns:a16="http://schemas.microsoft.com/office/drawing/2014/main" id="{FCBB9DF9-9C31-E9DF-6A29-C6CBEFFECD35}"/>
              </a:ext>
            </a:extLst>
          </p:cNvPr>
          <p:cNvSpPr txBox="1"/>
          <p:nvPr/>
        </p:nvSpPr>
        <p:spPr>
          <a:xfrm>
            <a:off x="10009320" y="5016952"/>
            <a:ext cx="1709928" cy="507831"/>
          </a:xfrm>
          <a:prstGeom prst="rect">
            <a:avLst/>
          </a:prstGeom>
          <a:noFill/>
          <a:ln>
            <a:noFill/>
          </a:ln>
        </p:spPr>
        <p:txBody>
          <a:bodyPr wrap="square" lIns="0" tIns="0" rIns="0" bIns="0" anchor="ctr">
            <a:spAutoFit/>
          </a:bodyPr>
          <a:lstStyle/>
          <a:p>
            <a:pPr>
              <a:buClr>
                <a:schemeClr val="tx2"/>
              </a:buClr>
            </a:pPr>
            <a:r>
              <a:rPr lang="en-US" sz="1100"/>
              <a:t>of TSPs want more than 45 days for preliminary solutions</a:t>
            </a:r>
            <a:endParaRPr lang="en-US" sz="1100">
              <a:sym typeface=""/>
            </a:endParaRPr>
          </a:p>
        </p:txBody>
      </p:sp>
      <p:pic>
        <p:nvPicPr>
          <p:cNvPr id="17" name="Graphic 16">
            <a:extLst>
              <a:ext uri="{FF2B5EF4-FFF2-40B4-BE49-F238E27FC236}">
                <a16:creationId xmlns:a16="http://schemas.microsoft.com/office/drawing/2014/main" id="{D795EA97-14B8-A438-9D07-3B4179FAF1F2}"/>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4045979" y="2968797"/>
            <a:ext cx="344104" cy="344104"/>
          </a:xfrm>
          <a:prstGeom prst="rect">
            <a:avLst/>
          </a:prstGeom>
        </p:spPr>
      </p:pic>
      <p:sp>
        <p:nvSpPr>
          <p:cNvPr id="27" name="TextBox 26">
            <a:extLst>
              <a:ext uri="{FF2B5EF4-FFF2-40B4-BE49-F238E27FC236}">
                <a16:creationId xmlns:a16="http://schemas.microsoft.com/office/drawing/2014/main" id="{0758BC18-9EDF-9BCB-116F-003B6E18927C}"/>
              </a:ext>
            </a:extLst>
          </p:cNvPr>
          <p:cNvSpPr txBox="1">
            <a:spLocks/>
          </p:cNvSpPr>
          <p:nvPr>
            <p:custDataLst>
              <p:tags r:id="rId9"/>
            </p:custDataLst>
          </p:nvPr>
        </p:nvSpPr>
        <p:spPr>
          <a:xfrm>
            <a:off x="4512995" y="2971572"/>
            <a:ext cx="3629978" cy="107721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sz="1400" b="1"/>
              <a:t>Open question</a:t>
            </a:r>
            <a:br>
              <a:rPr lang="en-US" sz="1400" b="1"/>
            </a:br>
            <a:r>
              <a:rPr lang="en-US" sz="1400" i="1"/>
              <a:t>TSP review window length: 60 days vs. a shorter window (30–45 days)</a:t>
            </a:r>
            <a:br>
              <a:rPr lang="en-US" sz="1400" i="1"/>
            </a:br>
            <a:r>
              <a:rPr lang="en-US" sz="1400" i="1"/>
              <a:t>Batch project library: the tooling to record projects and share them with TSPs</a:t>
            </a:r>
          </a:p>
        </p:txBody>
      </p:sp>
    </p:spTree>
    <p:extLst>
      <p:ext uri="{BB962C8B-B14F-4D97-AF65-F5344CB8AC3E}">
        <p14:creationId xmlns:p14="http://schemas.microsoft.com/office/powerpoint/2010/main" val="541605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503FC-7E60-5B93-9657-0EF3D279DBBD}"/>
            </a:ext>
          </a:extLst>
        </p:cNvPr>
        <p:cNvGrpSpPr/>
        <p:nvPr/>
      </p:nvGrpSpPr>
      <p:grpSpPr>
        <a:xfrm>
          <a:off x="0" y="0"/>
          <a:ext cx="0" cy="0"/>
          <a:chOff x="0" y="0"/>
          <a:chExt cx="0" cy="0"/>
        </a:xfrm>
      </p:grpSpPr>
      <p:graphicFrame>
        <p:nvGraphicFramePr>
          <p:cNvPr id="5" name="Object 2" hidden="1">
            <a:extLst>
              <a:ext uri="{FF2B5EF4-FFF2-40B4-BE49-F238E27FC236}">
                <a16:creationId xmlns:a16="http://schemas.microsoft.com/office/drawing/2014/main" id="{AA40B912-7BD9-DAD3-CF49-CE52E4C69A8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3" progId="TCLayout.ActiveDocument.1">
                  <p:embed/>
                </p:oleObj>
              </mc:Choice>
              <mc:Fallback>
                <p:oleObj name="think-cell Slide" r:id="rId4" imgW="404" imgH="403" progId="TCLayout.ActiveDocument.1">
                  <p:embed/>
                  <p:pic>
                    <p:nvPicPr>
                      <p:cNvPr id="5" name="Object 2" hidden="1">
                        <a:extLst>
                          <a:ext uri="{FF2B5EF4-FFF2-40B4-BE49-F238E27FC236}">
                            <a16:creationId xmlns:a16="http://schemas.microsoft.com/office/drawing/2014/main" id="{AA40B912-7BD9-DAD3-CF49-CE52E4C69A8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2. Slide Title">
            <a:extLst>
              <a:ext uri="{FF2B5EF4-FFF2-40B4-BE49-F238E27FC236}">
                <a16:creationId xmlns:a16="http://schemas.microsoft.com/office/drawing/2014/main" id="{529D948E-D080-E3C6-1BEA-FF4A656F308B}"/>
              </a:ext>
            </a:extLst>
          </p:cNvPr>
          <p:cNvSpPr>
            <a:spLocks noGrp="1"/>
          </p:cNvSpPr>
          <p:nvPr>
            <p:ph type="title"/>
            <p:custDataLst>
              <p:tags r:id="rId2"/>
            </p:custDataLst>
          </p:nvPr>
        </p:nvSpPr>
        <p:spPr>
          <a:xfrm>
            <a:off x="1257300" y="419100"/>
            <a:ext cx="4363212" cy="738664"/>
          </a:xfrm>
        </p:spPr>
        <p:txBody>
          <a:bodyPr vert="horz">
            <a:noAutofit/>
          </a:bodyPr>
          <a:lstStyle/>
          <a:p>
            <a:r>
              <a:rPr lang="en-US" spc="-30">
                <a:solidFill>
                  <a:schemeClr val="accent2">
                    <a:lumMod val="75000"/>
                  </a:schemeClr>
                </a:solidFill>
              </a:rPr>
              <a:t>Batch study: </a:t>
            </a:r>
            <a:r>
              <a:rPr lang="en-US"/>
              <a:t>Areas with consensus…</a:t>
            </a:r>
          </a:p>
        </p:txBody>
      </p:sp>
      <p:sp>
        <p:nvSpPr>
          <p:cNvPr id="16" name="Title 5">
            <a:extLst>
              <a:ext uri="{FF2B5EF4-FFF2-40B4-BE49-F238E27FC236}">
                <a16:creationId xmlns:a16="http://schemas.microsoft.com/office/drawing/2014/main" id="{C1041A0C-5206-B198-7AFA-6449471F9D13}"/>
              </a:ext>
            </a:extLst>
          </p:cNvPr>
          <p:cNvSpPr txBox="1">
            <a:spLocks/>
          </p:cNvSpPr>
          <p:nvPr/>
        </p:nvSpPr>
        <p:spPr>
          <a:xfrm>
            <a:off x="6571490" y="419100"/>
            <a:ext cx="5180956" cy="73866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tx1"/>
                </a:solidFill>
                <a:latin typeface="+mj-lt"/>
                <a:ea typeface="+mj-ea"/>
                <a:cs typeface="+mj-cs"/>
              </a:defRPr>
            </a:lvl1pPr>
          </a:lstStyle>
          <a:p>
            <a:r>
              <a:rPr lang="en-US"/>
              <a:t>… and questions that need further debate</a:t>
            </a:r>
          </a:p>
        </p:txBody>
      </p:sp>
      <p:sp>
        <p:nvSpPr>
          <p:cNvPr id="18" name="TextBox 17">
            <a:extLst>
              <a:ext uri="{FF2B5EF4-FFF2-40B4-BE49-F238E27FC236}">
                <a16:creationId xmlns:a16="http://schemas.microsoft.com/office/drawing/2014/main" id="{FE119D47-0D03-F09E-86FE-469D4699461A}"/>
              </a:ext>
            </a:extLst>
          </p:cNvPr>
          <p:cNvSpPr txBox="1">
            <a:spLocks/>
          </p:cNvSpPr>
          <p:nvPr/>
        </p:nvSpPr>
        <p:spPr>
          <a:xfrm>
            <a:off x="1257300" y="1649498"/>
            <a:ext cx="4363212" cy="244682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spcAft>
                <a:spcPts val="600"/>
              </a:spcAft>
              <a:buFont typeface="Arial" panose="020B0604020202020204" pitchFamily="34" charset="0"/>
              <a:buChar char="•"/>
            </a:pPr>
            <a:r>
              <a:rPr lang="en-US" b="1"/>
              <a:t>Study years:</a:t>
            </a:r>
            <a:r>
              <a:rPr lang="en-US"/>
              <a:t> full study of Y2, Y4 and Y6 and partial study of Y3 and Y5, with capacity allocated for all 5 years</a:t>
            </a:r>
          </a:p>
          <a:p>
            <a:pPr marL="285750" indent="-285750">
              <a:spcAft>
                <a:spcPts val="600"/>
              </a:spcAft>
              <a:buFont typeface="Arial" panose="020B0604020202020204" pitchFamily="34" charset="0"/>
              <a:buChar char="•"/>
            </a:pPr>
            <a:r>
              <a:rPr lang="en-US" b="1"/>
              <a:t>Collaborative ERCOT–TSP model:</a:t>
            </a:r>
            <a:r>
              <a:rPr lang="en-US"/>
              <a:t> planner-to-planner sessions to identify and confirm preliminary solutions</a:t>
            </a:r>
          </a:p>
          <a:p>
            <a:pPr marL="285750" indent="-285750">
              <a:spcAft>
                <a:spcPts val="600"/>
              </a:spcAft>
              <a:buFont typeface="Arial" panose="020B0604020202020204" pitchFamily="34" charset="0"/>
              <a:buChar char="•"/>
            </a:pPr>
            <a:r>
              <a:rPr lang="en-US" b="1"/>
              <a:t>Clear output:</a:t>
            </a:r>
            <a:r>
              <a:rPr lang="en-US"/>
              <a:t> capacity allocations and a preliminary project library, with the actionable plan coming from the reliability study</a:t>
            </a:r>
          </a:p>
        </p:txBody>
      </p:sp>
      <p:sp>
        <p:nvSpPr>
          <p:cNvPr id="20" name="TextBox 19">
            <a:extLst>
              <a:ext uri="{FF2B5EF4-FFF2-40B4-BE49-F238E27FC236}">
                <a16:creationId xmlns:a16="http://schemas.microsoft.com/office/drawing/2014/main" id="{A71830D4-BE54-20AF-B9EA-CD2CEEECAD88}"/>
              </a:ext>
            </a:extLst>
          </p:cNvPr>
          <p:cNvSpPr txBox="1">
            <a:spLocks/>
          </p:cNvSpPr>
          <p:nvPr/>
        </p:nvSpPr>
        <p:spPr>
          <a:xfrm>
            <a:off x="6571490" y="1649498"/>
            <a:ext cx="5180956" cy="110030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spcAft>
                <a:spcPts val="600"/>
              </a:spcAft>
              <a:buFont typeface="Arial" panose="020B0604020202020204" pitchFamily="34" charset="0"/>
              <a:buChar char="•"/>
            </a:pPr>
            <a:r>
              <a:rPr lang="en-US" b="1"/>
              <a:t>TSP review window length:</a:t>
            </a:r>
            <a:r>
              <a:rPr lang="en-US"/>
              <a:t> 60 days vs. a shorter window (30–45 days)</a:t>
            </a:r>
          </a:p>
          <a:p>
            <a:pPr marL="285750" indent="-285750">
              <a:spcAft>
                <a:spcPts val="600"/>
              </a:spcAft>
              <a:buFont typeface="Arial" panose="020B0604020202020204" pitchFamily="34" charset="0"/>
              <a:buChar char="•"/>
            </a:pPr>
            <a:r>
              <a:rPr lang="en-US" b="1"/>
              <a:t>Batch project library:</a:t>
            </a:r>
            <a:r>
              <a:rPr lang="en-US"/>
              <a:t> the tooling to record projects and share them with TSPs</a:t>
            </a:r>
          </a:p>
        </p:txBody>
      </p:sp>
      <p:sp>
        <p:nvSpPr>
          <p:cNvPr id="22" name="Rectangle 21">
            <a:extLst>
              <a:ext uri="{FF2B5EF4-FFF2-40B4-BE49-F238E27FC236}">
                <a16:creationId xmlns:a16="http://schemas.microsoft.com/office/drawing/2014/main" id="{E492EDC6-BCF1-0D84-0143-A897A8983857}"/>
              </a:ext>
            </a:extLst>
          </p:cNvPr>
          <p:cNvSpPr/>
          <p:nvPr/>
        </p:nvSpPr>
        <p:spPr>
          <a:xfrm>
            <a:off x="6571489" y="5700919"/>
            <a:ext cx="5180957" cy="392762"/>
          </a:xfrm>
          <a:prstGeom prst="rect">
            <a:avLst/>
          </a:prstGeom>
          <a:solidFill>
            <a:srgbClr val="FFC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Is there anything else that you would like to discuss?</a:t>
            </a:r>
            <a:endParaRPr lang="en-US" sz="1400">
              <a:solidFill>
                <a:schemeClr val="bg1"/>
              </a:solidFill>
            </a:endParaRPr>
          </a:p>
        </p:txBody>
      </p:sp>
      <p:pic>
        <p:nvPicPr>
          <p:cNvPr id="8" name="Graphic 7">
            <a:extLst>
              <a:ext uri="{FF2B5EF4-FFF2-40B4-BE49-F238E27FC236}">
                <a16:creationId xmlns:a16="http://schemas.microsoft.com/office/drawing/2014/main" id="{1CF01CAD-DA6D-E76C-0FE1-E3758372EC3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71489" y="5151553"/>
            <a:ext cx="458002" cy="458002"/>
          </a:xfrm>
          <a:prstGeom prst="rect">
            <a:avLst/>
          </a:prstGeom>
        </p:spPr>
      </p:pic>
      <p:sp>
        <p:nvSpPr>
          <p:cNvPr id="10" name="Rectangle 9">
            <a:extLst>
              <a:ext uri="{FF2B5EF4-FFF2-40B4-BE49-F238E27FC236}">
                <a16:creationId xmlns:a16="http://schemas.microsoft.com/office/drawing/2014/main" id="{0BF295E8-0DAB-8358-5953-D259BF84A987}"/>
              </a:ext>
            </a:extLst>
          </p:cNvPr>
          <p:cNvSpPr/>
          <p:nvPr/>
        </p:nvSpPr>
        <p:spPr>
          <a:xfrm>
            <a:off x="1257301" y="5700919"/>
            <a:ext cx="4363212" cy="392762"/>
          </a:xfrm>
          <a:prstGeom prst="rect">
            <a:avLst/>
          </a:prstGeom>
          <a:solidFill>
            <a:srgbClr val="FFC0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Is there disagreement on any of the above items?</a:t>
            </a:r>
            <a:endParaRPr lang="en-US" sz="1400">
              <a:solidFill>
                <a:schemeClr val="bg1"/>
              </a:solidFill>
            </a:endParaRPr>
          </a:p>
        </p:txBody>
      </p:sp>
      <p:pic>
        <p:nvPicPr>
          <p:cNvPr id="11" name="Graphic 10">
            <a:extLst>
              <a:ext uri="{FF2B5EF4-FFF2-40B4-BE49-F238E27FC236}">
                <a16:creationId xmlns:a16="http://schemas.microsoft.com/office/drawing/2014/main" id="{EC8CDB16-5A16-C666-911C-0D6BDB884E5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57300" y="5151553"/>
            <a:ext cx="458002" cy="458002"/>
          </a:xfrm>
          <a:prstGeom prst="rect">
            <a:avLst/>
          </a:prstGeom>
        </p:spPr>
      </p:pic>
    </p:spTree>
    <p:extLst>
      <p:ext uri="{BB962C8B-B14F-4D97-AF65-F5344CB8AC3E}">
        <p14:creationId xmlns:p14="http://schemas.microsoft.com/office/powerpoint/2010/main" val="2193324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FEEC7-AB61-9D6B-7774-68F57657F725}"/>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1C2C7C91-42B4-1191-33F4-0947867D2FE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1C2C7C91-42B4-1191-33F4-0947867D2FEF}"/>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60985B1-CDC8-16EE-172B-177BAE6C79A4}"/>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48F62B75-0B27-9388-52C2-1083F5CA9D9E}"/>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CF579D87-856E-0C31-5009-745E8CED01B1}"/>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 action="ppaction://noaction"/>
            <a:extLst>
              <a:ext uri="{FF2B5EF4-FFF2-40B4-BE49-F238E27FC236}">
                <a16:creationId xmlns:a16="http://schemas.microsoft.com/office/drawing/2014/main" id="{E500B86E-92DD-7512-9879-CDD5FB1670EF}"/>
              </a:ext>
            </a:extLst>
          </p:cNvPr>
          <p:cNvSpPr>
            <a:spLocks noGrp="1"/>
          </p:cNvSpPr>
          <p:nvPr>
            <p:custDataLst>
              <p:tags r:id="rId2"/>
            </p:custDataLst>
          </p:nvPr>
        </p:nvSpPr>
        <p:spPr bwMode="auto">
          <a:xfrm>
            <a:off x="5595938"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3" name="Text Placeholder 2">
            <a:hlinkClick r:id="" action="ppaction://noaction"/>
            <a:extLst>
              <a:ext uri="{FF2B5EF4-FFF2-40B4-BE49-F238E27FC236}">
                <a16:creationId xmlns:a16="http://schemas.microsoft.com/office/drawing/2014/main" id="{F973BE2C-01D0-0248-9078-683DE20F1640}"/>
              </a:ext>
            </a:extLst>
          </p:cNvPr>
          <p:cNvSpPr>
            <a:spLocks noGrp="1"/>
          </p:cNvSpPr>
          <p:nvPr>
            <p:custDataLst>
              <p:tags r:id="rId3"/>
            </p:custDataLst>
          </p:nvPr>
        </p:nvSpPr>
        <p:spPr bwMode="auto">
          <a:xfrm>
            <a:off x="5595939"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4" name="Text Placeholder 2">
            <a:hlinkClick r:id="" action="ppaction://noaction"/>
            <a:extLst>
              <a:ext uri="{FF2B5EF4-FFF2-40B4-BE49-F238E27FC236}">
                <a16:creationId xmlns:a16="http://schemas.microsoft.com/office/drawing/2014/main" id="{A4FE6714-F2C5-65F7-8A03-89826A49CEBB}"/>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31" name="Text Placeholder 2">
            <a:hlinkClick r:id="" action="ppaction://noaction"/>
            <a:extLst>
              <a:ext uri="{FF2B5EF4-FFF2-40B4-BE49-F238E27FC236}">
                <a16:creationId xmlns:a16="http://schemas.microsoft.com/office/drawing/2014/main" id="{B7EBC0DF-9D3B-0517-756E-3B1167247A81}"/>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52" name="Text Placeholder 2">
            <a:hlinkClick r:id="" action="ppaction://noaction"/>
            <a:extLst>
              <a:ext uri="{FF2B5EF4-FFF2-40B4-BE49-F238E27FC236}">
                <a16:creationId xmlns:a16="http://schemas.microsoft.com/office/drawing/2014/main" id="{8D4F65C5-E87A-E9F9-17F1-356B80E06A49}"/>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44" name="Text Placeholder 2">
            <a:hlinkClick r:id="" action="ppaction://noaction"/>
            <a:extLst>
              <a:ext uri="{FF2B5EF4-FFF2-40B4-BE49-F238E27FC236}">
                <a16:creationId xmlns:a16="http://schemas.microsoft.com/office/drawing/2014/main" id="{AB1779D6-0695-4D2F-790B-B80978738C7B}"/>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46" name="Text Placeholder 2">
            <a:hlinkClick r:id="" action="ppaction://noaction"/>
            <a:extLst>
              <a:ext uri="{FF2B5EF4-FFF2-40B4-BE49-F238E27FC236}">
                <a16:creationId xmlns:a16="http://schemas.microsoft.com/office/drawing/2014/main" id="{2EF5D7F6-1D76-D2C3-00E0-9A20ED75BFBB}"/>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21" name="Text Placeholder 2">
            <a:extLst>
              <a:ext uri="{FF2B5EF4-FFF2-40B4-BE49-F238E27FC236}">
                <a16:creationId xmlns:a16="http://schemas.microsoft.com/office/drawing/2014/main" id="{87A9C403-FE51-9A9A-F273-2914DEF69543}"/>
              </a:ext>
            </a:extLst>
          </p:cNvPr>
          <p:cNvSpPr>
            <a:spLocks noGrp="1"/>
          </p:cNvSpPr>
          <p:nvPr>
            <p:custDataLst>
              <p:tags r:id="rId9"/>
            </p:custDataLst>
          </p:nvPr>
        </p:nvSpPr>
        <p:spPr bwMode="auto">
          <a:xfrm>
            <a:off x="5595939" y="4865688"/>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5. Summary of remaining open questions</a:t>
            </a:r>
            <a:endParaRPr kumimoji="0" lang="en-US" altLang="en-US" b="1" i="0" u="none" strike="noStrike" kern="1200" cap="none" spc="0" normalizeH="0" noProof="0">
              <a:ln>
                <a:noFill/>
              </a:ln>
              <a:solidFill>
                <a:schemeClr val="bg1"/>
              </a:solidFill>
              <a:effectLst/>
              <a:uLnTx/>
              <a:uFillTx/>
              <a:latin typeface="Arial"/>
            </a:endParaRPr>
          </a:p>
        </p:txBody>
      </p:sp>
      <p:sp>
        <p:nvSpPr>
          <p:cNvPr id="455" name="Text Placeholder 2">
            <a:hlinkClick r:id="" action="ppaction://noaction"/>
            <a:extLst>
              <a:ext uri="{FF2B5EF4-FFF2-40B4-BE49-F238E27FC236}">
                <a16:creationId xmlns:a16="http://schemas.microsoft.com/office/drawing/2014/main" id="{6BC6D35D-5254-5B9A-392C-8DE34FDFC695}"/>
              </a:ext>
            </a:extLst>
          </p:cNvPr>
          <p:cNvSpPr>
            <a:spLocks noGrp="1"/>
          </p:cNvSpPr>
          <p:nvPr>
            <p:custDataLst>
              <p:tags r:id="rId10"/>
            </p:custDataLst>
          </p:nvPr>
        </p:nvSpPr>
        <p:spPr bwMode="auto">
          <a:xfrm>
            <a:off x="5595939" y="53133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33" name="Text Placeholder 2">
            <a:hlinkClick r:id="" action="ppaction://noaction"/>
            <a:extLst>
              <a:ext uri="{FF2B5EF4-FFF2-40B4-BE49-F238E27FC236}">
                <a16:creationId xmlns:a16="http://schemas.microsoft.com/office/drawing/2014/main" id="{1BB182EA-70C0-8989-522A-C6D24302DBC7}"/>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0BEC5956-6AE1-B6D9-F7BA-BC15D604E750}"/>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39</a:t>
            </a:fld>
            <a:endParaRPr lang="en-US"/>
          </a:p>
        </p:txBody>
      </p:sp>
      <p:sp>
        <p:nvSpPr>
          <p:cNvPr id="8" name="1. On-page tracker">
            <a:extLst>
              <a:ext uri="{FF2B5EF4-FFF2-40B4-BE49-F238E27FC236}">
                <a16:creationId xmlns:a16="http://schemas.microsoft.com/office/drawing/2014/main" id="{40C2C025-CE28-3F5A-8308-DC050A7E966A}"/>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B9F84593-7F30-2963-38BB-7B5E4153E8FE}"/>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8BF51988-09C7-8634-2639-C62ADBCC77B0}"/>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76623FA9-E6F4-84DC-C8BC-272F7CB9CAB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E5427B98-B492-45FD-5D97-28621BD8FF3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3A6B16C4-4B82-ACF9-4B44-21D150A3E38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131475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B0FB0F5-82BE-F1EF-6A78-42C121CCAC4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3" progId="TCLayout.ActiveDocument.1">
                  <p:embed/>
                </p:oleObj>
              </mc:Choice>
              <mc:Fallback>
                <p:oleObj name="think-cell Slide" r:id="rId3" imgW="404" imgH="403" progId="TCLayout.ActiveDocument.1">
                  <p:embed/>
                  <p:pic>
                    <p:nvPicPr>
                      <p:cNvPr id="5" name="think-cell data - do not delete" hidden="1">
                        <a:extLst>
                          <a:ext uri="{FF2B5EF4-FFF2-40B4-BE49-F238E27FC236}">
                            <a16:creationId xmlns:a16="http://schemas.microsoft.com/office/drawing/2014/main" id="{DB0FB0F5-82BE-F1EF-6A78-42C121CCAC4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927AD3EB-A768-A776-F5C8-4D2FD9E201DE}"/>
              </a:ext>
            </a:extLst>
          </p:cNvPr>
          <p:cNvSpPr>
            <a:spLocks noGrp="1"/>
          </p:cNvSpPr>
          <p:nvPr>
            <p:ph type="title"/>
          </p:nvPr>
        </p:nvSpPr>
        <p:spPr>
          <a:xfrm>
            <a:off x="506347" y="2174839"/>
            <a:ext cx="2514600" cy="1846659"/>
          </a:xfrm>
        </p:spPr>
        <p:txBody>
          <a:bodyPr vert="horz">
            <a:spAutoFit/>
          </a:bodyPr>
          <a:lstStyle/>
          <a:p>
            <a:r>
              <a:rPr lang="en-US" dirty="0"/>
              <a:t>Unresolved topics we still need to discuss</a:t>
            </a:r>
            <a:br>
              <a:rPr lang="en-US" dirty="0">
                <a:cs typeface="Arial"/>
              </a:rPr>
            </a:br>
            <a:r>
              <a:rPr lang="en-US">
                <a:cs typeface="Arial"/>
              </a:rPr>
              <a:t>(today or next workshop)</a:t>
            </a:r>
          </a:p>
        </p:txBody>
      </p:sp>
      <p:pic>
        <p:nvPicPr>
          <p:cNvPr id="13" name="Graphic 12">
            <a:extLst>
              <a:ext uri="{FF2B5EF4-FFF2-40B4-BE49-F238E27FC236}">
                <a16:creationId xmlns:a16="http://schemas.microsoft.com/office/drawing/2014/main" id="{450AB137-8AE3-9D55-A807-A86192706F8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6347" y="1410453"/>
            <a:ext cx="609600" cy="609600"/>
          </a:xfrm>
          <a:prstGeom prst="rect">
            <a:avLst/>
          </a:prstGeom>
        </p:spPr>
      </p:pic>
      <p:grpSp>
        <p:nvGrpSpPr>
          <p:cNvPr id="35" name="Group 34">
            <a:extLst>
              <a:ext uri="{FF2B5EF4-FFF2-40B4-BE49-F238E27FC236}">
                <a16:creationId xmlns:a16="http://schemas.microsoft.com/office/drawing/2014/main" id="{B69E2FFC-20AE-189A-D369-A75FE8E39E09}"/>
              </a:ext>
            </a:extLst>
          </p:cNvPr>
          <p:cNvGrpSpPr/>
          <p:nvPr/>
        </p:nvGrpSpPr>
        <p:grpSpPr>
          <a:xfrm>
            <a:off x="3918065" y="708655"/>
            <a:ext cx="1857093" cy="254476"/>
            <a:chOff x="3918065" y="679695"/>
            <a:chExt cx="1857093" cy="254476"/>
          </a:xfrm>
        </p:grpSpPr>
        <p:sp>
          <p:nvSpPr>
            <p:cNvPr id="7" name="Panel header: The question">
              <a:extLst>
                <a:ext uri="{FF2B5EF4-FFF2-40B4-BE49-F238E27FC236}">
                  <a16:creationId xmlns:a16="http://schemas.microsoft.com/office/drawing/2014/main" id="{5991FFC9-0CBD-CC39-4B52-88079B6899EB}"/>
                </a:ext>
              </a:extLst>
            </p:cNvPr>
            <p:cNvSpPr txBox="1"/>
            <p:nvPr/>
          </p:nvSpPr>
          <p:spPr>
            <a:xfrm>
              <a:off x="3918065" y="679695"/>
              <a:ext cx="1857093" cy="221283"/>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400" b="1"/>
                <a:t>Macro-area</a:t>
              </a:r>
              <a:endParaRPr lang="en-US" sz="1400" b="1">
                <a:solidFill>
                  <a:schemeClr val="tx1"/>
                </a:solidFill>
              </a:endParaRPr>
            </a:p>
          </p:txBody>
        </p:sp>
        <p:cxnSp>
          <p:nvCxnSpPr>
            <p:cNvPr id="8" name="Panel rule: The question">
              <a:extLst>
                <a:ext uri="{FF2B5EF4-FFF2-40B4-BE49-F238E27FC236}">
                  <a16:creationId xmlns:a16="http://schemas.microsoft.com/office/drawing/2014/main" id="{1CA35C9F-9A56-0FF5-4233-53BF798E6187}"/>
                </a:ext>
              </a:extLst>
            </p:cNvPr>
            <p:cNvCxnSpPr/>
            <p:nvPr/>
          </p:nvCxnSpPr>
          <p:spPr>
            <a:xfrm>
              <a:off x="3918065" y="934171"/>
              <a:ext cx="1857093" cy="0"/>
            </a:xfrm>
            <a:prstGeom prst="line">
              <a:avLst/>
            </a:prstGeom>
            <a:ln w="9525">
              <a:solidFill>
                <a:schemeClr val="tx1"/>
              </a:solidFill>
            </a:ln>
          </p:spPr>
        </p:cxnSp>
      </p:grpSp>
      <p:grpSp>
        <p:nvGrpSpPr>
          <p:cNvPr id="36" name="Group 35">
            <a:extLst>
              <a:ext uri="{FF2B5EF4-FFF2-40B4-BE49-F238E27FC236}">
                <a16:creationId xmlns:a16="http://schemas.microsoft.com/office/drawing/2014/main" id="{6774E816-10B5-0A8B-1128-D749338130CC}"/>
              </a:ext>
            </a:extLst>
          </p:cNvPr>
          <p:cNvGrpSpPr/>
          <p:nvPr/>
        </p:nvGrpSpPr>
        <p:grpSpPr>
          <a:xfrm>
            <a:off x="6096001" y="708655"/>
            <a:ext cx="5550248" cy="254476"/>
            <a:chOff x="6096001" y="679695"/>
            <a:chExt cx="5550248" cy="254476"/>
          </a:xfrm>
        </p:grpSpPr>
        <p:sp>
          <p:nvSpPr>
            <p:cNvPr id="10" name="Panel header: The question">
              <a:extLst>
                <a:ext uri="{FF2B5EF4-FFF2-40B4-BE49-F238E27FC236}">
                  <a16:creationId xmlns:a16="http://schemas.microsoft.com/office/drawing/2014/main" id="{AF9A7046-7EB5-28A4-A4D6-7CB0BBEC0472}"/>
                </a:ext>
              </a:extLst>
            </p:cNvPr>
            <p:cNvSpPr txBox="1"/>
            <p:nvPr/>
          </p:nvSpPr>
          <p:spPr>
            <a:xfrm>
              <a:off x="6096001" y="679695"/>
              <a:ext cx="5550248" cy="221283"/>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400" b="1"/>
                <a:t>Open questions</a:t>
              </a:r>
              <a:endParaRPr lang="en-US" sz="1400" b="1">
                <a:solidFill>
                  <a:schemeClr val="tx1"/>
                </a:solidFill>
              </a:endParaRPr>
            </a:p>
          </p:txBody>
        </p:sp>
        <p:cxnSp>
          <p:nvCxnSpPr>
            <p:cNvPr id="11" name="Panel rule: The question">
              <a:extLst>
                <a:ext uri="{FF2B5EF4-FFF2-40B4-BE49-F238E27FC236}">
                  <a16:creationId xmlns:a16="http://schemas.microsoft.com/office/drawing/2014/main" id="{B3666D4F-2136-683F-1B23-371C0011B06F}"/>
                </a:ext>
              </a:extLst>
            </p:cNvPr>
            <p:cNvCxnSpPr/>
            <p:nvPr/>
          </p:nvCxnSpPr>
          <p:spPr>
            <a:xfrm>
              <a:off x="6096001" y="934171"/>
              <a:ext cx="5550248" cy="0"/>
            </a:xfrm>
            <a:prstGeom prst="line">
              <a:avLst/>
            </a:prstGeom>
            <a:ln w="9525">
              <a:solidFill>
                <a:schemeClr val="tx1"/>
              </a:solidFill>
            </a:ln>
          </p:spPr>
        </p:cxnSp>
      </p:grpSp>
      <p:grpSp>
        <p:nvGrpSpPr>
          <p:cNvPr id="31" name="Group 30">
            <a:extLst>
              <a:ext uri="{FF2B5EF4-FFF2-40B4-BE49-F238E27FC236}">
                <a16:creationId xmlns:a16="http://schemas.microsoft.com/office/drawing/2014/main" id="{251F8811-1ABD-13E9-5CCD-B7D5F37F5021}"/>
              </a:ext>
            </a:extLst>
          </p:cNvPr>
          <p:cNvGrpSpPr/>
          <p:nvPr/>
        </p:nvGrpSpPr>
        <p:grpSpPr>
          <a:xfrm>
            <a:off x="3918065" y="1115594"/>
            <a:ext cx="7728184" cy="1446550"/>
            <a:chOff x="3918065" y="1173262"/>
            <a:chExt cx="7728184" cy="1446550"/>
          </a:xfrm>
        </p:grpSpPr>
        <p:sp>
          <p:nvSpPr>
            <p:cNvPr id="20" name="Panel header: The question">
              <a:extLst>
                <a:ext uri="{FF2B5EF4-FFF2-40B4-BE49-F238E27FC236}">
                  <a16:creationId xmlns:a16="http://schemas.microsoft.com/office/drawing/2014/main" id="{F444BC17-F9F9-A5D0-C102-3CB8BB915B72}"/>
                </a:ext>
              </a:extLst>
            </p:cNvPr>
            <p:cNvSpPr txBox="1"/>
            <p:nvPr/>
          </p:nvSpPr>
          <p:spPr>
            <a:xfrm>
              <a:off x="3918065" y="1173262"/>
              <a:ext cx="1857093" cy="221283"/>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400" b="1"/>
                <a:t>Cases and modeling</a:t>
              </a:r>
              <a:endParaRPr lang="en-US" sz="1400" b="1">
                <a:solidFill>
                  <a:schemeClr val="tx1"/>
                </a:solidFill>
              </a:endParaRPr>
            </a:p>
          </p:txBody>
        </p:sp>
        <p:sp>
          <p:nvSpPr>
            <p:cNvPr id="21" name="Panel header: The question">
              <a:extLst>
                <a:ext uri="{FF2B5EF4-FFF2-40B4-BE49-F238E27FC236}">
                  <a16:creationId xmlns:a16="http://schemas.microsoft.com/office/drawing/2014/main" id="{84ADB991-CE5B-9426-3AC8-95E4354E1E2E}"/>
                </a:ext>
              </a:extLst>
            </p:cNvPr>
            <p:cNvSpPr txBox="1"/>
            <p:nvPr/>
          </p:nvSpPr>
          <p:spPr>
            <a:xfrm>
              <a:off x="6096001" y="1173262"/>
              <a:ext cx="5550248" cy="1446550"/>
            </a:xfrm>
            <a:prstGeom prst="rect">
              <a:avLst/>
            </a:prstGeom>
            <a:noFill/>
            <a:ln>
              <a:noFill/>
            </a:ln>
          </p:spPr>
          <p:txBody>
            <a:bodyPr wrap="square" lIns="0" tIns="0" rIns="0" bIns="0" anchor="t">
              <a:spAutoFit/>
            </a:bodyPr>
            <a:lstStyle/>
            <a:p>
              <a:pPr marL="285750" indent="-285750">
                <a:spcBef>
                  <a:spcPts val="300"/>
                </a:spcBef>
                <a:spcAft>
                  <a:spcPts val="300"/>
                </a:spcAft>
                <a:buFont typeface="Arial" panose="020B0604020202020204" pitchFamily="34" charset="0"/>
                <a:buChar char="•"/>
              </a:pPr>
              <a:r>
                <a:rPr lang="en-US" sz="1400" b="1"/>
                <a:t>Format for additional case data:</a:t>
              </a:r>
              <a:r>
                <a:rPr lang="en-US" sz="1400"/>
                <a:t> unsolved cases or MOD project files, and the tooling, training and support each would need</a:t>
              </a:r>
            </a:p>
            <a:p>
              <a:pPr marL="285750" indent="-285750">
                <a:spcBef>
                  <a:spcPts val="300"/>
                </a:spcBef>
                <a:spcAft>
                  <a:spcPts val="300"/>
                </a:spcAft>
                <a:buFont typeface="Arial" panose="020B0604020202020204" pitchFamily="34" charset="0"/>
                <a:buChar char="•"/>
              </a:pPr>
              <a:r>
                <a:rPr lang="en-US" sz="1400" b="1"/>
                <a:t>Updates between annual snapshots:</a:t>
              </a:r>
              <a:r>
                <a:rPr lang="en-US" sz="1400"/>
                <a:t> which targeted updates are needed between snapshots, when inputs are frozen each cycle</a:t>
              </a:r>
            </a:p>
            <a:p>
              <a:pPr marL="285750" indent="-285750">
                <a:spcBef>
                  <a:spcPts val="300"/>
                </a:spcBef>
                <a:spcAft>
                  <a:spcPts val="300"/>
                </a:spcAft>
                <a:buFont typeface="Arial" panose="020B0604020202020204" pitchFamily="34" charset="0"/>
                <a:buChar char="•"/>
              </a:pPr>
              <a:r>
                <a:rPr lang="en-US" sz="1400" b="1"/>
                <a:t>Short-circuit case building:</a:t>
              </a:r>
              <a:r>
                <a:rPr lang="en-US" sz="1400"/>
                <a:t> whether to consolidate it with steady-state case building</a:t>
              </a:r>
            </a:p>
          </p:txBody>
        </p:sp>
      </p:grpSp>
      <p:grpSp>
        <p:nvGrpSpPr>
          <p:cNvPr id="30" name="Group 29">
            <a:extLst>
              <a:ext uri="{FF2B5EF4-FFF2-40B4-BE49-F238E27FC236}">
                <a16:creationId xmlns:a16="http://schemas.microsoft.com/office/drawing/2014/main" id="{775021B4-9AC7-900B-4E41-41EA78344D4E}"/>
              </a:ext>
            </a:extLst>
          </p:cNvPr>
          <p:cNvGrpSpPr/>
          <p:nvPr/>
        </p:nvGrpSpPr>
        <p:grpSpPr>
          <a:xfrm>
            <a:off x="3918065" y="2801472"/>
            <a:ext cx="7728184" cy="2169825"/>
            <a:chOff x="3918065" y="2977483"/>
            <a:chExt cx="7728184" cy="2169825"/>
          </a:xfrm>
        </p:grpSpPr>
        <p:sp>
          <p:nvSpPr>
            <p:cNvPr id="24" name="Panel header: The question">
              <a:extLst>
                <a:ext uri="{FF2B5EF4-FFF2-40B4-BE49-F238E27FC236}">
                  <a16:creationId xmlns:a16="http://schemas.microsoft.com/office/drawing/2014/main" id="{6A686663-F325-A3D8-A0D2-AE03D959D8BA}"/>
                </a:ext>
              </a:extLst>
            </p:cNvPr>
            <p:cNvSpPr txBox="1"/>
            <p:nvPr/>
          </p:nvSpPr>
          <p:spPr>
            <a:xfrm>
              <a:off x="3918065" y="2977483"/>
              <a:ext cx="1857093" cy="221283"/>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400" b="1"/>
                <a:t>PTA/RPG 2.0</a:t>
              </a:r>
              <a:endParaRPr lang="en-US" sz="1400" b="1">
                <a:solidFill>
                  <a:schemeClr val="tx1"/>
                </a:solidFill>
              </a:endParaRPr>
            </a:p>
          </p:txBody>
        </p:sp>
        <p:sp>
          <p:nvSpPr>
            <p:cNvPr id="25" name="Panel header: The question">
              <a:extLst>
                <a:ext uri="{FF2B5EF4-FFF2-40B4-BE49-F238E27FC236}">
                  <a16:creationId xmlns:a16="http://schemas.microsoft.com/office/drawing/2014/main" id="{5C58ADC7-EF39-9295-D84F-F0531669CCD1}"/>
                </a:ext>
              </a:extLst>
            </p:cNvPr>
            <p:cNvSpPr txBox="1"/>
            <p:nvPr/>
          </p:nvSpPr>
          <p:spPr>
            <a:xfrm>
              <a:off x="6096001" y="2977483"/>
              <a:ext cx="5550248" cy="2169825"/>
            </a:xfrm>
            <a:prstGeom prst="rect">
              <a:avLst/>
            </a:prstGeom>
            <a:noFill/>
            <a:ln>
              <a:noFill/>
            </a:ln>
          </p:spPr>
          <p:txBody>
            <a:bodyPr wrap="square" lIns="0" tIns="0" rIns="0" bIns="0" anchor="t">
              <a:spAutoFit/>
            </a:bodyPr>
            <a:lstStyle/>
            <a:p>
              <a:pPr marL="285750" indent="-285750">
                <a:spcBef>
                  <a:spcPts val="300"/>
                </a:spcBef>
                <a:spcAft>
                  <a:spcPts val="300"/>
                </a:spcAft>
                <a:buFont typeface="Arial" panose="020B0604020202020204" pitchFamily="34" charset="0"/>
                <a:buChar char="•"/>
              </a:pPr>
              <a:r>
                <a:rPr lang="en-US" sz="1400" b="1"/>
                <a:t>Stakeholder engagement:</a:t>
              </a:r>
              <a:r>
                <a:rPr lang="en-US" sz="1400"/>
                <a:t> whether PTA and RPG 2.0 share one forum and cadence, and how long comment windows last</a:t>
              </a:r>
            </a:p>
            <a:p>
              <a:pPr marL="285750" indent="-285750">
                <a:spcBef>
                  <a:spcPts val="300"/>
                </a:spcBef>
                <a:spcAft>
                  <a:spcPts val="300"/>
                </a:spcAft>
                <a:buFont typeface="Arial" panose="020B0604020202020204" pitchFamily="34" charset="0"/>
                <a:buChar char="•"/>
              </a:pPr>
              <a:r>
                <a:rPr lang="en-US" sz="1400" b="1"/>
                <a:t>Criteria for alternatives analysis:</a:t>
              </a:r>
              <a:r>
                <a:rPr lang="en-US" sz="1400"/>
                <a:t> cost and voltage thresholds, how regional vs. local is defined, and how much ERCOT discretion applies</a:t>
              </a:r>
            </a:p>
            <a:p>
              <a:pPr marL="285750" indent="-285750">
                <a:spcBef>
                  <a:spcPts val="300"/>
                </a:spcBef>
                <a:spcAft>
                  <a:spcPts val="300"/>
                </a:spcAft>
                <a:buFont typeface="Arial" panose="020B0604020202020204" pitchFamily="34" charset="0"/>
                <a:buChar char="•"/>
              </a:pPr>
              <a:r>
                <a:rPr lang="en-US" sz="1400" b="1"/>
                <a:t>RPG 2.0 cadence and review:</a:t>
              </a:r>
              <a:r>
                <a:rPr lang="en-US" sz="1400"/>
                <a:t> how often windows open (e.g., every 6 months) and the level of review by project type</a:t>
              </a:r>
            </a:p>
            <a:p>
              <a:pPr marL="285750" indent="-285750">
                <a:spcBef>
                  <a:spcPts val="300"/>
                </a:spcBef>
                <a:spcAft>
                  <a:spcPts val="300"/>
                </a:spcAft>
                <a:buFont typeface="Arial" panose="020B0604020202020204" pitchFamily="34" charset="0"/>
                <a:buChar char="•"/>
              </a:pPr>
              <a:r>
                <a:rPr lang="en-US" sz="1400" b="1"/>
                <a:t>Early approvals:</a:t>
              </a:r>
              <a:r>
                <a:rPr lang="en-US" sz="1400"/>
                <a:t> which projects can move ahead before the full actionable plan (e.g., no-regrets, local, Tier 3/4)</a:t>
              </a:r>
            </a:p>
          </p:txBody>
        </p:sp>
      </p:grpSp>
      <p:grpSp>
        <p:nvGrpSpPr>
          <p:cNvPr id="29" name="Group 28">
            <a:extLst>
              <a:ext uri="{FF2B5EF4-FFF2-40B4-BE49-F238E27FC236}">
                <a16:creationId xmlns:a16="http://schemas.microsoft.com/office/drawing/2014/main" id="{93D50244-E268-5399-92C4-B10CB502C610}"/>
              </a:ext>
            </a:extLst>
          </p:cNvPr>
          <p:cNvGrpSpPr/>
          <p:nvPr/>
        </p:nvGrpSpPr>
        <p:grpSpPr>
          <a:xfrm>
            <a:off x="3918065" y="5210627"/>
            <a:ext cx="7728184" cy="938719"/>
            <a:chOff x="3918065" y="5268295"/>
            <a:chExt cx="7728184" cy="938719"/>
          </a:xfrm>
        </p:grpSpPr>
        <p:sp>
          <p:nvSpPr>
            <p:cNvPr id="27" name="Panel header: The question">
              <a:extLst>
                <a:ext uri="{FF2B5EF4-FFF2-40B4-BE49-F238E27FC236}">
                  <a16:creationId xmlns:a16="http://schemas.microsoft.com/office/drawing/2014/main" id="{E46E5396-1F2C-4EA6-8E92-E7D6E438E8C0}"/>
                </a:ext>
              </a:extLst>
            </p:cNvPr>
            <p:cNvSpPr txBox="1"/>
            <p:nvPr/>
          </p:nvSpPr>
          <p:spPr>
            <a:xfrm>
              <a:off x="3918065" y="5268295"/>
              <a:ext cx="1857093" cy="221283"/>
            </a:xfrm>
            <a:prstGeom prst="rect">
              <a:avLst/>
            </a:prstGeom>
            <a:noFill/>
            <a:ln>
              <a:noFill/>
            </a:ln>
          </p:spPr>
          <p:txBody>
            <a:bodyPr wrap="square" lIns="0" tIns="0" rIns="0" bIns="0" anchor="t">
              <a:noAutofit/>
            </a:bodyPr>
            <a:lstStyle/>
            <a:p>
              <a:pPr marL="0" indent="0">
                <a:lnSpc>
                  <a:spcPct val="100000"/>
                </a:lnSpc>
                <a:spcBef>
                  <a:spcPts val="0"/>
                </a:spcBef>
                <a:spcAft>
                  <a:spcPts val="0"/>
                </a:spcAft>
                <a:buNone/>
              </a:pPr>
              <a:r>
                <a:rPr lang="en-US" sz="1400" b="1"/>
                <a:t>Batch study</a:t>
              </a:r>
              <a:endParaRPr lang="en-US" sz="1400" b="1">
                <a:solidFill>
                  <a:schemeClr val="tx1"/>
                </a:solidFill>
              </a:endParaRPr>
            </a:p>
          </p:txBody>
        </p:sp>
        <p:sp>
          <p:nvSpPr>
            <p:cNvPr id="28" name="Panel header: The question">
              <a:extLst>
                <a:ext uri="{FF2B5EF4-FFF2-40B4-BE49-F238E27FC236}">
                  <a16:creationId xmlns:a16="http://schemas.microsoft.com/office/drawing/2014/main" id="{7A013F0C-9B4E-AF8D-4831-61EC63B7A734}"/>
                </a:ext>
              </a:extLst>
            </p:cNvPr>
            <p:cNvSpPr txBox="1"/>
            <p:nvPr/>
          </p:nvSpPr>
          <p:spPr>
            <a:xfrm>
              <a:off x="6096001" y="5268295"/>
              <a:ext cx="5550248" cy="938719"/>
            </a:xfrm>
            <a:prstGeom prst="rect">
              <a:avLst/>
            </a:prstGeom>
            <a:noFill/>
            <a:ln>
              <a:noFill/>
            </a:ln>
          </p:spPr>
          <p:txBody>
            <a:bodyPr wrap="square" lIns="0" tIns="0" rIns="0" bIns="0" anchor="t">
              <a:spAutoFit/>
            </a:bodyPr>
            <a:lstStyle/>
            <a:p>
              <a:pPr marL="285750" indent="-285750">
                <a:spcBef>
                  <a:spcPts val="300"/>
                </a:spcBef>
                <a:spcAft>
                  <a:spcPts val="300"/>
                </a:spcAft>
                <a:buFont typeface="Arial" panose="020B0604020202020204" pitchFamily="34" charset="0"/>
                <a:buChar char="•"/>
              </a:pPr>
              <a:r>
                <a:rPr lang="en-US" sz="1400" b="1"/>
                <a:t>TSP review window length:</a:t>
              </a:r>
              <a:r>
                <a:rPr lang="en-US" sz="1400"/>
                <a:t> 60 days vs. a shorter window (30–45 days)</a:t>
              </a:r>
            </a:p>
            <a:p>
              <a:pPr marL="285750" indent="-285750">
                <a:spcBef>
                  <a:spcPts val="300"/>
                </a:spcBef>
                <a:spcAft>
                  <a:spcPts val="300"/>
                </a:spcAft>
                <a:buFont typeface="Arial" panose="020B0604020202020204" pitchFamily="34" charset="0"/>
                <a:buChar char="•"/>
              </a:pPr>
              <a:r>
                <a:rPr lang="en-US" sz="1400" b="1"/>
                <a:t>Batch project library:</a:t>
              </a:r>
              <a:r>
                <a:rPr lang="en-US" sz="1400"/>
                <a:t> the tooling to record projects and share them with TSPs</a:t>
              </a:r>
            </a:p>
          </p:txBody>
        </p:sp>
      </p:grpSp>
      <p:cxnSp>
        <p:nvCxnSpPr>
          <p:cNvPr id="32" name="Panel rule: The question">
            <a:extLst>
              <a:ext uri="{FF2B5EF4-FFF2-40B4-BE49-F238E27FC236}">
                <a16:creationId xmlns:a16="http://schemas.microsoft.com/office/drawing/2014/main" id="{DD8DDAF8-1861-F070-A73B-A5C27CED6FB8}"/>
              </a:ext>
            </a:extLst>
          </p:cNvPr>
          <p:cNvCxnSpPr>
            <a:cxnSpLocks/>
          </p:cNvCxnSpPr>
          <p:nvPr/>
        </p:nvCxnSpPr>
        <p:spPr>
          <a:xfrm>
            <a:off x="3918065" y="2681808"/>
            <a:ext cx="7728184" cy="0"/>
          </a:xfrm>
          <a:prstGeom prst="line">
            <a:avLst/>
          </a:prstGeom>
          <a:ln w="9525">
            <a:solidFill>
              <a:schemeClr val="bg1">
                <a:lumMod val="50000"/>
              </a:schemeClr>
            </a:solidFill>
          </a:ln>
        </p:spPr>
      </p:cxnSp>
      <p:cxnSp>
        <p:nvCxnSpPr>
          <p:cNvPr id="34" name="Panel rule: The question">
            <a:extLst>
              <a:ext uri="{FF2B5EF4-FFF2-40B4-BE49-F238E27FC236}">
                <a16:creationId xmlns:a16="http://schemas.microsoft.com/office/drawing/2014/main" id="{24C60570-836F-5586-9E33-27BEF21C6F71}"/>
              </a:ext>
            </a:extLst>
          </p:cNvPr>
          <p:cNvCxnSpPr>
            <a:cxnSpLocks/>
          </p:cNvCxnSpPr>
          <p:nvPr/>
        </p:nvCxnSpPr>
        <p:spPr>
          <a:xfrm>
            <a:off x="3918065" y="5090961"/>
            <a:ext cx="7728184" cy="0"/>
          </a:xfrm>
          <a:prstGeom prst="line">
            <a:avLst/>
          </a:prstGeom>
          <a:ln w="9525">
            <a:solidFill>
              <a:schemeClr val="bg1">
                <a:lumMod val="50000"/>
              </a:schemeClr>
            </a:solidFill>
          </a:ln>
        </p:spPr>
      </p:cxnSp>
    </p:spTree>
    <p:extLst>
      <p:ext uri="{BB962C8B-B14F-4D97-AF65-F5344CB8AC3E}">
        <p14:creationId xmlns:p14="http://schemas.microsoft.com/office/powerpoint/2010/main" val="2621206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9FBCC-E48A-3BA9-572E-1D7AC3BBBC19}"/>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F00BB34E-6C1E-7889-6CB9-3EECB7B669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F00BB34E-6C1E-7889-6CB9-3EECB7B669EB}"/>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78A0FA3-44CD-77E4-69AC-2CF80807764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C546883C-966D-3B92-B080-E796716347D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A2856FC7-D34A-7D52-BFEB-52CAED5F3470}"/>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hlinkClick r:id="" action="ppaction://noaction"/>
            <a:extLst>
              <a:ext uri="{FF2B5EF4-FFF2-40B4-BE49-F238E27FC236}">
                <a16:creationId xmlns:a16="http://schemas.microsoft.com/office/drawing/2014/main" id="{8FDABA74-E6AD-5068-E561-EC2A8AE37DA2}"/>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4" name="Text Placeholder 2">
            <a:hlinkClick r:id="" action="ppaction://noaction"/>
            <a:extLst>
              <a:ext uri="{FF2B5EF4-FFF2-40B4-BE49-F238E27FC236}">
                <a16:creationId xmlns:a16="http://schemas.microsoft.com/office/drawing/2014/main" id="{FF7EDCBD-3286-8938-07E4-E3FA1F9C27E0}"/>
              </a:ext>
            </a:extLst>
          </p:cNvPr>
          <p:cNvSpPr>
            <a:spLocks noGrp="1"/>
          </p:cNvSpPr>
          <p:nvPr>
            <p:custDataLst>
              <p:tags r:id="rId3"/>
            </p:custDataLst>
          </p:nvPr>
        </p:nvSpPr>
        <p:spPr bwMode="auto">
          <a:xfrm>
            <a:off x="5595938"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3" name="Text Placeholder 2">
            <a:hlinkClick r:id="" action="ppaction://noaction"/>
            <a:extLst>
              <a:ext uri="{FF2B5EF4-FFF2-40B4-BE49-F238E27FC236}">
                <a16:creationId xmlns:a16="http://schemas.microsoft.com/office/drawing/2014/main" id="{36186BA6-EA07-7F66-AF70-5C74DF81F5EF}"/>
              </a:ext>
            </a:extLst>
          </p:cNvPr>
          <p:cNvSpPr>
            <a:spLocks noGrp="1"/>
          </p:cNvSpPr>
          <p:nvPr>
            <p:custDataLst>
              <p:tags r:id="rId4"/>
            </p:custDataLst>
          </p:nvPr>
        </p:nvSpPr>
        <p:spPr bwMode="auto">
          <a:xfrm>
            <a:off x="5595939"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40" name="Text Placeholder 2">
            <a:hlinkClick r:id="" action="ppaction://noaction"/>
            <a:extLst>
              <a:ext uri="{FF2B5EF4-FFF2-40B4-BE49-F238E27FC236}">
                <a16:creationId xmlns:a16="http://schemas.microsoft.com/office/drawing/2014/main" id="{70947FE3-18CA-E064-2A53-4053F43D4644}"/>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53" name="Text Placeholder 2">
            <a:hlinkClick r:id="" action="ppaction://noaction"/>
            <a:extLst>
              <a:ext uri="{FF2B5EF4-FFF2-40B4-BE49-F238E27FC236}">
                <a16:creationId xmlns:a16="http://schemas.microsoft.com/office/drawing/2014/main" id="{30ABD83A-1CFB-1857-E20B-B4BD8F0A647B}"/>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45" name="Text Placeholder 2">
            <a:hlinkClick r:id="" action="ppaction://noaction"/>
            <a:extLst>
              <a:ext uri="{FF2B5EF4-FFF2-40B4-BE49-F238E27FC236}">
                <a16:creationId xmlns:a16="http://schemas.microsoft.com/office/drawing/2014/main" id="{9E8BCDF2-ADE8-AE4F-AC34-A8BBC12B7922}"/>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47" name="Text Placeholder 2">
            <a:hlinkClick r:id="" action="ppaction://noaction"/>
            <a:extLst>
              <a:ext uri="{FF2B5EF4-FFF2-40B4-BE49-F238E27FC236}">
                <a16:creationId xmlns:a16="http://schemas.microsoft.com/office/drawing/2014/main" id="{E602FA1E-B7C7-6802-F1B8-EA7E134D9D37}"/>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35" name="Text Placeholder 2">
            <a:hlinkClick r:id="" action="ppaction://noaction"/>
            <a:extLst>
              <a:ext uri="{FF2B5EF4-FFF2-40B4-BE49-F238E27FC236}">
                <a16:creationId xmlns:a16="http://schemas.microsoft.com/office/drawing/2014/main" id="{E4548BFD-3D4F-AB45-0F29-C1AB876FC24A}"/>
              </a:ext>
            </a:extLst>
          </p:cNvPr>
          <p:cNvSpPr>
            <a:spLocks noGrp="1"/>
          </p:cNvSpPr>
          <p:nvPr>
            <p:custDataLst>
              <p:tags r:id="rId9"/>
            </p:custDataLst>
          </p:nvPr>
        </p:nvSpPr>
        <p:spPr bwMode="auto">
          <a:xfrm>
            <a:off x="5595939"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21" name="Text Placeholder 2">
            <a:extLst>
              <a:ext uri="{FF2B5EF4-FFF2-40B4-BE49-F238E27FC236}">
                <a16:creationId xmlns:a16="http://schemas.microsoft.com/office/drawing/2014/main" id="{25CE4BF5-3C27-5095-C4B0-10450AD0E6A9}"/>
              </a:ext>
            </a:extLst>
          </p:cNvPr>
          <p:cNvSpPr>
            <a:spLocks noGrp="1"/>
          </p:cNvSpPr>
          <p:nvPr>
            <p:custDataLst>
              <p:tags r:id="rId10"/>
            </p:custDataLst>
          </p:nvPr>
        </p:nvSpPr>
        <p:spPr bwMode="auto">
          <a:xfrm>
            <a:off x="5595939" y="5313364"/>
            <a:ext cx="6062663" cy="449263"/>
          </a:xfrm>
          <a:prstGeom prst="rect">
            <a:avLst/>
          </a:prstGeom>
          <a:solidFill>
            <a:schemeClr val="accent1"/>
          </a:solidFill>
          <a:ln>
            <a:noFill/>
          </a:ln>
          <a:effec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6. Adjourn</a:t>
            </a:r>
            <a:endParaRPr kumimoji="0" lang="en-US" altLang="en-US" b="1" i="0" u="none" strike="noStrike" kern="1200" cap="none" spc="0" normalizeH="0" noProof="0">
              <a:ln>
                <a:noFill/>
              </a:ln>
              <a:solidFill>
                <a:schemeClr val="bg1"/>
              </a:solidFill>
              <a:effectLst/>
              <a:uLnTx/>
              <a:uFillTx/>
              <a:latin typeface="Arial"/>
            </a:endParaRPr>
          </a:p>
        </p:txBody>
      </p:sp>
      <p:sp>
        <p:nvSpPr>
          <p:cNvPr id="32" name="Text Placeholder 2">
            <a:hlinkClick r:id="" action="ppaction://noaction"/>
            <a:extLst>
              <a:ext uri="{FF2B5EF4-FFF2-40B4-BE49-F238E27FC236}">
                <a16:creationId xmlns:a16="http://schemas.microsoft.com/office/drawing/2014/main" id="{A705BB6A-CDBC-F882-B3BF-899264158A8B}"/>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7. Appendix – Supporting feedback from survey</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179AA3B7-1247-D740-E351-F996AFB3911D}"/>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41</a:t>
            </a:fld>
            <a:endParaRPr lang="en-US"/>
          </a:p>
        </p:txBody>
      </p:sp>
      <p:sp>
        <p:nvSpPr>
          <p:cNvPr id="8" name="1. On-page tracker">
            <a:extLst>
              <a:ext uri="{FF2B5EF4-FFF2-40B4-BE49-F238E27FC236}">
                <a16:creationId xmlns:a16="http://schemas.microsoft.com/office/drawing/2014/main" id="{8857E4AF-ADE4-9DFC-578B-C51B1116D040}"/>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46C27CE7-24F0-ADFA-6E41-1A3C245517C5}"/>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9FD1C733-7B49-D862-F465-1340A4201492}"/>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4D959DA0-6E0C-0427-837D-65EC6D8679F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08F0A91-5245-3961-BE26-B5ED5922A17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67E2933D-7C53-61EA-4693-3330004944C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42435960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3" hidden="1">
            <a:extLst>
              <a:ext uri="{FF2B5EF4-FFF2-40B4-BE49-F238E27FC236}">
                <a16:creationId xmlns:a16="http://schemas.microsoft.com/office/drawing/2014/main" id="{280B7D00-9F2C-5679-0998-3DE23003AE22}"/>
              </a:ext>
            </a:extLst>
          </p:cNvPr>
          <p:cNvGraphicFramePr>
            <a:graphicFrameLocks noChangeAspect="1"/>
          </p:cNvGraphicFramePr>
          <p:nvPr>
            <p:custDataLst>
              <p:tags r:id="rId1"/>
            </p:custDataLst>
            <p:extLst>
              <p:ext uri="{D42A27DB-BD31-4B8C-83A1-F6EECF244321}">
                <p14:modId xmlns:p14="http://schemas.microsoft.com/office/powerpoint/2010/main" val="35084732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5" name="Object 3" hidden="1">
                        <a:extLst>
                          <a:ext uri="{FF2B5EF4-FFF2-40B4-BE49-F238E27FC236}">
                            <a16:creationId xmlns:a16="http://schemas.microsoft.com/office/drawing/2014/main" id="{280B7D00-9F2C-5679-0998-3DE23003AE2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2. Slide Title">
            <a:extLst>
              <a:ext uri="{FF2B5EF4-FFF2-40B4-BE49-F238E27FC236}">
                <a16:creationId xmlns:a16="http://schemas.microsoft.com/office/drawing/2014/main" id="{C9975E7E-42A7-4675-C32E-598EB1E8AEB3}"/>
              </a:ext>
            </a:extLst>
          </p:cNvPr>
          <p:cNvSpPr>
            <a:spLocks noGrp="1"/>
          </p:cNvSpPr>
          <p:nvPr>
            <p:ph type="title"/>
            <p:custDataLst>
              <p:tags r:id="rId2"/>
            </p:custDataLst>
          </p:nvPr>
        </p:nvSpPr>
        <p:spPr/>
        <p:txBody>
          <a:bodyPr vert="horz"/>
          <a:lstStyle/>
          <a:p>
            <a:r>
              <a:rPr lang="en-US" sz="3600"/>
              <a:t>Thank you</a:t>
            </a:r>
          </a:p>
        </p:txBody>
      </p:sp>
      <p:sp>
        <p:nvSpPr>
          <p:cNvPr id="2" name="Text Placeholder 1">
            <a:extLst>
              <a:ext uri="{FF2B5EF4-FFF2-40B4-BE49-F238E27FC236}">
                <a16:creationId xmlns:a16="http://schemas.microsoft.com/office/drawing/2014/main" id="{AC1820C4-CA8E-BA11-81D1-06B5B0F544A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854648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A9C79-159E-313A-C26A-FF567FB0FB9C}"/>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6C02559C-6F89-7BD5-7C63-DCA0D56183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6C02559C-6F89-7BD5-7C63-DCA0D56183DF}"/>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2B4D709-D42E-F752-C1EB-86EE943C5B6B}"/>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9EAF9B0C-5722-606F-51BF-2AA25AC8587C}"/>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F6AC575F-2A10-FC1D-9502-44CB2C1DBE40}"/>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 action="ppaction://noaction"/>
            <a:extLst>
              <a:ext uri="{FF2B5EF4-FFF2-40B4-BE49-F238E27FC236}">
                <a16:creationId xmlns:a16="http://schemas.microsoft.com/office/drawing/2014/main" id="{01DA561C-89D2-50D5-8F7E-02EB83B955DB}"/>
              </a:ext>
            </a:extLst>
          </p:cNvPr>
          <p:cNvSpPr>
            <a:spLocks noGrp="1"/>
          </p:cNvSpPr>
          <p:nvPr>
            <p:custDataLst>
              <p:tags r:id="rId2"/>
            </p:custDataLst>
          </p:nvPr>
        </p:nvSpPr>
        <p:spPr bwMode="auto">
          <a:xfrm>
            <a:off x="5595938"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3" name="Text Placeholder 2">
            <a:hlinkClick r:id="" action="ppaction://noaction"/>
            <a:extLst>
              <a:ext uri="{FF2B5EF4-FFF2-40B4-BE49-F238E27FC236}">
                <a16:creationId xmlns:a16="http://schemas.microsoft.com/office/drawing/2014/main" id="{214B1AC1-63D3-56CA-FC31-F59C30BCE748}"/>
              </a:ext>
            </a:extLst>
          </p:cNvPr>
          <p:cNvSpPr>
            <a:spLocks noGrp="1"/>
          </p:cNvSpPr>
          <p:nvPr>
            <p:custDataLst>
              <p:tags r:id="rId3"/>
            </p:custDataLst>
          </p:nvPr>
        </p:nvSpPr>
        <p:spPr bwMode="auto">
          <a:xfrm>
            <a:off x="5595938"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2. CTP / Batch 1+ progress update</a:t>
            </a:r>
            <a:endParaRPr kumimoji="0" lang="en-US" altLang="en-US" i="0" u="none" strike="noStrike" kern="1200" cap="none" spc="0" normalizeH="0" noProof="0">
              <a:ln>
                <a:noFill/>
              </a:ln>
              <a:effectLst/>
              <a:uLnTx/>
              <a:uFillTx/>
              <a:latin typeface="Arial"/>
            </a:endParaRPr>
          </a:p>
        </p:txBody>
      </p:sp>
      <p:sp>
        <p:nvSpPr>
          <p:cNvPr id="14" name="Text Placeholder 2">
            <a:hlinkClick r:id="" action="ppaction://noaction"/>
            <a:extLst>
              <a:ext uri="{FF2B5EF4-FFF2-40B4-BE49-F238E27FC236}">
                <a16:creationId xmlns:a16="http://schemas.microsoft.com/office/drawing/2014/main" id="{C428A200-5710-F11F-6744-DD1AF573886B}"/>
              </a:ext>
            </a:extLst>
          </p:cNvPr>
          <p:cNvSpPr>
            <a:spLocks noGrp="1"/>
          </p:cNvSpPr>
          <p:nvPr>
            <p:custDataLst>
              <p:tags r:id="rId4"/>
            </p:custDataLst>
          </p:nvPr>
        </p:nvSpPr>
        <p:spPr bwMode="auto">
          <a:xfrm>
            <a:off x="5595938"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CTP process design: latest high-level process sequencing</a:t>
            </a:r>
            <a:endParaRPr kumimoji="0" lang="en-US" altLang="en-US" i="0" u="none" strike="noStrike" kern="1200" cap="none" spc="0" normalizeH="0" noProof="0">
              <a:ln>
                <a:noFill/>
              </a:ln>
              <a:effectLst/>
              <a:uLnTx/>
              <a:uFillTx/>
              <a:latin typeface="Arial"/>
            </a:endParaRPr>
          </a:p>
        </p:txBody>
      </p:sp>
      <p:sp>
        <p:nvSpPr>
          <p:cNvPr id="15" name="Text Placeholder 2">
            <a:hlinkClick r:id="" action="ppaction://noaction"/>
            <a:extLst>
              <a:ext uri="{FF2B5EF4-FFF2-40B4-BE49-F238E27FC236}">
                <a16:creationId xmlns:a16="http://schemas.microsoft.com/office/drawing/2014/main" id="{641FCF85-EDBF-6D10-57C8-5AD7F55EA821}"/>
              </a:ext>
            </a:extLst>
          </p:cNvPr>
          <p:cNvSpPr>
            <a:spLocks noGrp="1"/>
          </p:cNvSpPr>
          <p:nvPr>
            <p:custDataLst>
              <p:tags r:id="rId5"/>
            </p:custDataLst>
          </p:nvPr>
        </p:nvSpPr>
        <p:spPr bwMode="auto">
          <a:xfrm>
            <a:off x="5595938"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4. Consensus building for selected design choices</a:t>
            </a:r>
            <a:endParaRPr kumimoji="0" lang="en-US" altLang="en-US" i="0" u="none" strike="noStrike" kern="1200" cap="none" spc="0" normalizeH="0" noProof="0">
              <a:ln>
                <a:noFill/>
              </a:ln>
              <a:effectLst/>
              <a:uLnTx/>
              <a:uFillTx/>
              <a:latin typeface="Arial"/>
            </a:endParaRPr>
          </a:p>
        </p:txBody>
      </p:sp>
      <p:sp>
        <p:nvSpPr>
          <p:cNvPr id="47" name="Text Placeholder 2">
            <a:hlinkClick r:id="" action="ppaction://noaction"/>
            <a:extLst>
              <a:ext uri="{FF2B5EF4-FFF2-40B4-BE49-F238E27FC236}">
                <a16:creationId xmlns:a16="http://schemas.microsoft.com/office/drawing/2014/main" id="{58A22C27-0C8C-8692-82F9-329C2D55DA87}"/>
              </a:ext>
            </a:extLst>
          </p:cNvPr>
          <p:cNvSpPr>
            <a:spLocks noGrp="1"/>
          </p:cNvSpPr>
          <p:nvPr>
            <p:custDataLst>
              <p:tags r:id="rId6"/>
            </p:custDataLst>
          </p:nvPr>
        </p:nvSpPr>
        <p:spPr bwMode="auto">
          <a:xfrm>
            <a:off x="5595938"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8630" lvl="2" indent="-285750">
              <a:spcBef>
                <a:spcPct val="0"/>
              </a:spcBef>
              <a:spcAft>
                <a:spcPct val="0"/>
              </a:spcAft>
              <a:buFont typeface="Arial" panose="020B0604020202020204" pitchFamily="34" charset="0"/>
              <a:buChar char="•"/>
              <a:defRPr/>
            </a:pPr>
            <a:r>
              <a:rPr lang="en-US" altLang="en-US" sz="1600">
                <a:effectLst/>
              </a:rPr>
              <a:t>Case building and modeling</a:t>
            </a:r>
            <a:endParaRPr kumimoji="0" lang="en-US" altLang="en-US" sz="1600" i="0" strike="noStrike" kern="1200" cap="none" spc="0" normalizeH="0" noProof="0">
              <a:ln>
                <a:noFill/>
              </a:ln>
              <a:effectLst/>
              <a:uLnTx/>
              <a:uFillTx/>
            </a:endParaRPr>
          </a:p>
        </p:txBody>
      </p:sp>
      <p:sp>
        <p:nvSpPr>
          <p:cNvPr id="37" name="Text Placeholder 2">
            <a:hlinkClick r:id="" action="ppaction://noaction"/>
            <a:extLst>
              <a:ext uri="{FF2B5EF4-FFF2-40B4-BE49-F238E27FC236}">
                <a16:creationId xmlns:a16="http://schemas.microsoft.com/office/drawing/2014/main" id="{4ED1016A-8705-3E1B-7BAC-0AD126A0CC91}"/>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PTA/RPG 2.0 and project criteria</a:t>
            </a:r>
            <a:endParaRPr kumimoji="0" lang="en-US" altLang="en-US" sz="1600" i="0" strike="noStrike" kern="1200" cap="none" spc="0" normalizeH="0" noProof="0">
              <a:ln>
                <a:noFill/>
              </a:ln>
              <a:effectLst/>
              <a:uLnTx/>
              <a:uFillTx/>
            </a:endParaRPr>
          </a:p>
        </p:txBody>
      </p:sp>
      <p:sp>
        <p:nvSpPr>
          <p:cNvPr id="40" name="Text Placeholder 2">
            <a:hlinkClick r:id="" action="ppaction://noaction"/>
            <a:extLst>
              <a:ext uri="{FF2B5EF4-FFF2-40B4-BE49-F238E27FC236}">
                <a16:creationId xmlns:a16="http://schemas.microsoft.com/office/drawing/2014/main" id="{B4B20E81-AD28-3EB9-4882-7654A8E0A10B}"/>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lvl="1" indent="-285750">
              <a:spcBef>
                <a:spcPct val="0"/>
              </a:spcBef>
              <a:spcAft>
                <a:spcPct val="0"/>
              </a:spcAft>
              <a:defRPr/>
            </a:pPr>
            <a:r>
              <a:rPr lang="en-US" altLang="en-US" sz="1600">
                <a:effectLst/>
              </a:rPr>
              <a:t>Batch Study</a:t>
            </a:r>
            <a:endParaRPr kumimoji="0" lang="en-US" altLang="en-US" sz="1600" i="0" strike="noStrike" kern="1200" cap="none" spc="0" normalizeH="0" noProof="0">
              <a:ln>
                <a:noFill/>
              </a:ln>
              <a:effectLst/>
              <a:uLnTx/>
              <a:uFillTx/>
            </a:endParaRPr>
          </a:p>
        </p:txBody>
      </p:sp>
      <p:sp>
        <p:nvSpPr>
          <p:cNvPr id="16" name="Text Placeholder 2">
            <a:hlinkClick r:id="" action="ppaction://noaction"/>
            <a:extLst>
              <a:ext uri="{FF2B5EF4-FFF2-40B4-BE49-F238E27FC236}">
                <a16:creationId xmlns:a16="http://schemas.microsoft.com/office/drawing/2014/main" id="{FC793395-BB96-ACFF-A1FD-2D7363DCC299}"/>
              </a:ext>
            </a:extLst>
          </p:cNvPr>
          <p:cNvSpPr>
            <a:spLocks noGrp="1"/>
          </p:cNvSpPr>
          <p:nvPr>
            <p:custDataLst>
              <p:tags r:id="rId9"/>
            </p:custDataLst>
          </p:nvPr>
        </p:nvSpPr>
        <p:spPr bwMode="auto">
          <a:xfrm>
            <a:off x="5595938"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Summary of remaining open questions</a:t>
            </a:r>
            <a:endParaRPr kumimoji="0" lang="en-US" altLang="en-US" i="0" u="none" strike="noStrike" kern="1200" cap="none" spc="0" normalizeH="0" noProof="0">
              <a:ln>
                <a:noFill/>
              </a:ln>
              <a:effectLst/>
              <a:uLnTx/>
              <a:uFillTx/>
              <a:latin typeface="Arial"/>
            </a:endParaRPr>
          </a:p>
        </p:txBody>
      </p:sp>
      <p:sp>
        <p:nvSpPr>
          <p:cNvPr id="17" name="Text Placeholder 2">
            <a:hlinkClick r:id="" action="ppaction://noaction"/>
            <a:extLst>
              <a:ext uri="{FF2B5EF4-FFF2-40B4-BE49-F238E27FC236}">
                <a16:creationId xmlns:a16="http://schemas.microsoft.com/office/drawing/2014/main" id="{00215D7D-4839-69D2-5427-49CE0DB34997}"/>
              </a:ext>
            </a:extLst>
          </p:cNvPr>
          <p:cNvSpPr>
            <a:spLocks noGrp="1"/>
          </p:cNvSpPr>
          <p:nvPr>
            <p:custDataLst>
              <p:tags r:id="rId10"/>
            </p:custDataLst>
          </p:nvPr>
        </p:nvSpPr>
        <p:spPr bwMode="auto">
          <a:xfrm>
            <a:off x="5595938" y="53133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6. Adjourn</a:t>
            </a:r>
            <a:endParaRPr kumimoji="0" lang="en-US" altLang="en-US"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44D63983-ADE2-D5AD-2A40-DC95915D925C}"/>
              </a:ext>
            </a:extLst>
          </p:cNvPr>
          <p:cNvSpPr>
            <a:spLocks noGrp="1"/>
          </p:cNvSpPr>
          <p:nvPr>
            <p:custDataLst>
              <p:tags r:id="rId11"/>
            </p:custDataLst>
          </p:nvPr>
        </p:nvSpPr>
        <p:spPr bwMode="auto">
          <a:xfrm>
            <a:off x="5595939" y="5762625"/>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7. Appendix – Supporting feedback from survey</a:t>
            </a:r>
            <a:endParaRPr kumimoji="0" lang="en-US" altLang="en-US" b="1" i="0" u="none" strike="noStrike" kern="1200" cap="none" spc="0" normalizeH="0" noProof="0">
              <a:ln>
                <a:noFill/>
              </a:ln>
              <a:solidFill>
                <a:schemeClr val="bg1"/>
              </a:solidFill>
              <a:effectLst/>
              <a:uLnTx/>
              <a:uFillTx/>
              <a:latin typeface="Arial"/>
            </a:endParaRPr>
          </a:p>
        </p:txBody>
      </p:sp>
      <p:sp>
        <p:nvSpPr>
          <p:cNvPr id="38" name="Slide Number Placeholder 5">
            <a:extLst>
              <a:ext uri="{FF2B5EF4-FFF2-40B4-BE49-F238E27FC236}">
                <a16:creationId xmlns:a16="http://schemas.microsoft.com/office/drawing/2014/main" id="{3CC6F0D6-EFC2-DF3A-08AA-5738DAEE9B73}"/>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43</a:t>
            </a:fld>
            <a:endParaRPr lang="en-US"/>
          </a:p>
        </p:txBody>
      </p:sp>
      <p:sp>
        <p:nvSpPr>
          <p:cNvPr id="8" name="1. On-page tracker">
            <a:extLst>
              <a:ext uri="{FF2B5EF4-FFF2-40B4-BE49-F238E27FC236}">
                <a16:creationId xmlns:a16="http://schemas.microsoft.com/office/drawing/2014/main" id="{9B0CAA8D-7028-02D5-4C2E-595ABF2234F1}"/>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18C067D0-1582-2042-696F-21FECA462096}"/>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DD729542-2693-3602-C0E1-4C113EBB75A9}"/>
              </a:ext>
            </a:extLst>
          </p:cNvPr>
          <p:cNvPicPr>
            <a:picLocks noChangeAspect="1"/>
          </p:cNvPicPr>
          <p:nvPr/>
        </p:nvPicPr>
        <p:blipFill>
          <a:blip r:embed="rId17"/>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AD0FC159-30B6-7FC1-87FE-083B84953964}"/>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E41D458-964A-741A-2477-60AE622362C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E948613D-2363-2B65-6D1A-70C0BAA2F78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515111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6B800-6F5B-867C-73C0-04385446B53E}"/>
              </a:ext>
            </a:extLst>
          </p:cNvPr>
          <p:cNvSpPr>
            <a:spLocks noGrp="1"/>
          </p:cNvSpPr>
          <p:nvPr>
            <p:ph type="title"/>
          </p:nvPr>
        </p:nvSpPr>
        <p:spPr>
          <a:xfrm>
            <a:off x="506346" y="3044280"/>
            <a:ext cx="7429339" cy="769441"/>
          </a:xfrm>
        </p:spPr>
        <p:txBody>
          <a:bodyPr/>
          <a:lstStyle/>
          <a:p>
            <a:r>
              <a:rPr lang="en-US"/>
              <a:t>Appendix</a:t>
            </a:r>
            <a:br>
              <a:rPr lang="en-US"/>
            </a:br>
            <a:r>
              <a:rPr lang="en-US"/>
              <a:t>Supporting slides and Survey Results</a:t>
            </a:r>
            <a:endParaRPr lang="en-US">
              <a:cs typeface="Arial"/>
            </a:endParaRPr>
          </a:p>
        </p:txBody>
      </p:sp>
      <p:sp>
        <p:nvSpPr>
          <p:cNvPr id="3" name="Text Placeholder 2">
            <a:extLst>
              <a:ext uri="{FF2B5EF4-FFF2-40B4-BE49-F238E27FC236}">
                <a16:creationId xmlns:a16="http://schemas.microsoft.com/office/drawing/2014/main" id="{86980861-08D3-B9AD-020F-A2664858C68E}"/>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554537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7AC21-9733-8C03-1F1A-7B7F161958D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3A2FBCC-7EFE-093D-826A-649F807B7FC2}"/>
              </a:ext>
            </a:extLst>
          </p:cNvPr>
          <p:cNvGraphicFramePr>
            <a:graphicFrameLocks noChangeAspect="1"/>
          </p:cNvGraphicFramePr>
          <p:nvPr>
            <p:custDataLst>
              <p:tags r:id="rId1"/>
            </p:custDataLst>
            <p:extLst>
              <p:ext uri="{D42A27DB-BD31-4B8C-83A1-F6EECF244321}">
                <p14:modId xmlns:p14="http://schemas.microsoft.com/office/powerpoint/2010/main" val="968862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5" imgW="262" imgH="262" progId="TCLayout.ActiveDocument.1">
                  <p:embed/>
                </p:oleObj>
              </mc:Choice>
              <mc:Fallback>
                <p:oleObj name="think-cell Slide" r:id="rId35" imgW="262" imgH="262" progId="TCLayout.ActiveDocument.1">
                  <p:embed/>
                  <p:pic>
                    <p:nvPicPr>
                      <p:cNvPr id="5" name="Object 6" hidden="1">
                        <a:extLst>
                          <a:ext uri="{FF2B5EF4-FFF2-40B4-BE49-F238E27FC236}">
                            <a16:creationId xmlns:a16="http://schemas.microsoft.com/office/drawing/2014/main" id="{53A2FBCC-7EFE-093D-826A-649F807B7FC2}"/>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9A6F64B1-2221-FFDA-E8F1-E539C3448140}"/>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BF363DF8-F7C6-19F7-95BA-47E423A075DC}"/>
              </a:ext>
            </a:extLst>
          </p:cNvPr>
          <p:cNvSpPr>
            <a:spLocks noGrp="1"/>
          </p:cNvSpPr>
          <p:nvPr>
            <p:ph type="title"/>
            <p:custDataLst>
              <p:tags r:id="rId3"/>
            </p:custDataLst>
          </p:nvPr>
        </p:nvSpPr>
        <p:spPr/>
        <p:txBody>
          <a:bodyPr vert="horz"/>
          <a:lstStyle/>
          <a:p>
            <a:r>
              <a:rPr lang="en-US"/>
              <a:t>CTP survey results are informing future process design</a:t>
            </a:r>
          </a:p>
        </p:txBody>
      </p:sp>
      <p:sp>
        <p:nvSpPr>
          <p:cNvPr id="15" name="TextBox 14">
            <a:extLst>
              <a:ext uri="{FF2B5EF4-FFF2-40B4-BE49-F238E27FC236}">
                <a16:creationId xmlns:a16="http://schemas.microsoft.com/office/drawing/2014/main" id="{A48E50D2-ADE6-492D-2ECD-53677615C3DE}"/>
              </a:ext>
            </a:extLst>
          </p:cNvPr>
          <p:cNvSpPr txBox="1"/>
          <p:nvPr>
            <p:custDataLst>
              <p:tags r:id="rId4"/>
            </p:custDataLst>
          </p:nvPr>
        </p:nvSpPr>
        <p:spPr>
          <a:xfrm>
            <a:off x="679450" y="1350775"/>
            <a:ext cx="2860226"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Dimension</a:t>
            </a:r>
          </a:p>
        </p:txBody>
      </p:sp>
      <p:sp>
        <p:nvSpPr>
          <p:cNvPr id="19" name="TextBox 18">
            <a:extLst>
              <a:ext uri="{FF2B5EF4-FFF2-40B4-BE49-F238E27FC236}">
                <a16:creationId xmlns:a16="http://schemas.microsoft.com/office/drawing/2014/main" id="{627B440B-11B1-AFC4-A42F-8C2870191EA5}"/>
              </a:ext>
            </a:extLst>
          </p:cNvPr>
          <p:cNvSpPr txBox="1"/>
          <p:nvPr>
            <p:custDataLst>
              <p:tags r:id="rId5"/>
            </p:custDataLst>
          </p:nvPr>
        </p:nvSpPr>
        <p:spPr>
          <a:xfrm>
            <a:off x="4713385" y="1350775"/>
            <a:ext cx="6420881"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What we heard from stakeholders</a:t>
            </a:r>
          </a:p>
        </p:txBody>
      </p:sp>
      <p:cxnSp>
        <p:nvCxnSpPr>
          <p:cNvPr id="23" name="Straight Connector 22">
            <a:extLst>
              <a:ext uri="{FF2B5EF4-FFF2-40B4-BE49-F238E27FC236}">
                <a16:creationId xmlns:a16="http://schemas.microsoft.com/office/drawing/2014/main" id="{E5ED482F-984A-D9B3-AD06-788D279CD2F7}"/>
              </a:ext>
            </a:extLst>
          </p:cNvPr>
          <p:cNvCxnSpPr>
            <a:cxnSpLocks/>
          </p:cNvCxnSpPr>
          <p:nvPr>
            <p:custDataLst>
              <p:tags r:id="rId6"/>
            </p:custDataLst>
          </p:nvPr>
        </p:nvCxnSpPr>
        <p:spPr>
          <a:xfrm>
            <a:off x="679450" y="1656504"/>
            <a:ext cx="1097915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FC52E59-F12E-C4AE-B241-296991E66323}"/>
              </a:ext>
            </a:extLst>
          </p:cNvPr>
          <p:cNvCxnSpPr>
            <a:cxnSpLocks/>
          </p:cNvCxnSpPr>
          <p:nvPr>
            <p:custDataLst>
              <p:tags r:id="rId7"/>
            </p:custDataLst>
          </p:nvPr>
        </p:nvCxnSpPr>
        <p:spPr>
          <a:xfrm>
            <a:off x="679449" y="3265297"/>
            <a:ext cx="1097915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486F049-1983-5C84-1B5A-F39D80D56270}"/>
              </a:ext>
            </a:extLst>
          </p:cNvPr>
          <p:cNvCxnSpPr>
            <a:cxnSpLocks/>
          </p:cNvCxnSpPr>
          <p:nvPr>
            <p:custDataLst>
              <p:tags r:id="rId8"/>
            </p:custDataLst>
          </p:nvPr>
        </p:nvCxnSpPr>
        <p:spPr>
          <a:xfrm>
            <a:off x="679449" y="4874090"/>
            <a:ext cx="1097915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2554B67-6067-6ED3-BCB4-53E40F8A6709}"/>
              </a:ext>
            </a:extLst>
          </p:cNvPr>
          <p:cNvSpPr txBox="1"/>
          <p:nvPr>
            <p:custDataLst>
              <p:tags r:id="rId9"/>
            </p:custDataLst>
          </p:nvPr>
        </p:nvSpPr>
        <p:spPr>
          <a:xfrm>
            <a:off x="2944829" y="1350775"/>
            <a:ext cx="1768556"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1" name="Rectangle 10">
            <a:extLst>
              <a:ext uri="{FF2B5EF4-FFF2-40B4-BE49-F238E27FC236}">
                <a16:creationId xmlns:a16="http://schemas.microsoft.com/office/drawing/2014/main" id="{BFE38AD5-7BB7-4FDF-59E4-DE409D3E69A1}"/>
              </a:ext>
            </a:extLst>
          </p:cNvPr>
          <p:cNvSpPr>
            <a:spLocks/>
          </p:cNvSpPr>
          <p:nvPr/>
        </p:nvSpPr>
        <p:spPr>
          <a:xfrm>
            <a:off x="679450" y="1722673"/>
            <a:ext cx="2114081" cy="1476455"/>
          </a:xfrm>
          <a:prstGeom prst="rect">
            <a:avLst/>
          </a:prstGeom>
          <a:solidFill>
            <a:schemeClr val="accent6"/>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Batch process</a:t>
            </a:r>
          </a:p>
        </p:txBody>
      </p:sp>
      <p:sp>
        <p:nvSpPr>
          <p:cNvPr id="13" name="Rectangle 12">
            <a:extLst>
              <a:ext uri="{FF2B5EF4-FFF2-40B4-BE49-F238E27FC236}">
                <a16:creationId xmlns:a16="http://schemas.microsoft.com/office/drawing/2014/main" id="{A147418B-3C97-F4F8-6765-64DABD4DF223}"/>
              </a:ext>
            </a:extLst>
          </p:cNvPr>
          <p:cNvSpPr>
            <a:spLocks/>
          </p:cNvSpPr>
          <p:nvPr/>
        </p:nvSpPr>
        <p:spPr>
          <a:xfrm>
            <a:off x="679449" y="3331466"/>
            <a:ext cx="2114081" cy="1476455"/>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Modeling and case building</a:t>
            </a:r>
          </a:p>
        </p:txBody>
      </p:sp>
      <p:sp>
        <p:nvSpPr>
          <p:cNvPr id="26" name="Rectangle 25">
            <a:extLst>
              <a:ext uri="{FF2B5EF4-FFF2-40B4-BE49-F238E27FC236}">
                <a16:creationId xmlns:a16="http://schemas.microsoft.com/office/drawing/2014/main" id="{57F715DA-FEAC-E31A-037C-A324A6542434}"/>
              </a:ext>
            </a:extLst>
          </p:cNvPr>
          <p:cNvSpPr>
            <a:spLocks/>
          </p:cNvSpPr>
          <p:nvPr/>
        </p:nvSpPr>
        <p:spPr>
          <a:xfrm>
            <a:off x="679449" y="4940257"/>
            <a:ext cx="2114081" cy="1476455"/>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Reliability study</a:t>
            </a:r>
          </a:p>
        </p:txBody>
      </p:sp>
      <p:grpSp>
        <p:nvGrpSpPr>
          <p:cNvPr id="30" name="Group 29">
            <a:extLst>
              <a:ext uri="{FF2B5EF4-FFF2-40B4-BE49-F238E27FC236}">
                <a16:creationId xmlns:a16="http://schemas.microsoft.com/office/drawing/2014/main" id="{4B6DD9CF-7639-915B-B246-54A2A4FD1500}"/>
              </a:ext>
            </a:extLst>
          </p:cNvPr>
          <p:cNvGrpSpPr/>
          <p:nvPr/>
        </p:nvGrpSpPr>
        <p:grpSpPr>
          <a:xfrm>
            <a:off x="2938520" y="1764140"/>
            <a:ext cx="8626435" cy="317381"/>
            <a:chOff x="3032165" y="1721592"/>
            <a:chExt cx="8626435" cy="317381"/>
          </a:xfrm>
        </p:grpSpPr>
        <p:sp>
          <p:nvSpPr>
            <p:cNvPr id="20" name="TextBox 19">
              <a:extLst>
                <a:ext uri="{FF2B5EF4-FFF2-40B4-BE49-F238E27FC236}">
                  <a16:creationId xmlns:a16="http://schemas.microsoft.com/office/drawing/2014/main" id="{B0C60389-E719-B669-AED3-30BF3B4A58BF}"/>
                </a:ext>
              </a:extLst>
            </p:cNvPr>
            <p:cNvSpPr txBox="1"/>
            <p:nvPr>
              <p:custDataLst>
                <p:tags r:id="rId32"/>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survey participants support fewer Batch study years with a faster Batch process (65%)</a:t>
              </a:r>
            </a:p>
          </p:txBody>
        </p:sp>
        <p:sp>
          <p:nvSpPr>
            <p:cNvPr id="29" name="TextBox 28">
              <a:extLst>
                <a:ext uri="{FF2B5EF4-FFF2-40B4-BE49-F238E27FC236}">
                  <a16:creationId xmlns:a16="http://schemas.microsoft.com/office/drawing/2014/main" id="{5553356B-A465-DA97-581A-EEB9442C182E}"/>
                </a:ext>
              </a:extLst>
            </p:cNvPr>
            <p:cNvSpPr txBox="1"/>
            <p:nvPr>
              <p:custDataLst>
                <p:tags r:id="rId33"/>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Batch scope</a:t>
              </a:r>
            </a:p>
          </p:txBody>
        </p:sp>
      </p:grpSp>
      <p:grpSp>
        <p:nvGrpSpPr>
          <p:cNvPr id="32" name="Group 31">
            <a:extLst>
              <a:ext uri="{FF2B5EF4-FFF2-40B4-BE49-F238E27FC236}">
                <a16:creationId xmlns:a16="http://schemas.microsoft.com/office/drawing/2014/main" id="{966BB40E-0D4D-9485-8BAA-E3D808C1295B}"/>
              </a:ext>
            </a:extLst>
          </p:cNvPr>
          <p:cNvGrpSpPr/>
          <p:nvPr/>
        </p:nvGrpSpPr>
        <p:grpSpPr>
          <a:xfrm>
            <a:off x="2938520" y="2296793"/>
            <a:ext cx="8626435" cy="317381"/>
            <a:chOff x="3032165" y="1721592"/>
            <a:chExt cx="8626435" cy="317381"/>
          </a:xfrm>
        </p:grpSpPr>
        <p:sp>
          <p:nvSpPr>
            <p:cNvPr id="35" name="TextBox 34">
              <a:extLst>
                <a:ext uri="{FF2B5EF4-FFF2-40B4-BE49-F238E27FC236}">
                  <a16:creationId xmlns:a16="http://schemas.microsoft.com/office/drawing/2014/main" id="{E1D689CA-F36E-661F-034D-4054E714199C}"/>
                </a:ext>
              </a:extLst>
            </p:cNvPr>
            <p:cNvSpPr txBox="1"/>
            <p:nvPr>
              <p:custDataLst>
                <p:tags r:id="rId30"/>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survey participants support ERCOT's proposals for ILLEs with unfulfilled ramps (76%), uncommitted large loads (73%), and large loads excluded from Batch Zero (76%)</a:t>
              </a:r>
            </a:p>
          </p:txBody>
        </p:sp>
        <p:sp>
          <p:nvSpPr>
            <p:cNvPr id="36" name="TextBox 35">
              <a:extLst>
                <a:ext uri="{FF2B5EF4-FFF2-40B4-BE49-F238E27FC236}">
                  <a16:creationId xmlns:a16="http://schemas.microsoft.com/office/drawing/2014/main" id="{931D9601-2D27-931D-B9BF-0CB2DC979C9B}"/>
                </a:ext>
              </a:extLst>
            </p:cNvPr>
            <p:cNvSpPr txBox="1"/>
            <p:nvPr>
              <p:custDataLst>
                <p:tags r:id="rId31"/>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Batch re-study proposals</a:t>
              </a:r>
            </a:p>
          </p:txBody>
        </p:sp>
      </p:grpSp>
      <p:grpSp>
        <p:nvGrpSpPr>
          <p:cNvPr id="37" name="Group 36">
            <a:extLst>
              <a:ext uri="{FF2B5EF4-FFF2-40B4-BE49-F238E27FC236}">
                <a16:creationId xmlns:a16="http://schemas.microsoft.com/office/drawing/2014/main" id="{4532E7FB-D44F-1739-6A37-327D845A312F}"/>
              </a:ext>
            </a:extLst>
          </p:cNvPr>
          <p:cNvGrpSpPr/>
          <p:nvPr/>
        </p:nvGrpSpPr>
        <p:grpSpPr>
          <a:xfrm>
            <a:off x="2938520" y="2829446"/>
            <a:ext cx="8626435" cy="317381"/>
            <a:chOff x="3032165" y="1721592"/>
            <a:chExt cx="8626435" cy="317381"/>
          </a:xfrm>
        </p:grpSpPr>
        <p:sp>
          <p:nvSpPr>
            <p:cNvPr id="38" name="TextBox 37">
              <a:extLst>
                <a:ext uri="{FF2B5EF4-FFF2-40B4-BE49-F238E27FC236}">
                  <a16:creationId xmlns:a16="http://schemas.microsoft.com/office/drawing/2014/main" id="{ECFEE1FB-E9EE-73FE-293A-2798FA6F1786}"/>
                </a:ext>
              </a:extLst>
            </p:cNvPr>
            <p:cNvSpPr txBox="1"/>
            <p:nvPr>
              <p:custDataLst>
                <p:tags r:id="rId28"/>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Majority of TSPs (62%) believe TSPs should select a load’s POI; ILLEs are more evenly split between TSPs and ILLEs as the selector</a:t>
              </a:r>
            </a:p>
          </p:txBody>
        </p:sp>
        <p:sp>
          <p:nvSpPr>
            <p:cNvPr id="39" name="TextBox 38">
              <a:extLst>
                <a:ext uri="{FF2B5EF4-FFF2-40B4-BE49-F238E27FC236}">
                  <a16:creationId xmlns:a16="http://schemas.microsoft.com/office/drawing/2014/main" id="{B08CA438-DF73-035A-33E1-AA0264516D35}"/>
                </a:ext>
              </a:extLst>
            </p:cNvPr>
            <p:cNvSpPr txBox="1"/>
            <p:nvPr>
              <p:custDataLst>
                <p:tags r:id="rId29"/>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POI determination</a:t>
              </a:r>
            </a:p>
          </p:txBody>
        </p:sp>
      </p:grpSp>
      <p:cxnSp>
        <p:nvCxnSpPr>
          <p:cNvPr id="43" name="Straight Connector 42">
            <a:extLst>
              <a:ext uri="{FF2B5EF4-FFF2-40B4-BE49-F238E27FC236}">
                <a16:creationId xmlns:a16="http://schemas.microsoft.com/office/drawing/2014/main" id="{5ADA3D98-9D6B-0B59-54A2-C2E6181879D3}"/>
              </a:ext>
            </a:extLst>
          </p:cNvPr>
          <p:cNvCxnSpPr>
            <a:cxnSpLocks/>
          </p:cNvCxnSpPr>
          <p:nvPr>
            <p:custDataLst>
              <p:tags r:id="rId10"/>
            </p:custDataLst>
          </p:nvPr>
        </p:nvCxnSpPr>
        <p:spPr>
          <a:xfrm>
            <a:off x="2938520" y="2189157"/>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ED5C2E3-B411-2DD8-C5C4-17118894E062}"/>
              </a:ext>
            </a:extLst>
          </p:cNvPr>
          <p:cNvCxnSpPr>
            <a:cxnSpLocks/>
          </p:cNvCxnSpPr>
          <p:nvPr>
            <p:custDataLst>
              <p:tags r:id="rId11"/>
            </p:custDataLst>
          </p:nvPr>
        </p:nvCxnSpPr>
        <p:spPr>
          <a:xfrm>
            <a:off x="2938520" y="2721810"/>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35EC93F-24F1-954E-1155-FE0B173CD18C}"/>
              </a:ext>
            </a:extLst>
          </p:cNvPr>
          <p:cNvCxnSpPr>
            <a:cxnSpLocks/>
          </p:cNvCxnSpPr>
          <p:nvPr>
            <p:custDataLst>
              <p:tags r:id="rId12"/>
            </p:custDataLst>
          </p:nvPr>
        </p:nvCxnSpPr>
        <p:spPr>
          <a:xfrm>
            <a:off x="2938520" y="3787116"/>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E26EF94-870C-6688-27EF-612DA78F59ED}"/>
              </a:ext>
            </a:extLst>
          </p:cNvPr>
          <p:cNvCxnSpPr>
            <a:cxnSpLocks/>
          </p:cNvCxnSpPr>
          <p:nvPr>
            <p:custDataLst>
              <p:tags r:id="rId13"/>
            </p:custDataLst>
          </p:nvPr>
        </p:nvCxnSpPr>
        <p:spPr>
          <a:xfrm>
            <a:off x="2938520" y="4319769"/>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7B92352-E3E7-0696-BDA4-22C4C4C6B54E}"/>
              </a:ext>
            </a:extLst>
          </p:cNvPr>
          <p:cNvCxnSpPr>
            <a:cxnSpLocks/>
          </p:cNvCxnSpPr>
          <p:nvPr>
            <p:custDataLst>
              <p:tags r:id="rId14"/>
            </p:custDataLst>
          </p:nvPr>
        </p:nvCxnSpPr>
        <p:spPr>
          <a:xfrm>
            <a:off x="2938520" y="5385075"/>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B27331C-8AE1-7DA8-200D-A7857A265643}"/>
              </a:ext>
            </a:extLst>
          </p:cNvPr>
          <p:cNvCxnSpPr>
            <a:cxnSpLocks/>
          </p:cNvCxnSpPr>
          <p:nvPr>
            <p:custDataLst>
              <p:tags r:id="rId15"/>
            </p:custDataLst>
          </p:nvPr>
        </p:nvCxnSpPr>
        <p:spPr>
          <a:xfrm>
            <a:off x="2938520" y="5917728"/>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960B0677-8850-386B-4BF2-C0D01394D302}"/>
              </a:ext>
            </a:extLst>
          </p:cNvPr>
          <p:cNvGrpSpPr/>
          <p:nvPr/>
        </p:nvGrpSpPr>
        <p:grpSpPr>
          <a:xfrm>
            <a:off x="2938520" y="3362099"/>
            <a:ext cx="8626435" cy="317381"/>
            <a:chOff x="3032165" y="1721592"/>
            <a:chExt cx="8626435" cy="317381"/>
          </a:xfrm>
        </p:grpSpPr>
        <p:sp>
          <p:nvSpPr>
            <p:cNvPr id="51" name="TextBox 50">
              <a:extLst>
                <a:ext uri="{FF2B5EF4-FFF2-40B4-BE49-F238E27FC236}">
                  <a16:creationId xmlns:a16="http://schemas.microsoft.com/office/drawing/2014/main" id="{F660F56B-392A-FE74-F210-E1EB98C708B5}"/>
                </a:ext>
              </a:extLst>
            </p:cNvPr>
            <p:cNvSpPr txBox="1"/>
            <p:nvPr>
              <p:custDataLst>
                <p:tags r:id="rId26"/>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survey respondents (71%) and all TSPs (100%) support the consolidation of the SSWG and RTP case building processes</a:t>
              </a:r>
            </a:p>
          </p:txBody>
        </p:sp>
        <p:sp>
          <p:nvSpPr>
            <p:cNvPr id="52" name="TextBox 51">
              <a:extLst>
                <a:ext uri="{FF2B5EF4-FFF2-40B4-BE49-F238E27FC236}">
                  <a16:creationId xmlns:a16="http://schemas.microsoft.com/office/drawing/2014/main" id="{7622FEA4-0C28-744D-1A9A-A438057764DB}"/>
                </a:ext>
              </a:extLst>
            </p:cNvPr>
            <p:cNvSpPr txBox="1"/>
            <p:nvPr>
              <p:custDataLst>
                <p:tags r:id="rId27"/>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Case building consolidation</a:t>
              </a:r>
            </a:p>
          </p:txBody>
        </p:sp>
      </p:grpSp>
      <p:grpSp>
        <p:nvGrpSpPr>
          <p:cNvPr id="53" name="Group 52">
            <a:extLst>
              <a:ext uri="{FF2B5EF4-FFF2-40B4-BE49-F238E27FC236}">
                <a16:creationId xmlns:a16="http://schemas.microsoft.com/office/drawing/2014/main" id="{72CB75FB-C4FC-9364-5C3A-80C5EC619B00}"/>
              </a:ext>
            </a:extLst>
          </p:cNvPr>
          <p:cNvGrpSpPr/>
          <p:nvPr/>
        </p:nvGrpSpPr>
        <p:grpSpPr>
          <a:xfrm>
            <a:off x="2938520" y="3894752"/>
            <a:ext cx="8626435" cy="317381"/>
            <a:chOff x="3032165" y="1721592"/>
            <a:chExt cx="8626435" cy="317381"/>
          </a:xfrm>
        </p:grpSpPr>
        <p:sp>
          <p:nvSpPr>
            <p:cNvPr id="54" name="TextBox 53">
              <a:extLst>
                <a:ext uri="{FF2B5EF4-FFF2-40B4-BE49-F238E27FC236}">
                  <a16:creationId xmlns:a16="http://schemas.microsoft.com/office/drawing/2014/main" id="{DD295F53-3052-506D-17B8-9C4E4669AC2A}"/>
                </a:ext>
              </a:extLst>
            </p:cNvPr>
            <p:cNvSpPr txBox="1"/>
            <p:nvPr>
              <p:custDataLst>
                <p:tags r:id="rId24"/>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45% of TSPs agree an annual CTP case re-build is sufficient, while 36% disagree</a:t>
              </a:r>
            </a:p>
          </p:txBody>
        </p:sp>
        <p:sp>
          <p:nvSpPr>
            <p:cNvPr id="55" name="TextBox 54">
              <a:extLst>
                <a:ext uri="{FF2B5EF4-FFF2-40B4-BE49-F238E27FC236}">
                  <a16:creationId xmlns:a16="http://schemas.microsoft.com/office/drawing/2014/main" id="{88123114-C0AC-D867-B7D4-224FC4A3C4DA}"/>
                </a:ext>
              </a:extLst>
            </p:cNvPr>
            <p:cNvSpPr txBox="1"/>
            <p:nvPr>
              <p:custDataLst>
                <p:tags r:id="rId25"/>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Case building frequency</a:t>
              </a:r>
            </a:p>
          </p:txBody>
        </p:sp>
      </p:grpSp>
      <p:grpSp>
        <p:nvGrpSpPr>
          <p:cNvPr id="56" name="Group 55">
            <a:extLst>
              <a:ext uri="{FF2B5EF4-FFF2-40B4-BE49-F238E27FC236}">
                <a16:creationId xmlns:a16="http://schemas.microsoft.com/office/drawing/2014/main" id="{B5C4C1A2-903E-AF9F-9837-FA6F44EAEB87}"/>
              </a:ext>
            </a:extLst>
          </p:cNvPr>
          <p:cNvGrpSpPr/>
          <p:nvPr/>
        </p:nvGrpSpPr>
        <p:grpSpPr>
          <a:xfrm>
            <a:off x="2938520" y="4427405"/>
            <a:ext cx="8626435" cy="317381"/>
            <a:chOff x="3032165" y="1721592"/>
            <a:chExt cx="8626435" cy="317381"/>
          </a:xfrm>
        </p:grpSpPr>
        <p:sp>
          <p:nvSpPr>
            <p:cNvPr id="57" name="TextBox 56">
              <a:extLst>
                <a:ext uri="{FF2B5EF4-FFF2-40B4-BE49-F238E27FC236}">
                  <a16:creationId xmlns:a16="http://schemas.microsoft.com/office/drawing/2014/main" id="{B41D1E73-C4B4-0DF4-A956-1A19110A07F0}"/>
                </a:ext>
              </a:extLst>
            </p:cNvPr>
            <p:cNvSpPr txBox="1"/>
            <p:nvPr>
              <p:custDataLst>
                <p:tags r:id="rId22"/>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Respondents have suggested expanding the core case set to include winter peak cases (9 respondents), as well as no-solar cases (6 respondents)</a:t>
              </a:r>
            </a:p>
          </p:txBody>
        </p:sp>
        <p:sp>
          <p:nvSpPr>
            <p:cNvPr id="58" name="TextBox 57">
              <a:extLst>
                <a:ext uri="{FF2B5EF4-FFF2-40B4-BE49-F238E27FC236}">
                  <a16:creationId xmlns:a16="http://schemas.microsoft.com/office/drawing/2014/main" id="{1AA14CEB-6A78-3E6C-6B43-EDE2BD9D7C7E}"/>
                </a:ext>
              </a:extLst>
            </p:cNvPr>
            <p:cNvSpPr txBox="1"/>
            <p:nvPr>
              <p:custDataLst>
                <p:tags r:id="rId23"/>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Case set</a:t>
              </a:r>
            </a:p>
          </p:txBody>
        </p:sp>
      </p:grpSp>
      <p:grpSp>
        <p:nvGrpSpPr>
          <p:cNvPr id="59" name="Group 58">
            <a:extLst>
              <a:ext uri="{FF2B5EF4-FFF2-40B4-BE49-F238E27FC236}">
                <a16:creationId xmlns:a16="http://schemas.microsoft.com/office/drawing/2014/main" id="{6040CCF3-92B2-DEC4-0AFB-794CB9C34687}"/>
              </a:ext>
            </a:extLst>
          </p:cNvPr>
          <p:cNvGrpSpPr/>
          <p:nvPr/>
        </p:nvGrpSpPr>
        <p:grpSpPr>
          <a:xfrm>
            <a:off x="2938520" y="4960058"/>
            <a:ext cx="8626435" cy="317381"/>
            <a:chOff x="3032165" y="1721592"/>
            <a:chExt cx="8626435" cy="317381"/>
          </a:xfrm>
        </p:grpSpPr>
        <p:sp>
          <p:nvSpPr>
            <p:cNvPr id="60" name="TextBox 59">
              <a:extLst>
                <a:ext uri="{FF2B5EF4-FFF2-40B4-BE49-F238E27FC236}">
                  <a16:creationId xmlns:a16="http://schemas.microsoft.com/office/drawing/2014/main" id="{79B6DE39-C7B8-887F-E67E-30041D2EB658}"/>
                </a:ext>
              </a:extLst>
            </p:cNvPr>
            <p:cNvSpPr txBox="1"/>
            <p:nvPr>
              <p:custDataLst>
                <p:tags r:id="rId20"/>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solidFill>
                    <a:srgbClr val="171A1C"/>
                  </a:solidFill>
                </a:rPr>
                <a:t>Most respondents (61%) support (strongly agree or agree) the introduction of a project alternative testing process within CTP</a:t>
              </a:r>
            </a:p>
          </p:txBody>
        </p:sp>
        <p:sp>
          <p:nvSpPr>
            <p:cNvPr id="61" name="TextBox 60">
              <a:extLst>
                <a:ext uri="{FF2B5EF4-FFF2-40B4-BE49-F238E27FC236}">
                  <a16:creationId xmlns:a16="http://schemas.microsoft.com/office/drawing/2014/main" id="{C096F224-5A43-C728-8846-AA563B3B332C}"/>
                </a:ext>
              </a:extLst>
            </p:cNvPr>
            <p:cNvSpPr txBox="1"/>
            <p:nvPr>
              <p:custDataLst>
                <p:tags r:id="rId21"/>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Project alternative testing</a:t>
              </a:r>
            </a:p>
          </p:txBody>
        </p:sp>
      </p:grpSp>
      <p:grpSp>
        <p:nvGrpSpPr>
          <p:cNvPr id="62" name="Group 61">
            <a:extLst>
              <a:ext uri="{FF2B5EF4-FFF2-40B4-BE49-F238E27FC236}">
                <a16:creationId xmlns:a16="http://schemas.microsoft.com/office/drawing/2014/main" id="{C4ABD7D7-2E53-8049-DC5A-E1CC565DFAB9}"/>
              </a:ext>
            </a:extLst>
          </p:cNvPr>
          <p:cNvGrpSpPr/>
          <p:nvPr/>
        </p:nvGrpSpPr>
        <p:grpSpPr>
          <a:xfrm>
            <a:off x="2938520" y="5492711"/>
            <a:ext cx="8626435" cy="317381"/>
            <a:chOff x="3032165" y="1721592"/>
            <a:chExt cx="8626435" cy="317381"/>
          </a:xfrm>
        </p:grpSpPr>
        <p:sp>
          <p:nvSpPr>
            <p:cNvPr id="63" name="TextBox 62">
              <a:extLst>
                <a:ext uri="{FF2B5EF4-FFF2-40B4-BE49-F238E27FC236}">
                  <a16:creationId xmlns:a16="http://schemas.microsoft.com/office/drawing/2014/main" id="{EA7F0A32-AA82-AE21-2C45-A9959ACBF961}"/>
                </a:ext>
              </a:extLst>
            </p:cNvPr>
            <p:cNvSpPr txBox="1"/>
            <p:nvPr>
              <p:custDataLst>
                <p:tags r:id="rId18"/>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respondents (55%) and TSPs (84%) support the expansion of Tier 3 and Tier 4 to include more in-kind, aging infrastructure and storm-hardening projects</a:t>
              </a:r>
            </a:p>
          </p:txBody>
        </p:sp>
        <p:sp>
          <p:nvSpPr>
            <p:cNvPr id="64" name="TextBox 63">
              <a:extLst>
                <a:ext uri="{FF2B5EF4-FFF2-40B4-BE49-F238E27FC236}">
                  <a16:creationId xmlns:a16="http://schemas.microsoft.com/office/drawing/2014/main" id="{F0BBC72D-5A71-BC9D-E39C-59F1F42DCB56}"/>
                </a:ext>
              </a:extLst>
            </p:cNvPr>
            <p:cNvSpPr txBox="1"/>
            <p:nvPr>
              <p:custDataLst>
                <p:tags r:id="rId19"/>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Tier 3 and 4 expansion</a:t>
              </a:r>
            </a:p>
          </p:txBody>
        </p:sp>
      </p:grpSp>
      <p:grpSp>
        <p:nvGrpSpPr>
          <p:cNvPr id="65" name="Group 64">
            <a:extLst>
              <a:ext uri="{FF2B5EF4-FFF2-40B4-BE49-F238E27FC236}">
                <a16:creationId xmlns:a16="http://schemas.microsoft.com/office/drawing/2014/main" id="{4CA0B03E-0B4A-89B5-1452-77A908F0ECCB}"/>
              </a:ext>
            </a:extLst>
          </p:cNvPr>
          <p:cNvGrpSpPr/>
          <p:nvPr/>
        </p:nvGrpSpPr>
        <p:grpSpPr>
          <a:xfrm>
            <a:off x="2938520" y="6025368"/>
            <a:ext cx="8626435" cy="317381"/>
            <a:chOff x="3032165" y="1721592"/>
            <a:chExt cx="8626435" cy="317381"/>
          </a:xfrm>
        </p:grpSpPr>
        <p:sp>
          <p:nvSpPr>
            <p:cNvPr id="66" name="TextBox 65">
              <a:extLst>
                <a:ext uri="{FF2B5EF4-FFF2-40B4-BE49-F238E27FC236}">
                  <a16:creationId xmlns:a16="http://schemas.microsoft.com/office/drawing/2014/main" id="{9FF47735-342A-E36B-35B2-A2990868B21C}"/>
                </a:ext>
              </a:extLst>
            </p:cNvPr>
            <p:cNvSpPr txBox="1"/>
            <p:nvPr>
              <p:custDataLst>
                <p:tags r:id="rId16"/>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TSPs (100%) are fully supportive of establishing planner-to-planner sessions to review preliminary transmission solutions</a:t>
              </a:r>
            </a:p>
          </p:txBody>
        </p:sp>
        <p:sp>
          <p:nvSpPr>
            <p:cNvPr id="67" name="TextBox 66">
              <a:extLst>
                <a:ext uri="{FF2B5EF4-FFF2-40B4-BE49-F238E27FC236}">
                  <a16:creationId xmlns:a16="http://schemas.microsoft.com/office/drawing/2014/main" id="{5785236A-95C5-1960-830C-B34CB9EE75D5}"/>
                </a:ext>
              </a:extLst>
            </p:cNvPr>
            <p:cNvSpPr txBox="1"/>
            <p:nvPr>
              <p:custDataLst>
                <p:tags r:id="rId17"/>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Planner-to-planner sessions</a:t>
              </a:r>
            </a:p>
          </p:txBody>
        </p:sp>
      </p:grpSp>
      <p:grpSp>
        <p:nvGrpSpPr>
          <p:cNvPr id="70" name="Group 69" descr="Confidential document label">
            <a:extLst>
              <a:ext uri="{FF2B5EF4-FFF2-40B4-BE49-F238E27FC236}">
                <a16:creationId xmlns:a16="http://schemas.microsoft.com/office/drawing/2014/main" id="{A9412CE1-3816-6795-2F99-F5F1C73AE96D}"/>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71" name="Rectangle 70">
              <a:extLst>
                <a:ext uri="{FF2B5EF4-FFF2-40B4-BE49-F238E27FC236}">
                  <a16:creationId xmlns:a16="http://schemas.microsoft.com/office/drawing/2014/main" id="{18C689F8-2A28-3381-E4AA-21D23CE7FF47}"/>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2" name="TextBox 71">
              <a:extLst>
                <a:ext uri="{FF2B5EF4-FFF2-40B4-BE49-F238E27FC236}">
                  <a16:creationId xmlns:a16="http://schemas.microsoft.com/office/drawing/2014/main" id="{8335F992-0E73-DC45-95CC-4E729896FA5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pSp>
        <p:nvGrpSpPr>
          <p:cNvPr id="76" name="Group 75">
            <a:extLst>
              <a:ext uri="{FF2B5EF4-FFF2-40B4-BE49-F238E27FC236}">
                <a16:creationId xmlns:a16="http://schemas.microsoft.com/office/drawing/2014/main" id="{BB479400-7A4B-ADCA-4620-E65478381E06}"/>
              </a:ext>
            </a:extLst>
          </p:cNvPr>
          <p:cNvGrpSpPr/>
          <p:nvPr/>
        </p:nvGrpSpPr>
        <p:grpSpPr>
          <a:xfrm>
            <a:off x="1207924" y="948330"/>
            <a:ext cx="817005" cy="201003"/>
            <a:chOff x="1245529" y="795925"/>
            <a:chExt cx="817005" cy="201003"/>
          </a:xfrm>
        </p:grpSpPr>
        <p:sp>
          <p:nvSpPr>
            <p:cNvPr id="77" name="TextBox 76">
              <a:extLst>
                <a:ext uri="{FF2B5EF4-FFF2-40B4-BE49-F238E27FC236}">
                  <a16:creationId xmlns:a16="http://schemas.microsoft.com/office/drawing/2014/main" id="{A019B7A6-E748-5ED5-8901-8C78FF5DC1F3}"/>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78" name="Straight Connector 77">
              <a:extLst>
                <a:ext uri="{FF2B5EF4-FFF2-40B4-BE49-F238E27FC236}">
                  <a16:creationId xmlns:a16="http://schemas.microsoft.com/office/drawing/2014/main" id="{6DC40679-B064-FCA8-2E8C-0F9E66FA3F6D}"/>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532011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B3F8392-8C05-7B0A-36B1-EB71FD16CAA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484" imgH="486" progId="TCLayout.ActiveDocument.1">
                  <p:embed/>
                </p:oleObj>
              </mc:Choice>
              <mc:Fallback>
                <p:oleObj name="think-cell Slide" r:id="rId19" imgW="484" imgH="486" progId="TCLayout.ActiveDocument.1">
                  <p:embed/>
                  <p:pic>
                    <p:nvPicPr>
                      <p:cNvPr id="5" name="Object 6" hidden="1">
                        <a:extLst>
                          <a:ext uri="{FF2B5EF4-FFF2-40B4-BE49-F238E27FC236}">
                            <a16:creationId xmlns:a16="http://schemas.microsoft.com/office/drawing/2014/main" id="{1B3F8392-8C05-7B0A-36B1-EB71FD16CAA9}"/>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B638DB6B-6F3D-476B-175E-AFA28FC4B55C}"/>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E8698AEF-458F-9143-28C0-46FE5D506CF3}"/>
              </a:ext>
            </a:extLst>
          </p:cNvPr>
          <p:cNvSpPr>
            <a:spLocks noGrp="1"/>
          </p:cNvSpPr>
          <p:nvPr>
            <p:ph type="title"/>
            <p:custDataLst>
              <p:tags r:id="rId3"/>
            </p:custDataLst>
          </p:nvPr>
        </p:nvSpPr>
        <p:spPr/>
        <p:txBody>
          <a:bodyPr vert="horz"/>
          <a:lstStyle/>
          <a:p>
            <a:r>
              <a:rPr lang="en-US">
                <a:solidFill>
                  <a:schemeClr val="accent1"/>
                </a:solidFill>
              </a:rPr>
              <a:t>Batch processes: </a:t>
            </a:r>
            <a:r>
              <a:rPr lang="en-US"/>
              <a:t>Key takeaways from the survey</a:t>
            </a:r>
          </a:p>
        </p:txBody>
      </p:sp>
      <p:grpSp>
        <p:nvGrpSpPr>
          <p:cNvPr id="6" name="Group 5" descr="Confidential document label">
            <a:extLst>
              <a:ext uri="{FF2B5EF4-FFF2-40B4-BE49-F238E27FC236}">
                <a16:creationId xmlns:a16="http://schemas.microsoft.com/office/drawing/2014/main" id="{4D9F3564-6DB0-949A-440F-4FF43224228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7CE68D4C-4A38-E403-9202-3B1F5EF80E7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FBDB8292-ED90-9807-879A-FEA0C45871AA}"/>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3" name="TextBox 12">
            <a:extLst>
              <a:ext uri="{FF2B5EF4-FFF2-40B4-BE49-F238E27FC236}">
                <a16:creationId xmlns:a16="http://schemas.microsoft.com/office/drawing/2014/main" id="{E7ED552D-7D54-D8C7-36A1-8530A688CFE2}"/>
              </a:ext>
            </a:extLst>
          </p:cNvPr>
          <p:cNvSpPr txBox="1"/>
          <p:nvPr>
            <p:custDataLst>
              <p:tags r:id="rId4"/>
            </p:custDataLst>
          </p:nvPr>
        </p:nvSpPr>
        <p:spPr>
          <a:xfrm>
            <a:off x="571500" y="1227759"/>
            <a:ext cx="2438400" cy="317535"/>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8" name="TextBox 17">
            <a:extLst>
              <a:ext uri="{FF2B5EF4-FFF2-40B4-BE49-F238E27FC236}">
                <a16:creationId xmlns:a16="http://schemas.microsoft.com/office/drawing/2014/main" id="{9EC7015F-B5C4-A581-F598-991CC71704D9}"/>
              </a:ext>
            </a:extLst>
          </p:cNvPr>
          <p:cNvSpPr txBox="1"/>
          <p:nvPr>
            <p:custDataLst>
              <p:tags r:id="rId5"/>
            </p:custDataLst>
          </p:nvPr>
        </p:nvSpPr>
        <p:spPr>
          <a:xfrm>
            <a:off x="3345180" y="1299073"/>
            <a:ext cx="827532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Takeaways</a:t>
            </a:r>
          </a:p>
        </p:txBody>
      </p:sp>
      <p:grpSp>
        <p:nvGrpSpPr>
          <p:cNvPr id="44" name="Group 43">
            <a:extLst>
              <a:ext uri="{FF2B5EF4-FFF2-40B4-BE49-F238E27FC236}">
                <a16:creationId xmlns:a16="http://schemas.microsoft.com/office/drawing/2014/main" id="{1FFF0AAC-8A9F-F1D6-7F29-55B90A02F4D5}"/>
              </a:ext>
            </a:extLst>
          </p:cNvPr>
          <p:cNvGrpSpPr/>
          <p:nvPr/>
        </p:nvGrpSpPr>
        <p:grpSpPr>
          <a:xfrm>
            <a:off x="571500" y="1713148"/>
            <a:ext cx="11049000" cy="598810"/>
            <a:chOff x="571500" y="1801656"/>
            <a:chExt cx="11049000" cy="669946"/>
          </a:xfrm>
        </p:grpSpPr>
        <p:sp>
          <p:nvSpPr>
            <p:cNvPr id="14" name="TextBox 13">
              <a:extLst>
                <a:ext uri="{FF2B5EF4-FFF2-40B4-BE49-F238E27FC236}">
                  <a16:creationId xmlns:a16="http://schemas.microsoft.com/office/drawing/2014/main" id="{CD89A417-8A10-4AC0-E311-4383F86FF8BC}"/>
                </a:ext>
              </a:extLst>
            </p:cNvPr>
            <p:cNvSpPr txBox="1"/>
            <p:nvPr>
              <p:custDataLst>
                <p:tags r:id="rId16"/>
              </p:custDataLst>
            </p:nvPr>
          </p:nvSpPr>
          <p:spPr>
            <a:xfrm>
              <a:off x="571500" y="1801656"/>
              <a:ext cx="2438400" cy="669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POI determination</a:t>
              </a:r>
            </a:p>
          </p:txBody>
        </p:sp>
        <p:sp>
          <p:nvSpPr>
            <p:cNvPr id="19" name="TextBox 18">
              <a:extLst>
                <a:ext uri="{FF2B5EF4-FFF2-40B4-BE49-F238E27FC236}">
                  <a16:creationId xmlns:a16="http://schemas.microsoft.com/office/drawing/2014/main" id="{C598AFA9-216E-0FF5-97A5-B5AB55B18B3B}"/>
                </a:ext>
              </a:extLst>
            </p:cNvPr>
            <p:cNvSpPr txBox="1"/>
            <p:nvPr>
              <p:custDataLst>
                <p:tags r:id="rId17"/>
              </p:custDataLst>
            </p:nvPr>
          </p:nvSpPr>
          <p:spPr>
            <a:xfrm>
              <a:off x="3345180" y="1801656"/>
              <a:ext cx="8275320" cy="669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Majority of TSPs (62%) believe TSPs should select a load’s POI; ILLEs are more evenly split between TSPs and ILLEs as the selector</a:t>
              </a:r>
            </a:p>
          </p:txBody>
        </p:sp>
      </p:grpSp>
      <p:grpSp>
        <p:nvGrpSpPr>
          <p:cNvPr id="11" name="Group 10">
            <a:extLst>
              <a:ext uri="{FF2B5EF4-FFF2-40B4-BE49-F238E27FC236}">
                <a16:creationId xmlns:a16="http://schemas.microsoft.com/office/drawing/2014/main" id="{D48D6733-0B8A-3658-7516-42B0CAC49979}"/>
              </a:ext>
            </a:extLst>
          </p:cNvPr>
          <p:cNvGrpSpPr/>
          <p:nvPr/>
        </p:nvGrpSpPr>
        <p:grpSpPr>
          <a:xfrm>
            <a:off x="571500" y="3260240"/>
            <a:ext cx="11049000" cy="669946"/>
            <a:chOff x="571500" y="2604766"/>
            <a:chExt cx="11049000" cy="519487"/>
          </a:xfrm>
        </p:grpSpPr>
        <p:sp>
          <p:nvSpPr>
            <p:cNvPr id="15" name="TextBox 14">
              <a:extLst>
                <a:ext uri="{FF2B5EF4-FFF2-40B4-BE49-F238E27FC236}">
                  <a16:creationId xmlns:a16="http://schemas.microsoft.com/office/drawing/2014/main" id="{7AE153BC-E783-30FF-5F31-5A890FEDCBC5}"/>
                </a:ext>
              </a:extLst>
            </p:cNvPr>
            <p:cNvSpPr txBox="1"/>
            <p:nvPr>
              <p:custDataLst>
                <p:tags r:id="rId14"/>
              </p:custDataLst>
            </p:nvPr>
          </p:nvSpPr>
          <p:spPr>
            <a:xfrm>
              <a:off x="571500" y="2604767"/>
              <a:ext cx="243840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Batch re-study proposals</a:t>
              </a:r>
            </a:p>
          </p:txBody>
        </p:sp>
        <p:sp>
          <p:nvSpPr>
            <p:cNvPr id="20" name="TextBox 19">
              <a:extLst>
                <a:ext uri="{FF2B5EF4-FFF2-40B4-BE49-F238E27FC236}">
                  <a16:creationId xmlns:a16="http://schemas.microsoft.com/office/drawing/2014/main" id="{AB706607-AD32-275C-A60A-8966ECD3B00F}"/>
                </a:ext>
              </a:extLst>
            </p:cNvPr>
            <p:cNvSpPr txBox="1"/>
            <p:nvPr>
              <p:custDataLst>
                <p:tags r:id="rId15"/>
              </p:custDataLst>
            </p:nvPr>
          </p:nvSpPr>
          <p:spPr>
            <a:xfrm>
              <a:off x="3345180" y="2604766"/>
              <a:ext cx="827532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survey participants support ERCOT's proposals for ILLEs with unfulfilled ramps (76%), uncommitted large loads (73%), and large loads excluded from Batch Zero (76%)</a:t>
              </a:r>
            </a:p>
          </p:txBody>
        </p:sp>
      </p:grpSp>
      <p:grpSp>
        <p:nvGrpSpPr>
          <p:cNvPr id="12" name="Group 11">
            <a:extLst>
              <a:ext uri="{FF2B5EF4-FFF2-40B4-BE49-F238E27FC236}">
                <a16:creationId xmlns:a16="http://schemas.microsoft.com/office/drawing/2014/main" id="{023DF3D0-359B-1E2F-4800-4AC3D93D959D}"/>
              </a:ext>
            </a:extLst>
          </p:cNvPr>
          <p:cNvGrpSpPr/>
          <p:nvPr/>
        </p:nvGrpSpPr>
        <p:grpSpPr>
          <a:xfrm>
            <a:off x="571500" y="2451126"/>
            <a:ext cx="11049000" cy="669946"/>
            <a:chOff x="571500" y="4827598"/>
            <a:chExt cx="11049000" cy="519486"/>
          </a:xfrm>
        </p:grpSpPr>
        <p:sp>
          <p:nvSpPr>
            <p:cNvPr id="16" name="TextBox 15">
              <a:extLst>
                <a:ext uri="{FF2B5EF4-FFF2-40B4-BE49-F238E27FC236}">
                  <a16:creationId xmlns:a16="http://schemas.microsoft.com/office/drawing/2014/main" id="{7EDA83C6-FEE5-8B7E-6CF6-6D41AFE66551}"/>
                </a:ext>
              </a:extLst>
            </p:cNvPr>
            <p:cNvSpPr txBox="1"/>
            <p:nvPr>
              <p:custDataLst>
                <p:tags r:id="rId12"/>
              </p:custDataLst>
            </p:nvPr>
          </p:nvSpPr>
          <p:spPr>
            <a:xfrm>
              <a:off x="571500" y="4827598"/>
              <a:ext cx="243840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Batch screening</a:t>
              </a:r>
            </a:p>
          </p:txBody>
        </p:sp>
        <p:sp>
          <p:nvSpPr>
            <p:cNvPr id="21" name="TextBox 20">
              <a:extLst>
                <a:ext uri="{FF2B5EF4-FFF2-40B4-BE49-F238E27FC236}">
                  <a16:creationId xmlns:a16="http://schemas.microsoft.com/office/drawing/2014/main" id="{15F49F08-BA84-4C83-F207-D3B7D65545D9}"/>
                </a:ext>
              </a:extLst>
            </p:cNvPr>
            <p:cNvSpPr txBox="1"/>
            <p:nvPr>
              <p:custDataLst>
                <p:tags r:id="rId13"/>
              </p:custDataLst>
            </p:nvPr>
          </p:nvSpPr>
          <p:spPr>
            <a:xfrm>
              <a:off x="3345180" y="4827598"/>
              <a:ext cx="827532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TSPs support POI identification (80%) and minimum interconnection identification (87%) prior to Batch study qualification. ILLEs are more divided, with 61% supporting POI identification and 48% supporting minimum interconnection identification</a:t>
              </a:r>
            </a:p>
          </p:txBody>
        </p:sp>
      </p:grpSp>
      <p:cxnSp>
        <p:nvCxnSpPr>
          <p:cNvPr id="23" name="Straight Connector 22">
            <a:extLst>
              <a:ext uri="{FF2B5EF4-FFF2-40B4-BE49-F238E27FC236}">
                <a16:creationId xmlns:a16="http://schemas.microsoft.com/office/drawing/2014/main" id="{B4448F24-8BEB-5DC1-A277-A7AF78FC45B9}"/>
              </a:ext>
            </a:extLst>
          </p:cNvPr>
          <p:cNvCxnSpPr/>
          <p:nvPr>
            <p:custDataLst>
              <p:tags r:id="rId6"/>
            </p:custDataLst>
          </p:nvPr>
        </p:nvCxnSpPr>
        <p:spPr>
          <a:xfrm>
            <a:off x="571500" y="1643564"/>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3621E2F-B302-BEF7-2D34-AB6DDF9E299A}"/>
              </a:ext>
            </a:extLst>
          </p:cNvPr>
          <p:cNvCxnSpPr/>
          <p:nvPr>
            <p:custDataLst>
              <p:tags r:id="rId7"/>
            </p:custDataLst>
          </p:nvPr>
        </p:nvCxnSpPr>
        <p:spPr>
          <a:xfrm>
            <a:off x="571500" y="238154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BE029F1-839B-F712-F137-47F7BEC26FED}"/>
              </a:ext>
            </a:extLst>
          </p:cNvPr>
          <p:cNvCxnSpPr/>
          <p:nvPr>
            <p:custDataLst>
              <p:tags r:id="rId8"/>
            </p:custDataLst>
          </p:nvPr>
        </p:nvCxnSpPr>
        <p:spPr>
          <a:xfrm>
            <a:off x="571500" y="3190656"/>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7DDCCDFF-2F84-A9AC-82E3-6B7D1988E29F}"/>
              </a:ext>
            </a:extLst>
          </p:cNvPr>
          <p:cNvGrpSpPr/>
          <p:nvPr/>
        </p:nvGrpSpPr>
        <p:grpSpPr>
          <a:xfrm>
            <a:off x="571500" y="3999770"/>
            <a:ext cx="11049000" cy="1675767"/>
            <a:chOff x="571500" y="5076372"/>
            <a:chExt cx="11049000" cy="1675767"/>
          </a:xfrm>
        </p:grpSpPr>
        <p:cxnSp>
          <p:nvCxnSpPr>
            <p:cNvPr id="33" name="Straight Connector 32">
              <a:extLst>
                <a:ext uri="{FF2B5EF4-FFF2-40B4-BE49-F238E27FC236}">
                  <a16:creationId xmlns:a16="http://schemas.microsoft.com/office/drawing/2014/main" id="{0AAEF9C3-1D24-9745-803D-3447B7C76436}"/>
                </a:ext>
              </a:extLst>
            </p:cNvPr>
            <p:cNvCxnSpPr/>
            <p:nvPr>
              <p:custDataLst>
                <p:tags r:id="rId9"/>
              </p:custDataLst>
            </p:nvPr>
          </p:nvCxnSpPr>
          <p:spPr>
            <a:xfrm>
              <a:off x="571500" y="507637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84EE061A-F971-E8CD-36B4-03279D9D77BF}"/>
                </a:ext>
              </a:extLst>
            </p:cNvPr>
            <p:cNvGrpSpPr/>
            <p:nvPr/>
          </p:nvGrpSpPr>
          <p:grpSpPr>
            <a:xfrm>
              <a:off x="571500" y="5202086"/>
              <a:ext cx="11049000" cy="1550053"/>
              <a:chOff x="571500" y="5202089"/>
              <a:chExt cx="11049000" cy="981972"/>
            </a:xfrm>
          </p:grpSpPr>
          <p:sp>
            <p:nvSpPr>
              <p:cNvPr id="49" name="TextBox 48">
                <a:extLst>
                  <a:ext uri="{FF2B5EF4-FFF2-40B4-BE49-F238E27FC236}">
                    <a16:creationId xmlns:a16="http://schemas.microsoft.com/office/drawing/2014/main" id="{BDAD3D24-8672-2612-5A22-03DA6D9C48AD}"/>
                  </a:ext>
                </a:extLst>
              </p:cNvPr>
              <p:cNvSpPr txBox="1"/>
              <p:nvPr>
                <p:custDataLst>
                  <p:tags r:id="rId10"/>
                </p:custDataLst>
              </p:nvPr>
            </p:nvSpPr>
            <p:spPr>
              <a:xfrm>
                <a:off x="571500" y="5202089"/>
                <a:ext cx="2438400" cy="669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Batch enhancement prioritization</a:t>
                </a:r>
              </a:p>
            </p:txBody>
          </p:sp>
          <p:sp>
            <p:nvSpPr>
              <p:cNvPr id="50" name="TextBox 49">
                <a:extLst>
                  <a:ext uri="{FF2B5EF4-FFF2-40B4-BE49-F238E27FC236}">
                    <a16:creationId xmlns:a16="http://schemas.microsoft.com/office/drawing/2014/main" id="{66AAFEBA-9FCD-816E-8F56-09542F3FB965}"/>
                  </a:ext>
                </a:extLst>
              </p:cNvPr>
              <p:cNvSpPr txBox="1"/>
              <p:nvPr>
                <p:custDataLst>
                  <p:tags r:id="rId11"/>
                </p:custDataLst>
              </p:nvPr>
            </p:nvSpPr>
            <p:spPr>
              <a:xfrm>
                <a:off x="3345180" y="5202089"/>
                <a:ext cx="8275320" cy="981972"/>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0"/>
                  </a:spcAft>
                </a:pPr>
                <a:r>
                  <a:rPr lang="en-US"/>
                  <a:t>Respondents support prioritizing the following Batch enhancements in the near term: </a:t>
                </a:r>
              </a:p>
              <a:p>
                <a:pPr marL="285750" indent="-285750">
                  <a:spcBef>
                    <a:spcPts val="100"/>
                  </a:spcBef>
                  <a:spcAft>
                    <a:spcPts val="0"/>
                  </a:spcAft>
                  <a:buFont typeface="Arial" panose="020B0604020202020204" pitchFamily="34" charset="0"/>
                  <a:buChar char="•"/>
                </a:pPr>
                <a:r>
                  <a:rPr lang="en-US"/>
                  <a:t>Large load self-supply outside of Batch (24 respondents)</a:t>
                </a:r>
              </a:p>
              <a:p>
                <a:pPr marL="285750" indent="-285750">
                  <a:spcBef>
                    <a:spcPts val="100"/>
                  </a:spcBef>
                  <a:spcAft>
                    <a:spcPts val="0"/>
                  </a:spcAft>
                  <a:buFont typeface="Arial" panose="020B0604020202020204" pitchFamily="34" charset="0"/>
                  <a:buChar char="•"/>
                </a:pPr>
                <a:r>
                  <a:rPr lang="en-US"/>
                  <a:t>BYOG at a different location (21 respondents)</a:t>
                </a:r>
              </a:p>
              <a:p>
                <a:pPr marL="285750" indent="-285750">
                  <a:spcBef>
                    <a:spcPts val="100"/>
                  </a:spcBef>
                  <a:spcAft>
                    <a:spcPts val="0"/>
                  </a:spcAft>
                  <a:buFont typeface="Arial" panose="020B0604020202020204" pitchFamily="34" charset="0"/>
                  <a:buChar char="•"/>
                </a:pPr>
                <a:r>
                  <a:rPr lang="en-US"/>
                  <a:t>WLPUN exit plan (18 respondents)</a:t>
                </a:r>
              </a:p>
              <a:p>
                <a:pPr marL="285750" indent="-285750">
                  <a:spcBef>
                    <a:spcPts val="100"/>
                  </a:spcBef>
                  <a:spcAft>
                    <a:spcPts val="0"/>
                  </a:spcAft>
                  <a:buFont typeface="Arial" panose="020B0604020202020204" pitchFamily="34" charset="0"/>
                  <a:buChar char="•"/>
                </a:pPr>
                <a:r>
                  <a:rPr lang="en-US"/>
                  <a:t>Define operational battery registration (17 respondents)</a:t>
                </a:r>
              </a:p>
              <a:p>
                <a:pPr marL="285750" indent="-285750">
                  <a:spcBef>
                    <a:spcPts val="100"/>
                  </a:spcBef>
                  <a:spcAft>
                    <a:spcPts val="0"/>
                  </a:spcAft>
                  <a:buFont typeface="Arial" panose="020B0604020202020204" pitchFamily="34" charset="0"/>
                  <a:buChar char="•"/>
                </a:pPr>
                <a:r>
                  <a:rPr lang="en-US"/>
                  <a:t>Develop rules for using an interconnected battery as part of PCLR (16 respondents)</a:t>
                </a:r>
              </a:p>
            </p:txBody>
          </p:sp>
        </p:grpSp>
      </p:grpSp>
    </p:spTree>
    <p:extLst>
      <p:ext uri="{BB962C8B-B14F-4D97-AF65-F5344CB8AC3E}">
        <p14:creationId xmlns:p14="http://schemas.microsoft.com/office/powerpoint/2010/main" val="2781575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8D121-22F2-E9A0-40E9-10EBDE5DA67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34F96283-B54A-C21D-3AD9-9F2A6D57403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360" imgH="360" progId="TCLayout.ActiveDocument.1">
                  <p:embed/>
                </p:oleObj>
              </mc:Choice>
              <mc:Fallback>
                <p:oleObj name="think-cell Slide" r:id="rId27" imgW="360" imgH="360" progId="TCLayout.ActiveDocument.1">
                  <p:embed/>
                  <p:pic>
                    <p:nvPicPr>
                      <p:cNvPr id="5" name="Object 6" hidden="1">
                        <a:extLst>
                          <a:ext uri="{FF2B5EF4-FFF2-40B4-BE49-F238E27FC236}">
                            <a16:creationId xmlns:a16="http://schemas.microsoft.com/office/drawing/2014/main" id="{34F96283-B54A-C21D-3AD9-9F2A6D57403E}"/>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C174ABFD-F56C-F727-F800-D34F95463EB7}"/>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Point of Interconnection (POI) identification</a:t>
            </a:r>
          </a:p>
        </p:txBody>
      </p:sp>
      <p:cxnSp>
        <p:nvCxnSpPr>
          <p:cNvPr id="17" name="Straight Connector 16">
            <a:extLst>
              <a:ext uri="{FF2B5EF4-FFF2-40B4-BE49-F238E27FC236}">
                <a16:creationId xmlns:a16="http://schemas.microsoft.com/office/drawing/2014/main" id="{FEA4366F-08B6-05F1-6FB9-7A6026916BA9}"/>
              </a:ext>
            </a:extLst>
          </p:cNvPr>
          <p:cNvCxnSpPr>
            <a:cxnSpLocks/>
          </p:cNvCxnSpPr>
          <p:nvPr>
            <p:custDataLst>
              <p:tags r:id="rId3"/>
            </p:custDataLst>
          </p:nvPr>
        </p:nvCxnSpPr>
        <p:spPr>
          <a:xfrm>
            <a:off x="492760" y="174307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TrackerNumBlue 18">
            <a:extLst>
              <a:ext uri="{FF2B5EF4-FFF2-40B4-BE49-F238E27FC236}">
                <a16:creationId xmlns:a16="http://schemas.microsoft.com/office/drawing/2014/main" id="{D71BE2A2-7068-26B7-FAEB-A225B8ABC5FF}"/>
              </a:ext>
            </a:extLst>
          </p:cNvPr>
          <p:cNvSpPr>
            <a:spLocks/>
          </p:cNvSpPr>
          <p:nvPr>
            <p:custDataLst>
              <p:tags r:id="rId4"/>
            </p:custDataLst>
          </p:nvPr>
        </p:nvSpPr>
        <p:spPr>
          <a:xfrm>
            <a:off x="10152052" y="1839913"/>
            <a:ext cx="450693"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30" name="TextBox 29">
            <a:extLst>
              <a:ext uri="{FF2B5EF4-FFF2-40B4-BE49-F238E27FC236}">
                <a16:creationId xmlns:a16="http://schemas.microsoft.com/office/drawing/2014/main" id="{9D20E1BB-F6B4-9230-E098-13A2D6DCC34B}"/>
              </a:ext>
            </a:extLst>
          </p:cNvPr>
          <p:cNvSpPr txBox="1">
            <a:spLocks/>
          </p:cNvSpPr>
          <p:nvPr>
            <p:custDataLst>
              <p:tags r:id="rId5"/>
            </p:custDataLst>
          </p:nvPr>
        </p:nvSpPr>
        <p:spPr>
          <a:xfrm>
            <a:off x="10723464" y="1878013"/>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71" name="Group 70" descr="Confidential document label">
            <a:extLst>
              <a:ext uri="{FF2B5EF4-FFF2-40B4-BE49-F238E27FC236}">
                <a16:creationId xmlns:a16="http://schemas.microsoft.com/office/drawing/2014/main" id="{F98F57DC-179C-78A4-B3F2-15BF4BC34C1B}"/>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72" name="Rectangle 71">
              <a:extLst>
                <a:ext uri="{FF2B5EF4-FFF2-40B4-BE49-F238E27FC236}">
                  <a16:creationId xmlns:a16="http://schemas.microsoft.com/office/drawing/2014/main" id="{D9444B99-3236-FE78-96C0-EEBA54B2FF8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3" name="TextBox 72">
              <a:extLst>
                <a:ext uri="{FF2B5EF4-FFF2-40B4-BE49-F238E27FC236}">
                  <a16:creationId xmlns:a16="http://schemas.microsoft.com/office/drawing/2014/main" id="{0AA24AFB-5F98-A9FD-2EB9-66302F6210E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8" name="5. Source">
            <a:extLst>
              <a:ext uri="{FF2B5EF4-FFF2-40B4-BE49-F238E27FC236}">
                <a16:creationId xmlns:a16="http://schemas.microsoft.com/office/drawing/2014/main" id="{1CCA0B7F-54D8-E60C-D03D-C43CF44288D1}"/>
              </a:ext>
            </a:extLst>
          </p:cNvPr>
          <p:cNvSpPr txBox="1"/>
          <p:nvPr>
            <p:custDataLst>
              <p:tags r:id="rId6"/>
            </p:custDataLst>
          </p:nvPr>
        </p:nvSpPr>
        <p:spPr>
          <a:xfrm>
            <a:off x="492760" y="6577869"/>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15 blank responses).</a:t>
            </a:r>
          </a:p>
          <a:p>
            <a:pPr lvl="0"/>
            <a:endParaRPr lang="en-US"/>
          </a:p>
        </p:txBody>
      </p:sp>
      <p:sp>
        <p:nvSpPr>
          <p:cNvPr id="40" name="TextBox 39">
            <a:extLst>
              <a:ext uri="{FF2B5EF4-FFF2-40B4-BE49-F238E27FC236}">
                <a16:creationId xmlns:a16="http://schemas.microsoft.com/office/drawing/2014/main" id="{ADB7D34A-C38F-EAD2-564F-7A96D2528A07}"/>
              </a:ext>
            </a:extLst>
          </p:cNvPr>
          <p:cNvSpPr txBox="1">
            <a:spLocks/>
          </p:cNvSpPr>
          <p:nvPr>
            <p:custDataLst>
              <p:tags r:id="rId7"/>
            </p:custDataLst>
          </p:nvPr>
        </p:nvSpPr>
        <p:spPr>
          <a:xfrm>
            <a:off x="492760" y="1497990"/>
            <a:ext cx="1117807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 Which entity should select a load’s POI? </a:t>
            </a:r>
            <a:r>
              <a:rPr lang="en-US" sz="1200" i="1"/>
              <a:t>% of respondents</a:t>
            </a:r>
            <a:endParaRPr lang="en-US" sz="1200" b="1" i="1"/>
          </a:p>
        </p:txBody>
      </p:sp>
      <p:graphicFrame>
        <p:nvGraphicFramePr>
          <p:cNvPr id="16" name="Chart 15">
            <a:extLst>
              <a:ext uri="{FF2B5EF4-FFF2-40B4-BE49-F238E27FC236}">
                <a16:creationId xmlns:a16="http://schemas.microsoft.com/office/drawing/2014/main" id="{A4611D66-8966-EABE-EA9B-55590565AEC6}"/>
              </a:ext>
            </a:extLst>
          </p:cNvPr>
          <p:cNvGraphicFramePr/>
          <p:nvPr>
            <p:custDataLst>
              <p:tags r:id="rId8"/>
            </p:custDataLst>
          </p:nvPr>
        </p:nvGraphicFramePr>
        <p:xfrm>
          <a:off x="1276350" y="1995488"/>
          <a:ext cx="9112250" cy="3971925"/>
        </p:xfrm>
        <a:graphic>
          <a:graphicData uri="http://schemas.openxmlformats.org/drawingml/2006/chart">
            <c:chart xmlns:c="http://schemas.openxmlformats.org/drawingml/2006/chart" xmlns:r="http://schemas.openxmlformats.org/officeDocument/2006/relationships" r:id="rId29"/>
          </a:graphicData>
        </a:graphic>
      </p:graphicFrame>
      <p:sp>
        <p:nvSpPr>
          <p:cNvPr id="560" name="Text Placeholder 4">
            <a:extLst>
              <a:ext uri="{FF2B5EF4-FFF2-40B4-BE49-F238E27FC236}">
                <a16:creationId xmlns:a16="http://schemas.microsoft.com/office/drawing/2014/main" id="{4C1F3293-4EFE-461D-940D-7EE66BAE31C5}"/>
              </a:ext>
            </a:extLst>
          </p:cNvPr>
          <p:cNvSpPr>
            <a:spLocks noGrp="1"/>
          </p:cNvSpPr>
          <p:nvPr>
            <p:custDataLst>
              <p:tags r:id="rId9"/>
            </p:custDataLst>
          </p:nvPr>
        </p:nvSpPr>
        <p:spPr bwMode="gray">
          <a:xfrm>
            <a:off x="10174288" y="2601913"/>
            <a:ext cx="263525" cy="182563"/>
          </a:xfrm>
          <a:prstGeom prst="rect">
            <a:avLst/>
          </a:prstGeom>
          <a:solidFill>
            <a:srgbClr val="D0D0D0"/>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30D70EC-24ED-442B-9FD9-7E52FA8AB65C}" type="datetime'''''''''''''''''''''''''''''''''''''''''0''%'''''''''''">
              <a:rPr lang="en-US" altLang="en-US" sz="1200" smtClean="0">
                <a:effectLst/>
                <a:cs typeface="+mn-cs"/>
              </a:rPr>
              <a:pPr lvl="0" algn="ctr">
                <a:spcBef>
                  <a:spcPct val="0"/>
                </a:spcBef>
                <a:spcAft>
                  <a:spcPct val="0"/>
                </a:spcAft>
              </a:pPr>
              <a:t>0%</a:t>
            </a:fld>
            <a:endParaRPr lang="en-US" sz="1200">
              <a:cs typeface="+mn-cs"/>
            </a:endParaRPr>
          </a:p>
        </p:txBody>
      </p:sp>
      <p:sp>
        <p:nvSpPr>
          <p:cNvPr id="292" name="Text Placeholder 4">
            <a:extLst>
              <a:ext uri="{FF2B5EF4-FFF2-40B4-BE49-F238E27FC236}">
                <a16:creationId xmlns:a16="http://schemas.microsoft.com/office/drawing/2014/main" id="{4C1F3293-4EFE-461D-940D-7EE66BAE31C5}"/>
              </a:ext>
            </a:extLst>
          </p:cNvPr>
          <p:cNvSpPr>
            <a:spLocks noGrp="1"/>
          </p:cNvSpPr>
          <p:nvPr>
            <p:custDataLst>
              <p:tags r:id="rId10"/>
            </p:custDataLst>
          </p:nvPr>
        </p:nvSpPr>
        <p:spPr bwMode="auto">
          <a:xfrm>
            <a:off x="800100" y="26019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7A2194E-4E91-46D0-9EDA-35C09BD524EF}" type="datetime'''T''''''''''S''P'''''''''''''''''''''''''''''''''''''">
              <a:rPr lang="en-US" altLang="en-US" sz="1200" smtClean="0">
                <a:cs typeface="+mn-cs"/>
              </a:rPr>
              <a:pPr lvl="0">
                <a:spcBef>
                  <a:spcPct val="0"/>
                </a:spcBef>
                <a:spcAft>
                  <a:spcPct val="0"/>
                </a:spcAft>
              </a:pPr>
              <a:t>TSP</a:t>
            </a:fld>
            <a:endParaRPr lang="en-US" sz="1200">
              <a:cs typeface="+mn-cs"/>
            </a:endParaRPr>
          </a:p>
        </p:txBody>
      </p:sp>
      <p:sp>
        <p:nvSpPr>
          <p:cNvPr id="294" name="Text Placeholder 4">
            <a:extLst>
              <a:ext uri="{FF2B5EF4-FFF2-40B4-BE49-F238E27FC236}">
                <a16:creationId xmlns:a16="http://schemas.microsoft.com/office/drawing/2014/main" id="{4C1F3293-4EFE-461D-940D-7EE66BAE31C5}"/>
              </a:ext>
            </a:extLst>
          </p:cNvPr>
          <p:cNvSpPr>
            <a:spLocks noGrp="1"/>
          </p:cNvSpPr>
          <p:nvPr>
            <p:custDataLst>
              <p:tags r:id="rId11"/>
            </p:custDataLst>
          </p:nvPr>
        </p:nvSpPr>
        <p:spPr bwMode="auto">
          <a:xfrm>
            <a:off x="800100" y="34607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E907AA-5ED8-491E-8323-EE704B8A2F26}" type="datetime'''''''''I''''''''''''''''''''L''''L''''''''E'''''''''''''''">
              <a:rPr lang="en-US" altLang="en-US" sz="1200" smtClean="0">
                <a:cs typeface="+mn-cs"/>
              </a:rPr>
              <a:pPr lvl="0">
                <a:spcBef>
                  <a:spcPct val="0"/>
                </a:spcBef>
                <a:spcAft>
                  <a:spcPct val="0"/>
                </a:spcAft>
              </a:pPr>
              <a:t>ILLE</a:t>
            </a:fld>
            <a:endParaRPr lang="en-US" sz="1200">
              <a:cs typeface="+mn-cs"/>
            </a:endParaRPr>
          </a:p>
        </p:txBody>
      </p:sp>
      <p:sp>
        <p:nvSpPr>
          <p:cNvPr id="295" name="Text Placeholder 4">
            <a:extLst>
              <a:ext uri="{FF2B5EF4-FFF2-40B4-BE49-F238E27FC236}">
                <a16:creationId xmlns:a16="http://schemas.microsoft.com/office/drawing/2014/main" id="{4C1F3293-4EFE-461D-940D-7EE66BAE31C5}"/>
              </a:ext>
            </a:extLst>
          </p:cNvPr>
          <p:cNvSpPr>
            <a:spLocks noGrp="1"/>
          </p:cNvSpPr>
          <p:nvPr>
            <p:custDataLst>
              <p:tags r:id="rId12"/>
            </p:custDataLst>
          </p:nvPr>
        </p:nvSpPr>
        <p:spPr bwMode="auto">
          <a:xfrm>
            <a:off x="800100" y="43211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F59AB3-43E9-49CC-8984-51559ED634B9}" type="datetime'''''''''''''''''''Ot''h''''e''''''''r''s'''''''''''''''''''">
              <a:rPr lang="en-US" altLang="en-US" sz="1200" smtClean="0">
                <a:cs typeface="+mn-cs"/>
              </a:rPr>
              <a:pPr lvl="0">
                <a:spcBef>
                  <a:spcPct val="0"/>
                </a:spcBef>
                <a:spcAft>
                  <a:spcPct val="0"/>
                </a:spcAft>
              </a:pPr>
              <a:t>Others</a:t>
            </a:fld>
            <a:endParaRPr lang="en-US" sz="1200">
              <a:cs typeface="+mn-cs"/>
            </a:endParaRPr>
          </a:p>
        </p:txBody>
      </p:sp>
      <p:sp>
        <p:nvSpPr>
          <p:cNvPr id="448" name="Text Placeholder 4">
            <a:extLst>
              <a:ext uri="{FF2B5EF4-FFF2-40B4-BE49-F238E27FC236}">
                <a16:creationId xmlns:a16="http://schemas.microsoft.com/office/drawing/2014/main" id="{23286CA6-B6EA-CEF2-8F3F-CB22271D426B}"/>
              </a:ext>
            </a:extLst>
          </p:cNvPr>
          <p:cNvSpPr>
            <a:spLocks noGrp="1"/>
          </p:cNvSpPr>
          <p:nvPr>
            <p:custDataLst>
              <p:tags r:id="rId13"/>
            </p:custDataLst>
          </p:nvPr>
        </p:nvSpPr>
        <p:spPr bwMode="auto">
          <a:xfrm>
            <a:off x="800100" y="51800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6C7B823-860D-41FA-80A0-B87A70BD6F46}" type="datetime'T''''''''''''''''''''ota''''''''l'''''''''''''''''">
              <a:rPr lang="en-US" altLang="en-US" sz="1200" smtClean="0">
                <a:cs typeface="+mn-cs"/>
              </a:rPr>
              <a:pPr lvl="0">
                <a:spcBef>
                  <a:spcPct val="0"/>
                </a:spcBef>
                <a:spcAft>
                  <a:spcPct val="0"/>
                </a:spcAft>
              </a:pPr>
              <a:t>Total</a:t>
            </a:fld>
            <a:endParaRPr lang="en-US" sz="1200">
              <a:cs typeface="+mn-cs"/>
            </a:endParaRPr>
          </a:p>
        </p:txBody>
      </p:sp>
      <p:sp>
        <p:nvSpPr>
          <p:cNvPr id="597" name="Rectangle 596">
            <a:extLst>
              <a:ext uri="{FF2B5EF4-FFF2-40B4-BE49-F238E27FC236}">
                <a16:creationId xmlns:a16="http://schemas.microsoft.com/office/drawing/2014/main" id="{96281329-7830-3658-17E6-EE37083FDBAF}"/>
              </a:ext>
            </a:extLst>
          </p:cNvPr>
          <p:cNvSpPr/>
          <p:nvPr>
            <p:custDataLst>
              <p:tags r:id="rId14"/>
            </p:custDataLst>
          </p:nvPr>
        </p:nvSpPr>
        <p:spPr bwMode="auto">
          <a:xfrm>
            <a:off x="6246813" y="187960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8" name="Rectangle 597">
            <a:extLst>
              <a:ext uri="{FF2B5EF4-FFF2-40B4-BE49-F238E27FC236}">
                <a16:creationId xmlns:a16="http://schemas.microsoft.com/office/drawing/2014/main" id="{7892BCEA-8D93-74AD-A633-CD2409F31B3F}"/>
              </a:ext>
            </a:extLst>
          </p:cNvPr>
          <p:cNvSpPr/>
          <p:nvPr>
            <p:custDataLst>
              <p:tags r:id="rId15"/>
            </p:custDataLst>
          </p:nvPr>
        </p:nvSpPr>
        <p:spPr bwMode="auto">
          <a:xfrm>
            <a:off x="6861175" y="187960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9" name="Rectangle 598">
            <a:extLst>
              <a:ext uri="{FF2B5EF4-FFF2-40B4-BE49-F238E27FC236}">
                <a16:creationId xmlns:a16="http://schemas.microsoft.com/office/drawing/2014/main" id="{00B4E254-2F6A-70D0-1F70-9E15EC246FE4}"/>
              </a:ext>
            </a:extLst>
          </p:cNvPr>
          <p:cNvSpPr/>
          <p:nvPr>
            <p:custDataLst>
              <p:tags r:id="rId16"/>
            </p:custDataLst>
          </p:nvPr>
        </p:nvSpPr>
        <p:spPr bwMode="auto">
          <a:xfrm>
            <a:off x="7491413" y="187960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0" name="Rectangle 599">
            <a:extLst>
              <a:ext uri="{FF2B5EF4-FFF2-40B4-BE49-F238E27FC236}">
                <a16:creationId xmlns:a16="http://schemas.microsoft.com/office/drawing/2014/main" id="{774DC4FA-F3FE-B6BA-AA83-9A0166C28691}"/>
              </a:ext>
            </a:extLst>
          </p:cNvPr>
          <p:cNvSpPr/>
          <p:nvPr>
            <p:custDataLst>
              <p:tags r:id="rId17"/>
            </p:custDataLst>
          </p:nvPr>
        </p:nvSpPr>
        <p:spPr bwMode="auto">
          <a:xfrm>
            <a:off x="8121650" y="1879600"/>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1" name="Rectangle 600">
            <a:extLst>
              <a:ext uri="{FF2B5EF4-FFF2-40B4-BE49-F238E27FC236}">
                <a16:creationId xmlns:a16="http://schemas.microsoft.com/office/drawing/2014/main" id="{424E4557-1982-5C5C-1339-3042E5505085}"/>
              </a:ext>
            </a:extLst>
          </p:cNvPr>
          <p:cNvSpPr/>
          <p:nvPr>
            <p:custDataLst>
              <p:tags r:id="rId18"/>
            </p:custDataLst>
          </p:nvPr>
        </p:nvSpPr>
        <p:spPr bwMode="auto">
          <a:xfrm>
            <a:off x="8972550" y="18796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15" name="Text Placeholder 4">
            <a:extLst>
              <a:ext uri="{FF2B5EF4-FFF2-40B4-BE49-F238E27FC236}">
                <a16:creationId xmlns:a16="http://schemas.microsoft.com/office/drawing/2014/main" id="{4C1F3293-4EFE-461D-940D-7EE66BAE31C5}"/>
              </a:ext>
            </a:extLst>
          </p:cNvPr>
          <p:cNvSpPr>
            <a:spLocks noGrp="1"/>
          </p:cNvSpPr>
          <p:nvPr>
            <p:custDataLst>
              <p:tags r:id="rId19"/>
            </p:custDataLst>
          </p:nvPr>
        </p:nvSpPr>
        <p:spPr bwMode="auto">
          <a:xfrm>
            <a:off x="6462713" y="18780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77D2D16-5BBE-485E-A64C-6619D5A0A6F4}" type="datetime'''''''T''S''''''''''''''''''''''''''P'''''''''">
              <a:rPr lang="en-US" altLang="en-US" sz="1200" smtClean="0">
                <a:effectLst/>
                <a:cs typeface="+mn-cs"/>
              </a:rPr>
              <a:pPr lvl="0">
                <a:spcBef>
                  <a:spcPct val="0"/>
                </a:spcBef>
                <a:spcAft>
                  <a:spcPct val="0"/>
                </a:spcAft>
              </a:pPr>
              <a:t>TSP</a:t>
            </a:fld>
            <a:endParaRPr lang="en-US" sz="1200">
              <a:cs typeface="+mn-cs"/>
            </a:endParaRPr>
          </a:p>
        </p:txBody>
      </p:sp>
      <p:sp>
        <p:nvSpPr>
          <p:cNvPr id="519" name="Text Placeholder 4">
            <a:extLst>
              <a:ext uri="{FF2B5EF4-FFF2-40B4-BE49-F238E27FC236}">
                <a16:creationId xmlns:a16="http://schemas.microsoft.com/office/drawing/2014/main" id="{B1D74330-BF6B-3C40-5304-B3B0FE8145D2}"/>
              </a:ext>
            </a:extLst>
          </p:cNvPr>
          <p:cNvSpPr>
            <a:spLocks noGrp="1"/>
          </p:cNvSpPr>
          <p:nvPr>
            <p:custDataLst>
              <p:tags r:id="rId20"/>
            </p:custDataLst>
          </p:nvPr>
        </p:nvSpPr>
        <p:spPr bwMode="auto">
          <a:xfrm>
            <a:off x="7077075" y="18780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2FB94C6-209F-4151-8F9A-8DC536C92B9F}" type="datetime'I''''''''''L''L''E'''''''''''''''''''''''''">
              <a:rPr lang="en-US" altLang="en-US" sz="1200" smtClean="0">
                <a:cs typeface="+mn-cs"/>
              </a:rPr>
              <a:pPr lvl="0">
                <a:spcBef>
                  <a:spcPct val="0"/>
                </a:spcBef>
                <a:spcAft>
                  <a:spcPct val="0"/>
                </a:spcAft>
              </a:pPr>
              <a:t>ILLE</a:t>
            </a:fld>
            <a:endParaRPr lang="en-US" sz="1200">
              <a:cs typeface="+mn-cs"/>
            </a:endParaRPr>
          </a:p>
        </p:txBody>
      </p:sp>
      <p:sp>
        <p:nvSpPr>
          <p:cNvPr id="518" name="Text Placeholder 4">
            <a:extLst>
              <a:ext uri="{FF2B5EF4-FFF2-40B4-BE49-F238E27FC236}">
                <a16:creationId xmlns:a16="http://schemas.microsoft.com/office/drawing/2014/main" id="{67641A8A-74EC-BEA2-8CD6-74AF6C9DF85D}"/>
              </a:ext>
            </a:extLst>
          </p:cNvPr>
          <p:cNvSpPr>
            <a:spLocks noGrp="1"/>
          </p:cNvSpPr>
          <p:nvPr>
            <p:custDataLst>
              <p:tags r:id="rId21"/>
            </p:custDataLst>
          </p:nvPr>
        </p:nvSpPr>
        <p:spPr bwMode="auto">
          <a:xfrm>
            <a:off x="7707313" y="18780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8248711-1520-4013-99AB-D12954398009}" type="datetime'''''''''''''''''''DS''''''''''''''''''''''''''''''''''''''P'''">
              <a:rPr lang="en-US" altLang="en-US" sz="1200" smtClean="0">
                <a:cs typeface="+mn-cs"/>
              </a:rPr>
              <a:pPr lvl="0">
                <a:spcBef>
                  <a:spcPct val="0"/>
                </a:spcBef>
                <a:spcAft>
                  <a:spcPct val="0"/>
                </a:spcAft>
              </a:pPr>
              <a:t>DSP</a:t>
            </a:fld>
            <a:endParaRPr lang="en-US" sz="1200">
              <a:cs typeface="+mn-cs"/>
            </a:endParaRPr>
          </a:p>
        </p:txBody>
      </p:sp>
      <p:sp>
        <p:nvSpPr>
          <p:cNvPr id="522" name="Text Placeholder 4">
            <a:extLst>
              <a:ext uri="{FF2B5EF4-FFF2-40B4-BE49-F238E27FC236}">
                <a16:creationId xmlns:a16="http://schemas.microsoft.com/office/drawing/2014/main" id="{B82FCCE5-D1A2-5982-A432-14C3EAACA1B8}"/>
              </a:ext>
            </a:extLst>
          </p:cNvPr>
          <p:cNvSpPr>
            <a:spLocks noGrp="1"/>
          </p:cNvSpPr>
          <p:nvPr>
            <p:custDataLst>
              <p:tags r:id="rId22"/>
            </p:custDataLst>
          </p:nvPr>
        </p:nvSpPr>
        <p:spPr bwMode="auto">
          <a:xfrm>
            <a:off x="8337550" y="1878013"/>
            <a:ext cx="5334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EF012C-34BE-425D-8792-A8E6D30D0973}" type="datetime'''''''''''''''''''''''''''''''''E''''''RC''''''OT'''''">
              <a:rPr lang="en-US" altLang="en-US" sz="1200" smtClean="0">
                <a:cs typeface="+mn-cs"/>
              </a:rPr>
              <a:pPr lvl="0">
                <a:spcBef>
                  <a:spcPct val="0"/>
                </a:spcBef>
                <a:spcAft>
                  <a:spcPct val="0"/>
                </a:spcAft>
              </a:pPr>
              <a:t>ERCOT</a:t>
            </a:fld>
            <a:endParaRPr lang="en-US" sz="1200">
              <a:cs typeface="+mn-cs"/>
            </a:endParaRPr>
          </a:p>
        </p:txBody>
      </p:sp>
      <p:sp>
        <p:nvSpPr>
          <p:cNvPr id="529" name="Text Placeholder 4">
            <a:extLst>
              <a:ext uri="{FF2B5EF4-FFF2-40B4-BE49-F238E27FC236}">
                <a16:creationId xmlns:a16="http://schemas.microsoft.com/office/drawing/2014/main" id="{E2C5FDF4-C996-0787-0D5D-FA5E0B1FC53D}"/>
              </a:ext>
            </a:extLst>
          </p:cNvPr>
          <p:cNvSpPr>
            <a:spLocks noGrp="1"/>
          </p:cNvSpPr>
          <p:nvPr>
            <p:custDataLst>
              <p:tags r:id="rId23"/>
            </p:custDataLst>
          </p:nvPr>
        </p:nvSpPr>
        <p:spPr bwMode="auto">
          <a:xfrm>
            <a:off x="9188450" y="1878013"/>
            <a:ext cx="7588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27B47C2-1A0C-4568-9C9E-5F43490DC62B}" type="datetime'''''''N''''''''o'' Op''''''in''''i''''''''''''''o''n'''">
              <a:rPr lang="en-US" altLang="en-US" sz="1200" smtClean="0">
                <a:cs typeface="+mn-cs"/>
              </a:rPr>
              <a:pPr lvl="0">
                <a:spcBef>
                  <a:spcPct val="0"/>
                </a:spcBef>
                <a:spcAft>
                  <a:spcPct val="0"/>
                </a:spcAft>
              </a:pPr>
              <a:t>No Opinion</a:t>
            </a:fld>
            <a:endParaRPr lang="en-US" sz="1200">
              <a:cs typeface="+mn-cs"/>
            </a:endParaRPr>
          </a:p>
        </p:txBody>
      </p:sp>
      <p:sp>
        <p:nvSpPr>
          <p:cNvPr id="651" name="Oval 650">
            <a:extLst>
              <a:ext uri="{FF2B5EF4-FFF2-40B4-BE49-F238E27FC236}">
                <a16:creationId xmlns:a16="http://schemas.microsoft.com/office/drawing/2014/main" id="{028B97F7-1A7B-AF51-A2C4-D35CCF8A1BFD}"/>
              </a:ext>
            </a:extLst>
          </p:cNvPr>
          <p:cNvSpPr>
            <a:spLocks/>
          </p:cNvSpPr>
          <p:nvPr/>
        </p:nvSpPr>
        <p:spPr>
          <a:xfrm>
            <a:off x="10795000" y="2593181"/>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652" name="Oval 651">
            <a:extLst>
              <a:ext uri="{FF2B5EF4-FFF2-40B4-BE49-F238E27FC236}">
                <a16:creationId xmlns:a16="http://schemas.microsoft.com/office/drawing/2014/main" id="{860F5FBB-E2C1-C811-4DAD-D836F89E4333}"/>
              </a:ext>
            </a:extLst>
          </p:cNvPr>
          <p:cNvSpPr>
            <a:spLocks/>
          </p:cNvSpPr>
          <p:nvPr/>
        </p:nvSpPr>
        <p:spPr>
          <a:xfrm>
            <a:off x="10795000" y="3445624"/>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29</a:t>
            </a:r>
          </a:p>
        </p:txBody>
      </p:sp>
      <p:sp>
        <p:nvSpPr>
          <p:cNvPr id="653" name="Oval 652">
            <a:extLst>
              <a:ext uri="{FF2B5EF4-FFF2-40B4-BE49-F238E27FC236}">
                <a16:creationId xmlns:a16="http://schemas.microsoft.com/office/drawing/2014/main" id="{0D75763C-EEC0-8318-36A6-9DF0DA24D303}"/>
              </a:ext>
            </a:extLst>
          </p:cNvPr>
          <p:cNvSpPr>
            <a:spLocks/>
          </p:cNvSpPr>
          <p:nvPr/>
        </p:nvSpPr>
        <p:spPr>
          <a:xfrm>
            <a:off x="10795000" y="4298067"/>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17</a:t>
            </a:r>
          </a:p>
        </p:txBody>
      </p:sp>
      <p:sp>
        <p:nvSpPr>
          <p:cNvPr id="654" name="Oval 653">
            <a:extLst>
              <a:ext uri="{FF2B5EF4-FFF2-40B4-BE49-F238E27FC236}">
                <a16:creationId xmlns:a16="http://schemas.microsoft.com/office/drawing/2014/main" id="{241B93BE-24BC-FA24-0BB5-2DEA64ABF8CD}"/>
              </a:ext>
            </a:extLst>
          </p:cNvPr>
          <p:cNvSpPr>
            <a:spLocks/>
          </p:cNvSpPr>
          <p:nvPr/>
        </p:nvSpPr>
        <p:spPr>
          <a:xfrm>
            <a:off x="10795000" y="5150509"/>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683" name="TextBox 682">
            <a:extLst>
              <a:ext uri="{FF2B5EF4-FFF2-40B4-BE49-F238E27FC236}">
                <a16:creationId xmlns:a16="http://schemas.microsoft.com/office/drawing/2014/main" id="{AA62FF6A-49D4-01ED-992B-9EBE6DBCC769}"/>
              </a:ext>
            </a:extLst>
          </p:cNvPr>
          <p:cNvSpPr txBox="1">
            <a:spLocks/>
          </p:cNvSpPr>
          <p:nvPr>
            <p:custDataLst>
              <p:tags r:id="rId24"/>
            </p:custDataLst>
          </p:nvPr>
        </p:nvSpPr>
        <p:spPr>
          <a:xfrm>
            <a:off x="455137" y="2007802"/>
            <a:ext cx="90424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Respondent</a:t>
            </a:r>
          </a:p>
        </p:txBody>
      </p:sp>
      <p:sp>
        <p:nvSpPr>
          <p:cNvPr id="6" name="Rectangle 5">
            <a:extLst>
              <a:ext uri="{FF2B5EF4-FFF2-40B4-BE49-F238E27FC236}">
                <a16:creationId xmlns:a16="http://schemas.microsoft.com/office/drawing/2014/main" id="{5E6008FC-67B2-D492-6F4A-AE3CDE9F6041}"/>
              </a:ext>
            </a:extLst>
          </p:cNvPr>
          <p:cNvSpPr/>
          <p:nvPr/>
        </p:nvSpPr>
        <p:spPr>
          <a:xfrm>
            <a:off x="495148" y="5863493"/>
            <a:ext cx="11163452" cy="635731"/>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600" b="1">
                <a:solidFill>
                  <a:schemeClr val="tx1"/>
                </a:solidFill>
              </a:rPr>
              <a:t>Majority of TSPs (62%) believe TSPs should select a load’s POI; ILLEs are more evenly split between TSPs and ILLEs as the selector</a:t>
            </a:r>
          </a:p>
        </p:txBody>
      </p:sp>
    </p:spTree>
    <p:extLst>
      <p:ext uri="{BB962C8B-B14F-4D97-AF65-F5344CB8AC3E}">
        <p14:creationId xmlns:p14="http://schemas.microsoft.com/office/powerpoint/2010/main" val="1195803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99BA902-A437-73E9-0E77-B8018F04DA2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484" imgH="486" progId="TCLayout.ActiveDocument.1">
                  <p:embed/>
                </p:oleObj>
              </mc:Choice>
              <mc:Fallback>
                <p:oleObj name="think-cell Slide" r:id="rId19" imgW="484" imgH="486" progId="TCLayout.ActiveDocument.1">
                  <p:embed/>
                  <p:pic>
                    <p:nvPicPr>
                      <p:cNvPr id="5" name="Object 6" hidden="1">
                        <a:extLst>
                          <a:ext uri="{FF2B5EF4-FFF2-40B4-BE49-F238E27FC236}">
                            <a16:creationId xmlns:a16="http://schemas.microsoft.com/office/drawing/2014/main" id="{B99BA902-A437-73E9-0E77-B8018F04DA20}"/>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738D000-B9AC-8C42-4384-E5E6DC37083F}"/>
              </a:ext>
            </a:extLst>
          </p:cNvPr>
          <p:cNvSpPr>
            <a:spLocks noGrp="1"/>
          </p:cNvSpPr>
          <p:nvPr>
            <p:ph type="title"/>
            <p:custDataLst>
              <p:tags r:id="rId2"/>
            </p:custDataLst>
          </p:nvPr>
        </p:nvSpPr>
        <p:spPr/>
        <p:txBody>
          <a:bodyPr vert="horz"/>
          <a:lstStyle/>
          <a:p>
            <a:r>
              <a:rPr lang="en-US">
                <a:solidFill>
                  <a:schemeClr val="accent1"/>
                </a:solidFill>
              </a:rPr>
              <a:t>Batch processes: </a:t>
            </a:r>
            <a:r>
              <a:rPr lang="en-US"/>
              <a:t>TSP POI modeling timing</a:t>
            </a:r>
          </a:p>
        </p:txBody>
      </p:sp>
      <p:sp>
        <p:nvSpPr>
          <p:cNvPr id="10" name="TextBox 9">
            <a:extLst>
              <a:ext uri="{FF2B5EF4-FFF2-40B4-BE49-F238E27FC236}">
                <a16:creationId xmlns:a16="http://schemas.microsoft.com/office/drawing/2014/main" id="{630F0689-F123-FE49-2F9C-E98CABB0C34B}"/>
              </a:ext>
            </a:extLst>
          </p:cNvPr>
          <p:cNvSpPr txBox="1">
            <a:spLocks/>
          </p:cNvSpPr>
          <p:nvPr>
            <p:custDataLst>
              <p:tags r:id="rId3"/>
            </p:custDataLst>
          </p:nvPr>
        </p:nvSpPr>
        <p:spPr>
          <a:xfrm>
            <a:off x="492760" y="1588896"/>
            <a:ext cx="1117807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 After a TSP signs an Intermediate Agreement with a Large Load, how long should it take for the TSP to submit to ERCOT the POI and modeling information (steady state only)? </a:t>
            </a:r>
            <a:r>
              <a:rPr lang="en-US" sz="1200" b="1" i="1"/>
              <a:t>(free response)</a:t>
            </a:r>
            <a:endParaRPr lang="en-US" sz="1200" b="1"/>
          </a:p>
        </p:txBody>
      </p:sp>
      <p:cxnSp>
        <p:nvCxnSpPr>
          <p:cNvPr id="9" name="Straight Connector 8">
            <a:extLst>
              <a:ext uri="{FF2B5EF4-FFF2-40B4-BE49-F238E27FC236}">
                <a16:creationId xmlns:a16="http://schemas.microsoft.com/office/drawing/2014/main" id="{1E186AB8-ADEB-347D-C1BC-C0D19D990011}"/>
              </a:ext>
            </a:extLst>
          </p:cNvPr>
          <p:cNvCxnSpPr>
            <a:cxnSpLocks/>
          </p:cNvCxnSpPr>
          <p:nvPr>
            <p:custDataLst>
              <p:tags r:id="rId4"/>
            </p:custDataLst>
          </p:nvPr>
        </p:nvCxnSpPr>
        <p:spPr>
          <a:xfrm>
            <a:off x="492760" y="2733559"/>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670FA11-9A79-C90B-C733-94545F59F0EE}"/>
              </a:ext>
            </a:extLst>
          </p:cNvPr>
          <p:cNvSpPr txBox="1"/>
          <p:nvPr>
            <p:custDataLst>
              <p:tags r:id="rId5"/>
            </p:custDataLst>
          </p:nvPr>
        </p:nvSpPr>
        <p:spPr>
          <a:xfrm>
            <a:off x="533400" y="2362253"/>
            <a:ext cx="2959100" cy="30715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Common themes (# of responses)</a:t>
            </a:r>
            <a:endParaRPr lang="en-US" sz="1400" b="1"/>
          </a:p>
        </p:txBody>
      </p:sp>
      <p:sp>
        <p:nvSpPr>
          <p:cNvPr id="19" name="TextBox 18">
            <a:extLst>
              <a:ext uri="{FF2B5EF4-FFF2-40B4-BE49-F238E27FC236}">
                <a16:creationId xmlns:a16="http://schemas.microsoft.com/office/drawing/2014/main" id="{354939F8-C064-FBCF-8C58-F91561EADE5B}"/>
              </a:ext>
            </a:extLst>
          </p:cNvPr>
          <p:cNvSpPr txBox="1"/>
          <p:nvPr>
            <p:custDataLst>
              <p:tags r:id="rId6"/>
            </p:custDataLst>
          </p:nvPr>
        </p:nvSpPr>
        <p:spPr>
          <a:xfrm>
            <a:off x="3835400" y="2373081"/>
            <a:ext cx="7747000" cy="30715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Observations</a:t>
            </a:r>
          </a:p>
        </p:txBody>
      </p:sp>
      <p:sp>
        <p:nvSpPr>
          <p:cNvPr id="20" name="TextBox 19">
            <a:extLst>
              <a:ext uri="{FF2B5EF4-FFF2-40B4-BE49-F238E27FC236}">
                <a16:creationId xmlns:a16="http://schemas.microsoft.com/office/drawing/2014/main" id="{D0A9206E-14E4-13B8-E9F3-AAC810BB3A9A}"/>
              </a:ext>
            </a:extLst>
          </p:cNvPr>
          <p:cNvSpPr txBox="1"/>
          <p:nvPr>
            <p:custDataLst>
              <p:tags r:id="rId7"/>
            </p:custDataLst>
          </p:nvPr>
        </p:nvSpPr>
        <p:spPr>
          <a:xfrm>
            <a:off x="533400" y="2858114"/>
            <a:ext cx="2959100" cy="6142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Converge on ~30 days as the default (9)</a:t>
            </a:r>
            <a:endParaRPr lang="en-US" sz="1400" b="1"/>
          </a:p>
        </p:txBody>
      </p:sp>
      <p:sp>
        <p:nvSpPr>
          <p:cNvPr id="21" name="TextBox 20">
            <a:extLst>
              <a:ext uri="{FF2B5EF4-FFF2-40B4-BE49-F238E27FC236}">
                <a16:creationId xmlns:a16="http://schemas.microsoft.com/office/drawing/2014/main" id="{0611BF8D-153B-5A8D-38EB-26A93E5E75A1}"/>
              </a:ext>
            </a:extLst>
          </p:cNvPr>
          <p:cNvSpPr txBox="1"/>
          <p:nvPr>
            <p:custDataLst>
              <p:tags r:id="rId8"/>
            </p:custDataLst>
          </p:nvPr>
        </p:nvSpPr>
        <p:spPr>
          <a:xfrm>
            <a:off x="3835400" y="2870156"/>
            <a:ext cx="7747000" cy="307150"/>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Plurality landed on 30 days, with some allowing up to 45 for complex configurations</a:t>
            </a:r>
          </a:p>
        </p:txBody>
      </p:sp>
      <p:cxnSp>
        <p:nvCxnSpPr>
          <p:cNvPr id="22" name="Straight Connector 21">
            <a:extLst>
              <a:ext uri="{FF2B5EF4-FFF2-40B4-BE49-F238E27FC236}">
                <a16:creationId xmlns:a16="http://schemas.microsoft.com/office/drawing/2014/main" id="{20940E02-5CB1-CF38-8C6A-5C2C4778A821}"/>
              </a:ext>
            </a:extLst>
          </p:cNvPr>
          <p:cNvCxnSpPr>
            <a:cxnSpLocks/>
          </p:cNvCxnSpPr>
          <p:nvPr>
            <p:custDataLst>
              <p:tags r:id="rId9"/>
            </p:custDataLst>
          </p:nvPr>
        </p:nvCxnSpPr>
        <p:spPr>
          <a:xfrm>
            <a:off x="492760" y="364110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0F79096-4DCB-8588-65E5-B1405A25F0FE}"/>
              </a:ext>
            </a:extLst>
          </p:cNvPr>
          <p:cNvSpPr txBox="1"/>
          <p:nvPr>
            <p:custDataLst>
              <p:tags r:id="rId10"/>
            </p:custDataLst>
          </p:nvPr>
        </p:nvSpPr>
        <p:spPr>
          <a:xfrm>
            <a:off x="533400" y="3765661"/>
            <a:ext cx="2959100" cy="6142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Tier the deadline by complexity (10)</a:t>
            </a:r>
            <a:endParaRPr lang="en-US" sz="1400" b="1"/>
          </a:p>
        </p:txBody>
      </p:sp>
      <p:sp>
        <p:nvSpPr>
          <p:cNvPr id="24" name="TextBox 23">
            <a:extLst>
              <a:ext uri="{FF2B5EF4-FFF2-40B4-BE49-F238E27FC236}">
                <a16:creationId xmlns:a16="http://schemas.microsoft.com/office/drawing/2014/main" id="{B19C7AF1-976C-8CB2-305B-C58F0ABFC2D3}"/>
              </a:ext>
            </a:extLst>
          </p:cNvPr>
          <p:cNvSpPr txBox="1"/>
          <p:nvPr>
            <p:custDataLst>
              <p:tags r:id="rId11"/>
            </p:custDataLst>
          </p:nvPr>
        </p:nvSpPr>
        <p:spPr>
          <a:xfrm>
            <a:off x="3835400" y="3777702"/>
            <a:ext cx="7747000" cy="92144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For simple POIs, respondents accept deadlines in the order of days. Complex POIs needing steady-state analysis seen as meriting 6-8 weeks. Several noted "workload" and case-specific factors as legitimate drivers of variance</a:t>
            </a:r>
          </a:p>
        </p:txBody>
      </p:sp>
      <p:grpSp>
        <p:nvGrpSpPr>
          <p:cNvPr id="16" name="Group 15">
            <a:extLst>
              <a:ext uri="{FF2B5EF4-FFF2-40B4-BE49-F238E27FC236}">
                <a16:creationId xmlns:a16="http://schemas.microsoft.com/office/drawing/2014/main" id="{47F3DC86-1736-3BE8-8D7D-3BCCD0853D95}"/>
              </a:ext>
            </a:extLst>
          </p:cNvPr>
          <p:cNvGrpSpPr/>
          <p:nvPr/>
        </p:nvGrpSpPr>
        <p:grpSpPr>
          <a:xfrm>
            <a:off x="533400" y="4690851"/>
            <a:ext cx="11039354" cy="626340"/>
            <a:chOff x="543046" y="4332515"/>
            <a:chExt cx="11039354" cy="439333"/>
          </a:xfrm>
        </p:grpSpPr>
        <p:sp>
          <p:nvSpPr>
            <p:cNvPr id="29" name="TextBox 28">
              <a:extLst>
                <a:ext uri="{FF2B5EF4-FFF2-40B4-BE49-F238E27FC236}">
                  <a16:creationId xmlns:a16="http://schemas.microsoft.com/office/drawing/2014/main" id="{DB812EF7-BDB5-43EC-6126-09A96A4FA5B4}"/>
                </a:ext>
              </a:extLst>
            </p:cNvPr>
            <p:cNvSpPr txBox="1"/>
            <p:nvPr>
              <p:custDataLst>
                <p:tags r:id="rId15"/>
              </p:custDataLst>
            </p:nvPr>
          </p:nvSpPr>
          <p:spPr>
            <a:xfrm>
              <a:off x="543046" y="4332515"/>
              <a:ext cx="295910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Flexibility around delays (3)</a:t>
              </a:r>
              <a:endParaRPr lang="en-US" sz="1400" b="1"/>
            </a:p>
          </p:txBody>
        </p:sp>
        <p:sp>
          <p:nvSpPr>
            <p:cNvPr id="30" name="TextBox 29">
              <a:extLst>
                <a:ext uri="{FF2B5EF4-FFF2-40B4-BE49-F238E27FC236}">
                  <a16:creationId xmlns:a16="http://schemas.microsoft.com/office/drawing/2014/main" id="{1F77E0FD-FD92-3419-2B6F-ABF7C7EC9583}"/>
                </a:ext>
              </a:extLst>
            </p:cNvPr>
            <p:cNvSpPr txBox="1"/>
            <p:nvPr>
              <p:custDataLst>
                <p:tags r:id="rId16"/>
              </p:custDataLst>
            </p:nvPr>
          </p:nvSpPr>
          <p:spPr>
            <a:xfrm>
              <a:off x="3835400" y="4340961"/>
              <a:ext cx="7747000"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If the TSP misses the deadline for reasons outside the ILLE's control, the project shouldn't lose its Batch slot. Any extension should come with a documented, revised binding date</a:t>
              </a:r>
            </a:p>
          </p:txBody>
        </p:sp>
      </p:grpSp>
      <p:cxnSp>
        <p:nvCxnSpPr>
          <p:cNvPr id="31" name="Straight Connector 30">
            <a:extLst>
              <a:ext uri="{FF2B5EF4-FFF2-40B4-BE49-F238E27FC236}">
                <a16:creationId xmlns:a16="http://schemas.microsoft.com/office/drawing/2014/main" id="{ACCF4D81-AC6E-7FB1-C226-D97D31F1F193}"/>
              </a:ext>
            </a:extLst>
          </p:cNvPr>
          <p:cNvCxnSpPr>
            <a:cxnSpLocks/>
          </p:cNvCxnSpPr>
          <p:nvPr>
            <p:custDataLst>
              <p:tags r:id="rId12"/>
            </p:custDataLst>
          </p:nvPr>
        </p:nvCxnSpPr>
        <p:spPr>
          <a:xfrm>
            <a:off x="492760" y="456628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5. Source">
            <a:extLst>
              <a:ext uri="{FF2B5EF4-FFF2-40B4-BE49-F238E27FC236}">
                <a16:creationId xmlns:a16="http://schemas.microsoft.com/office/drawing/2014/main" id="{E163831D-5419-100A-20D8-2CEE39B9F18A}"/>
              </a:ext>
            </a:extLst>
          </p:cNvPr>
          <p:cNvSpPr txBox="1"/>
          <p:nvPr>
            <p:custDataLst>
              <p:tags r:id="rId13"/>
            </p:custDataLst>
          </p:nvPr>
        </p:nvSpPr>
        <p:spPr>
          <a:xfrm>
            <a:off x="505460" y="6438900"/>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27 blank responses).</a:t>
            </a:r>
          </a:p>
          <a:p>
            <a:pPr lvl="0"/>
            <a:endParaRPr lang="en-US"/>
          </a:p>
        </p:txBody>
      </p:sp>
      <p:grpSp>
        <p:nvGrpSpPr>
          <p:cNvPr id="2" name="Group 1" descr="Confidential document label">
            <a:extLst>
              <a:ext uri="{FF2B5EF4-FFF2-40B4-BE49-F238E27FC236}">
                <a16:creationId xmlns:a16="http://schemas.microsoft.com/office/drawing/2014/main" id="{1A862004-C321-6267-5319-CEF3388CD42A}"/>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9F74D900-DCF4-F029-0860-60B4B3D44DF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D48AA8A2-D24C-75F7-64C0-14B74DAB395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cxnSp>
        <p:nvCxnSpPr>
          <p:cNvPr id="12" name="Straight Connector 11">
            <a:extLst>
              <a:ext uri="{FF2B5EF4-FFF2-40B4-BE49-F238E27FC236}">
                <a16:creationId xmlns:a16="http://schemas.microsoft.com/office/drawing/2014/main" id="{23774946-9B5B-9BBF-0E29-5B670E43FCAD}"/>
              </a:ext>
            </a:extLst>
          </p:cNvPr>
          <p:cNvCxnSpPr>
            <a:cxnSpLocks/>
          </p:cNvCxnSpPr>
          <p:nvPr>
            <p:custDataLst>
              <p:tags r:id="rId14"/>
            </p:custDataLst>
          </p:nvPr>
        </p:nvCxnSpPr>
        <p:spPr>
          <a:xfrm>
            <a:off x="423863" y="1991116"/>
            <a:ext cx="1115853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2567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BF8D-6369-D15A-2CC9-59377A44B4CA}"/>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8A46501B-4C17-18D0-7EBD-58C2C7B2033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360" imgH="360" progId="TCLayout.ActiveDocument.1">
                  <p:embed/>
                </p:oleObj>
              </mc:Choice>
              <mc:Fallback>
                <p:oleObj name="think-cell Slide" r:id="rId48" imgW="360" imgH="360" progId="TCLayout.ActiveDocument.1">
                  <p:embed/>
                  <p:pic>
                    <p:nvPicPr>
                      <p:cNvPr id="5" name="Object 6" hidden="1">
                        <a:extLst>
                          <a:ext uri="{FF2B5EF4-FFF2-40B4-BE49-F238E27FC236}">
                            <a16:creationId xmlns:a16="http://schemas.microsoft.com/office/drawing/2014/main" id="{8A46501B-4C17-18D0-7EBD-58C2C7B2033A}"/>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92868EA-08C0-1D90-D4CB-67BFAFE9A78E}"/>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noAutofit/>
          </a:bodyPr>
          <a:lstStyle/>
          <a:p>
            <a:r>
              <a:rPr lang="en-US">
                <a:solidFill>
                  <a:schemeClr val="accent1"/>
                </a:solidFill>
              </a:rPr>
              <a:t>Batch processes: </a:t>
            </a:r>
            <a:r>
              <a:rPr lang="en-US"/>
              <a:t>Pre-Batch feasibility screens</a:t>
            </a:r>
          </a:p>
        </p:txBody>
      </p:sp>
      <p:sp>
        <p:nvSpPr>
          <p:cNvPr id="25" name="Oval 24">
            <a:extLst>
              <a:ext uri="{FF2B5EF4-FFF2-40B4-BE49-F238E27FC236}">
                <a16:creationId xmlns:a16="http://schemas.microsoft.com/office/drawing/2014/main" id="{0B767CF3-8ABF-ACD8-8225-65DB7BFF889C}"/>
              </a:ext>
            </a:extLst>
          </p:cNvPr>
          <p:cNvSpPr>
            <a:spLocks/>
          </p:cNvSpPr>
          <p:nvPr/>
        </p:nvSpPr>
        <p:spPr>
          <a:xfrm>
            <a:off x="645160"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80%</a:t>
            </a:r>
          </a:p>
        </p:txBody>
      </p:sp>
      <p:sp>
        <p:nvSpPr>
          <p:cNvPr id="27" name="Oval 26">
            <a:extLst>
              <a:ext uri="{FF2B5EF4-FFF2-40B4-BE49-F238E27FC236}">
                <a16:creationId xmlns:a16="http://schemas.microsoft.com/office/drawing/2014/main" id="{8233D7F5-10E3-3590-C0B5-A84B284A8C93}"/>
              </a:ext>
            </a:extLst>
          </p:cNvPr>
          <p:cNvSpPr>
            <a:spLocks/>
          </p:cNvSpPr>
          <p:nvPr/>
        </p:nvSpPr>
        <p:spPr>
          <a:xfrm>
            <a:off x="645160"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61%</a:t>
            </a:r>
          </a:p>
        </p:txBody>
      </p:sp>
      <p:sp>
        <p:nvSpPr>
          <p:cNvPr id="28" name="Oval 27">
            <a:extLst>
              <a:ext uri="{FF2B5EF4-FFF2-40B4-BE49-F238E27FC236}">
                <a16:creationId xmlns:a16="http://schemas.microsoft.com/office/drawing/2014/main" id="{E647440E-2ED6-C2F8-9E7F-3BA725220FF0}"/>
              </a:ext>
            </a:extLst>
          </p:cNvPr>
          <p:cNvSpPr>
            <a:spLocks/>
          </p:cNvSpPr>
          <p:nvPr/>
        </p:nvSpPr>
        <p:spPr>
          <a:xfrm>
            <a:off x="1697014"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87%</a:t>
            </a:r>
          </a:p>
        </p:txBody>
      </p:sp>
      <p:sp>
        <p:nvSpPr>
          <p:cNvPr id="29" name="Oval 28">
            <a:extLst>
              <a:ext uri="{FF2B5EF4-FFF2-40B4-BE49-F238E27FC236}">
                <a16:creationId xmlns:a16="http://schemas.microsoft.com/office/drawing/2014/main" id="{A362CC8A-A76B-9C4C-8D52-B66F8BA480B2}"/>
              </a:ext>
            </a:extLst>
          </p:cNvPr>
          <p:cNvSpPr>
            <a:spLocks/>
          </p:cNvSpPr>
          <p:nvPr/>
        </p:nvSpPr>
        <p:spPr>
          <a:xfrm>
            <a:off x="1697014"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48%</a:t>
            </a:r>
          </a:p>
        </p:txBody>
      </p:sp>
      <p:sp>
        <p:nvSpPr>
          <p:cNvPr id="32" name="Oval 31">
            <a:extLst>
              <a:ext uri="{FF2B5EF4-FFF2-40B4-BE49-F238E27FC236}">
                <a16:creationId xmlns:a16="http://schemas.microsoft.com/office/drawing/2014/main" id="{361CA514-8874-3F81-5E22-EFB9172D82E0}"/>
              </a:ext>
            </a:extLst>
          </p:cNvPr>
          <p:cNvSpPr>
            <a:spLocks/>
          </p:cNvSpPr>
          <p:nvPr/>
        </p:nvSpPr>
        <p:spPr>
          <a:xfrm>
            <a:off x="2748868"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40%</a:t>
            </a:r>
          </a:p>
        </p:txBody>
      </p:sp>
      <p:sp>
        <p:nvSpPr>
          <p:cNvPr id="33" name="Oval 32">
            <a:extLst>
              <a:ext uri="{FF2B5EF4-FFF2-40B4-BE49-F238E27FC236}">
                <a16:creationId xmlns:a16="http://schemas.microsoft.com/office/drawing/2014/main" id="{15ABFE78-8166-151F-3824-C5144E74D5C6}"/>
              </a:ext>
            </a:extLst>
          </p:cNvPr>
          <p:cNvSpPr>
            <a:spLocks/>
          </p:cNvSpPr>
          <p:nvPr/>
        </p:nvSpPr>
        <p:spPr>
          <a:xfrm>
            <a:off x="2748868"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26%</a:t>
            </a:r>
          </a:p>
        </p:txBody>
      </p:sp>
      <p:sp>
        <p:nvSpPr>
          <p:cNvPr id="34" name="Oval 33">
            <a:extLst>
              <a:ext uri="{FF2B5EF4-FFF2-40B4-BE49-F238E27FC236}">
                <a16:creationId xmlns:a16="http://schemas.microsoft.com/office/drawing/2014/main" id="{05B0BF88-A935-A215-558A-41289FEAAB2D}"/>
              </a:ext>
            </a:extLst>
          </p:cNvPr>
          <p:cNvSpPr>
            <a:spLocks/>
          </p:cNvSpPr>
          <p:nvPr/>
        </p:nvSpPr>
        <p:spPr>
          <a:xfrm>
            <a:off x="3800722"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33%</a:t>
            </a:r>
          </a:p>
        </p:txBody>
      </p:sp>
      <p:sp>
        <p:nvSpPr>
          <p:cNvPr id="40" name="Oval 39">
            <a:extLst>
              <a:ext uri="{FF2B5EF4-FFF2-40B4-BE49-F238E27FC236}">
                <a16:creationId xmlns:a16="http://schemas.microsoft.com/office/drawing/2014/main" id="{EF5996EF-0362-441A-E71D-57D9FE65BE1D}"/>
              </a:ext>
            </a:extLst>
          </p:cNvPr>
          <p:cNvSpPr>
            <a:spLocks/>
          </p:cNvSpPr>
          <p:nvPr/>
        </p:nvSpPr>
        <p:spPr>
          <a:xfrm>
            <a:off x="3800722"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32%</a:t>
            </a:r>
          </a:p>
        </p:txBody>
      </p:sp>
      <p:sp>
        <p:nvSpPr>
          <p:cNvPr id="41" name="Oval 40">
            <a:extLst>
              <a:ext uri="{FF2B5EF4-FFF2-40B4-BE49-F238E27FC236}">
                <a16:creationId xmlns:a16="http://schemas.microsoft.com/office/drawing/2014/main" id="{FB780DB2-6A0B-3125-1512-96ACF1479182}"/>
              </a:ext>
            </a:extLst>
          </p:cNvPr>
          <p:cNvSpPr>
            <a:spLocks/>
          </p:cNvSpPr>
          <p:nvPr/>
        </p:nvSpPr>
        <p:spPr>
          <a:xfrm>
            <a:off x="5904432"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0%</a:t>
            </a:r>
          </a:p>
        </p:txBody>
      </p:sp>
      <p:sp>
        <p:nvSpPr>
          <p:cNvPr id="42" name="Oval 41">
            <a:extLst>
              <a:ext uri="{FF2B5EF4-FFF2-40B4-BE49-F238E27FC236}">
                <a16:creationId xmlns:a16="http://schemas.microsoft.com/office/drawing/2014/main" id="{9656A0A6-7E4A-E54A-E52C-350D8E490E82}"/>
              </a:ext>
            </a:extLst>
          </p:cNvPr>
          <p:cNvSpPr>
            <a:spLocks/>
          </p:cNvSpPr>
          <p:nvPr/>
        </p:nvSpPr>
        <p:spPr>
          <a:xfrm>
            <a:off x="5904432"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13%</a:t>
            </a:r>
          </a:p>
        </p:txBody>
      </p:sp>
      <p:sp>
        <p:nvSpPr>
          <p:cNvPr id="171" name="TextBox 170">
            <a:extLst>
              <a:ext uri="{FF2B5EF4-FFF2-40B4-BE49-F238E27FC236}">
                <a16:creationId xmlns:a16="http://schemas.microsoft.com/office/drawing/2014/main" id="{CDF7ED2D-117A-426F-6B27-7F60F2F78F9C}"/>
              </a:ext>
            </a:extLst>
          </p:cNvPr>
          <p:cNvSpPr txBox="1">
            <a:spLocks/>
          </p:cNvSpPr>
          <p:nvPr/>
        </p:nvSpPr>
        <p:spPr>
          <a:xfrm>
            <a:off x="7090448" y="1381681"/>
            <a:ext cx="4580392"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Q4: When should pre-Batch feasibility screens be completed and by whom? </a:t>
            </a:r>
            <a:r>
              <a:rPr lang="en-US" sz="1200" b="1" i="1"/>
              <a:t>%</a:t>
            </a:r>
            <a:r>
              <a:rPr lang="en-US" sz="1200" i="1"/>
              <a:t> of respondents</a:t>
            </a:r>
          </a:p>
        </p:txBody>
      </p:sp>
      <p:sp>
        <p:nvSpPr>
          <p:cNvPr id="80" name="TextBox 79">
            <a:extLst>
              <a:ext uri="{FF2B5EF4-FFF2-40B4-BE49-F238E27FC236}">
                <a16:creationId xmlns:a16="http://schemas.microsoft.com/office/drawing/2014/main" id="{8C746888-FF4D-1391-1C2B-5D16A36DF403}"/>
              </a:ext>
            </a:extLst>
          </p:cNvPr>
          <p:cNvSpPr txBox="1">
            <a:spLocks/>
          </p:cNvSpPr>
          <p:nvPr>
            <p:custDataLst>
              <p:tags r:id="rId3"/>
            </p:custDataLst>
          </p:nvPr>
        </p:nvSpPr>
        <p:spPr>
          <a:xfrm>
            <a:off x="492760" y="1381125"/>
            <a:ext cx="6143192" cy="36988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 What pre-Batch feasibility screens, if any, should TSPs run before loads qualify for a batch study (select all that apply)? </a:t>
            </a:r>
            <a:r>
              <a:rPr lang="en-US" sz="1200" i="1"/>
              <a:t># of selections</a:t>
            </a:r>
          </a:p>
        </p:txBody>
      </p:sp>
      <p:cxnSp>
        <p:nvCxnSpPr>
          <p:cNvPr id="31" name="Straight Connector 30">
            <a:extLst>
              <a:ext uri="{FF2B5EF4-FFF2-40B4-BE49-F238E27FC236}">
                <a16:creationId xmlns:a16="http://schemas.microsoft.com/office/drawing/2014/main" id="{6F0C7CD9-8291-BC77-987C-38F2F5AE29EE}"/>
              </a:ext>
            </a:extLst>
          </p:cNvPr>
          <p:cNvCxnSpPr>
            <a:cxnSpLocks/>
          </p:cNvCxnSpPr>
          <p:nvPr>
            <p:custDataLst>
              <p:tags r:id="rId4"/>
            </p:custDataLst>
          </p:nvPr>
        </p:nvCxnSpPr>
        <p:spPr>
          <a:xfrm>
            <a:off x="423863" y="1790700"/>
            <a:ext cx="621208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LineContentSeparatorDefaultVertical 27">
            <a:extLst>
              <a:ext uri="{FF2B5EF4-FFF2-40B4-BE49-F238E27FC236}">
                <a16:creationId xmlns:a16="http://schemas.microsoft.com/office/drawing/2014/main" id="{CFD6E57E-B4D4-AAAC-B4C8-0826A3515799}"/>
              </a:ext>
            </a:extLst>
          </p:cNvPr>
          <p:cNvCxnSpPr>
            <a:cxnSpLocks/>
          </p:cNvCxnSpPr>
          <p:nvPr>
            <p:custDataLst>
              <p:tags r:id="rId5"/>
            </p:custDataLst>
          </p:nvPr>
        </p:nvCxnSpPr>
        <p:spPr>
          <a:xfrm>
            <a:off x="6923903" y="1721407"/>
            <a:ext cx="0" cy="4022169"/>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rackerNumBlue 18">
            <a:extLst>
              <a:ext uri="{FF2B5EF4-FFF2-40B4-BE49-F238E27FC236}">
                <a16:creationId xmlns:a16="http://schemas.microsoft.com/office/drawing/2014/main" id="{049450E2-BF4F-91F2-B67E-C6D412ADEA57}"/>
              </a:ext>
            </a:extLst>
          </p:cNvPr>
          <p:cNvSpPr>
            <a:spLocks/>
          </p:cNvSpPr>
          <p:nvPr>
            <p:custDataLst>
              <p:tags r:id="rId6"/>
            </p:custDataLst>
          </p:nvPr>
        </p:nvSpPr>
        <p:spPr>
          <a:xfrm>
            <a:off x="4274322" y="1837531"/>
            <a:ext cx="450850" cy="230188"/>
          </a:xfrm>
          <a:prstGeom prst="ellipse">
            <a:avLst/>
          </a:prstGeom>
          <a:noFill/>
          <a:ln w="6350" cap="sq" cmpd="sng" algn="ctr">
            <a:solidFill>
              <a:srgbClr val="7F7F7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buClr>
                <a:schemeClr val="tx2"/>
              </a:buClr>
            </a:pPr>
            <a:r>
              <a:rPr lang="en-US" sz="1000">
                <a:solidFill>
                  <a:schemeClr val="tx2"/>
                </a:solidFill>
              </a:rPr>
              <a:t>XX</a:t>
            </a:r>
          </a:p>
        </p:txBody>
      </p:sp>
      <p:sp>
        <p:nvSpPr>
          <p:cNvPr id="19" name="TextBox 18">
            <a:extLst>
              <a:ext uri="{FF2B5EF4-FFF2-40B4-BE49-F238E27FC236}">
                <a16:creationId xmlns:a16="http://schemas.microsoft.com/office/drawing/2014/main" id="{9F12DCC7-AEB2-3E44-C4DE-A04A96DFA758}"/>
              </a:ext>
            </a:extLst>
          </p:cNvPr>
          <p:cNvSpPr txBox="1">
            <a:spLocks/>
          </p:cNvSpPr>
          <p:nvPr>
            <p:custDataLst>
              <p:tags r:id="rId7"/>
            </p:custDataLst>
          </p:nvPr>
        </p:nvSpPr>
        <p:spPr>
          <a:xfrm>
            <a:off x="4794249" y="1881188"/>
            <a:ext cx="1804988"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 type selecting</a:t>
            </a:r>
          </a:p>
        </p:txBody>
      </p:sp>
      <p:grpSp>
        <p:nvGrpSpPr>
          <p:cNvPr id="52" name="Group 51" descr="Confidential document label">
            <a:extLst>
              <a:ext uri="{FF2B5EF4-FFF2-40B4-BE49-F238E27FC236}">
                <a16:creationId xmlns:a16="http://schemas.microsoft.com/office/drawing/2014/main" id="{55A11228-CEC2-CADA-AAF5-58DA28FF925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53" name="Rectangle 52">
              <a:extLst>
                <a:ext uri="{FF2B5EF4-FFF2-40B4-BE49-F238E27FC236}">
                  <a16:creationId xmlns:a16="http://schemas.microsoft.com/office/drawing/2014/main" id="{9321F6EE-854A-92C5-6EDD-9207DF80029D}"/>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54" name="TextBox 53">
              <a:extLst>
                <a:ext uri="{FF2B5EF4-FFF2-40B4-BE49-F238E27FC236}">
                  <a16:creationId xmlns:a16="http://schemas.microsoft.com/office/drawing/2014/main" id="{BECE8D49-CF66-96E5-1D77-9B1223E9CDB1}"/>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63" name="Chart 62">
            <a:extLst>
              <a:ext uri="{FF2B5EF4-FFF2-40B4-BE49-F238E27FC236}">
                <a16:creationId xmlns:a16="http://schemas.microsoft.com/office/drawing/2014/main" id="{32B571AF-C533-D6E2-E5D7-3C21388A32B4}"/>
              </a:ext>
            </a:extLst>
          </p:cNvPr>
          <p:cNvGraphicFramePr/>
          <p:nvPr>
            <p:custDataLst>
              <p:tags r:id="rId8"/>
            </p:custDataLst>
          </p:nvPr>
        </p:nvGraphicFramePr>
        <p:xfrm>
          <a:off x="423863" y="3219450"/>
          <a:ext cx="6403975" cy="2006600"/>
        </p:xfrm>
        <a:graphic>
          <a:graphicData uri="http://schemas.openxmlformats.org/drawingml/2006/chart">
            <c:chart xmlns:c="http://schemas.openxmlformats.org/drawingml/2006/chart" xmlns:r="http://schemas.openxmlformats.org/officeDocument/2006/relationships" r:id="rId50"/>
          </a:graphicData>
        </a:graphic>
      </p:graphicFrame>
      <p:cxnSp>
        <p:nvCxnSpPr>
          <p:cNvPr id="14" name="Straight Connector 13">
            <a:extLst>
              <a:ext uri="{FF2B5EF4-FFF2-40B4-BE49-F238E27FC236}">
                <a16:creationId xmlns:a16="http://schemas.microsoft.com/office/drawing/2014/main" id="{701BBE0E-2D13-8677-6891-BD394E07C5B8}"/>
              </a:ext>
            </a:extLst>
          </p:cNvPr>
          <p:cNvCxnSpPr/>
          <p:nvPr>
            <p:custDataLst>
              <p:tags r:id="rId9"/>
            </p:custDataLst>
          </p:nvPr>
        </p:nvCxnSpPr>
        <p:spPr bwMode="auto">
          <a:xfrm flipH="1">
            <a:off x="6519863" y="4841875"/>
            <a:ext cx="95250" cy="3175"/>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Text Placeholder 4">
            <a:extLst>
              <a:ext uri="{FF2B5EF4-FFF2-40B4-BE49-F238E27FC236}">
                <a16:creationId xmlns:a16="http://schemas.microsoft.com/office/drawing/2014/main" id="{4C1F3293-4EFE-461D-940D-7EE66BAE31C5}"/>
              </a:ext>
            </a:extLst>
          </p:cNvPr>
          <p:cNvSpPr>
            <a:spLocks noGrp="1"/>
          </p:cNvSpPr>
          <p:nvPr>
            <p:custDataLst>
              <p:tags r:id="rId10"/>
            </p:custDataLst>
          </p:nvPr>
        </p:nvSpPr>
        <p:spPr bwMode="auto">
          <a:xfrm>
            <a:off x="500063" y="5083175"/>
            <a:ext cx="105092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A4632C0-47FC-4640-9B52-9AAD5D1D65EE}" type="datetime'P''oint of'' Interconn''''ecti''on'''''''' Ident''ificatio''n'">
              <a:rPr lang="en-US" altLang="en-US" sz="1200" smtClean="0">
                <a:cs typeface="+mn-cs"/>
              </a:rPr>
              <a:pPr lvl="0" algn="ctr">
                <a:spcBef>
                  <a:spcPct val="0"/>
                </a:spcBef>
                <a:spcAft>
                  <a:spcPct val="0"/>
                </a:spcAft>
              </a:pPr>
              <a:t>Point of Interconnection Identification</a:t>
            </a:fld>
            <a:endParaRPr lang="en-US" sz="1200">
              <a:cs typeface="+mn-cs"/>
            </a:endParaRPr>
          </a:p>
        </p:txBody>
      </p:sp>
      <p:sp>
        <p:nvSpPr>
          <p:cNvPr id="26" name="Text Placeholder 4">
            <a:extLst>
              <a:ext uri="{FF2B5EF4-FFF2-40B4-BE49-F238E27FC236}">
                <a16:creationId xmlns:a16="http://schemas.microsoft.com/office/drawing/2014/main" id="{4C1F3293-4EFE-461D-940D-7EE66BAE31C5}"/>
              </a:ext>
            </a:extLst>
          </p:cNvPr>
          <p:cNvSpPr>
            <a:spLocks noGrp="1"/>
          </p:cNvSpPr>
          <p:nvPr>
            <p:custDataLst>
              <p:tags r:id="rId11"/>
            </p:custDataLst>
          </p:nvPr>
        </p:nvSpPr>
        <p:spPr bwMode="gray">
          <a:xfrm>
            <a:off x="2001838" y="481171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D18ABEE-5B80-4503-B37A-00565733290A}" type="datetime'''3'''''''''''''''''''''''''''''''''''''''''''''''''''''''''''">
              <a:rPr lang="en-US" altLang="en-US" sz="1200" smtClean="0">
                <a:effectLst/>
                <a:cs typeface="+mn-cs"/>
              </a:rPr>
              <a:pPr lvl="0" algn="ctr">
                <a:spcBef>
                  <a:spcPct val="0"/>
                </a:spcBef>
                <a:spcAft>
                  <a:spcPct val="0"/>
                </a:spcAft>
              </a:pPr>
              <a:t>3</a:t>
            </a:fld>
            <a:endParaRPr lang="en-US" sz="1200">
              <a:cs typeface="+mn-cs"/>
            </a:endParaRPr>
          </a:p>
        </p:txBody>
      </p:sp>
      <p:sp>
        <p:nvSpPr>
          <p:cNvPr id="20" name="Text Placeholder 4">
            <a:extLst>
              <a:ext uri="{FF2B5EF4-FFF2-40B4-BE49-F238E27FC236}">
                <a16:creationId xmlns:a16="http://schemas.microsoft.com/office/drawing/2014/main" id="{4C1F3293-4EFE-461D-940D-7EE66BAE31C5}"/>
              </a:ext>
            </a:extLst>
          </p:cNvPr>
          <p:cNvSpPr>
            <a:spLocks noGrp="1"/>
          </p:cNvSpPr>
          <p:nvPr>
            <p:custDataLst>
              <p:tags r:id="rId12"/>
            </p:custDataLst>
          </p:nvPr>
        </p:nvSpPr>
        <p:spPr bwMode="auto">
          <a:xfrm>
            <a:off x="1539875" y="5083175"/>
            <a:ext cx="105092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7DCDE33-8607-4B1D-987D-82FE5FCAF69C}" type="datetime'Minimu''m'' Inte''rco''n''n''ection Iden''t''if''icatio''n'' '">
              <a:rPr lang="en-US" altLang="en-US" sz="1200" smtClean="0">
                <a:cs typeface="+mn-cs"/>
              </a:rPr>
              <a:pPr lvl="0" algn="ctr">
                <a:spcBef>
                  <a:spcPct val="0"/>
                </a:spcBef>
                <a:spcAft>
                  <a:spcPct val="0"/>
                </a:spcAft>
              </a:pPr>
              <a:t>Minimum Interconnection Identification </a:t>
            </a:fld>
            <a:endParaRPr lang="en-US" sz="1200">
              <a:cs typeface="+mn-cs"/>
            </a:endParaRPr>
          </a:p>
        </p:txBody>
      </p:sp>
      <p:sp>
        <p:nvSpPr>
          <p:cNvPr id="22"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auto">
          <a:xfrm>
            <a:off x="2589213" y="5083175"/>
            <a:ext cx="103187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AFD7D99-45D0-4876-AAC8-CAACC0A0AB8A}" type="datetime'R''eq''u''ire''''''''d Lo''cal ''Scree''n''in''g'' Stu''dy'''">
              <a:rPr lang="en-US" altLang="en-US" sz="1200" smtClean="0">
                <a:cs typeface="+mn-cs"/>
              </a:rPr>
              <a:pPr lvl="0" algn="ctr">
                <a:spcBef>
                  <a:spcPct val="0"/>
                </a:spcBef>
                <a:spcAft>
                  <a:spcPct val="0"/>
                </a:spcAft>
              </a:pPr>
              <a:t>Required Local Screening Study</a:t>
            </a:fld>
            <a:endParaRPr lang="en-US" sz="1200">
              <a:cs typeface="+mn-cs"/>
            </a:endParaRPr>
          </a:p>
        </p:txBody>
      </p:sp>
      <p:sp>
        <p:nvSpPr>
          <p:cNvPr id="60" name="Text Placeholder 4">
            <a:extLst>
              <a:ext uri="{FF2B5EF4-FFF2-40B4-BE49-F238E27FC236}">
                <a16:creationId xmlns:a16="http://schemas.microsoft.com/office/drawing/2014/main" id="{AFC59F2C-6D40-9E28-053C-FA34A7CE507A}"/>
              </a:ext>
            </a:extLst>
          </p:cNvPr>
          <p:cNvSpPr>
            <a:spLocks noGrp="1"/>
          </p:cNvSpPr>
          <p:nvPr>
            <p:custDataLst>
              <p:tags r:id="rId14"/>
            </p:custDataLst>
          </p:nvPr>
        </p:nvSpPr>
        <p:spPr bwMode="auto">
          <a:xfrm>
            <a:off x="3654425" y="5083175"/>
            <a:ext cx="982663"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CB95CE6-0A12-4298-86C2-CCB04576ECD1}" type="datetime'''''''Optional Local'' ''''Sc''''r''e''''ening Stu''''d''''y'">
              <a:rPr lang="en-US" altLang="en-US" sz="1200" smtClean="0">
                <a:cs typeface="+mn-cs"/>
              </a:rPr>
              <a:pPr lvl="0" algn="ctr">
                <a:spcBef>
                  <a:spcPct val="0"/>
                </a:spcBef>
                <a:spcAft>
                  <a:spcPct val="0"/>
                </a:spcAft>
              </a:pPr>
              <a:t>Optional Local Screening Study</a:t>
            </a:fld>
            <a:endParaRPr lang="en-US" sz="1200">
              <a:cs typeface="+mn-cs"/>
            </a:endParaRPr>
          </a:p>
        </p:txBody>
      </p:sp>
      <p:sp>
        <p:nvSpPr>
          <p:cNvPr id="209" name="Text Placeholder 4">
            <a:extLst>
              <a:ext uri="{FF2B5EF4-FFF2-40B4-BE49-F238E27FC236}">
                <a16:creationId xmlns:a16="http://schemas.microsoft.com/office/drawing/2014/main" id="{4C1F3293-4EFE-461D-940D-7EE66BAE31C5}"/>
              </a:ext>
            </a:extLst>
          </p:cNvPr>
          <p:cNvSpPr>
            <a:spLocks noGrp="1"/>
          </p:cNvSpPr>
          <p:nvPr>
            <p:custDataLst>
              <p:tags r:id="rId15"/>
            </p:custDataLst>
          </p:nvPr>
        </p:nvSpPr>
        <p:spPr bwMode="gray">
          <a:xfrm>
            <a:off x="5307013" y="46609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E976C9C-D697-4363-884C-912E6ABC0DDE}" type="datetime'''''''''''''''''''''1'''''''''''''''''''">
              <a:rPr lang="en-US" altLang="en-US" sz="1200" smtClean="0">
                <a:effectLst/>
                <a:cs typeface="+mn-cs"/>
              </a:rPr>
              <a:pPr lvl="0" algn="ctr">
                <a:spcBef>
                  <a:spcPct val="0"/>
                </a:spcBef>
                <a:spcAft>
                  <a:spcPct val="0"/>
                </a:spcAft>
              </a:pPr>
              <a:t>1</a:t>
            </a:fld>
            <a:endParaRPr lang="en-US" sz="1200">
              <a:cs typeface="+mn-cs"/>
            </a:endParaRPr>
          </a:p>
        </p:txBody>
      </p:sp>
      <p:sp>
        <p:nvSpPr>
          <p:cNvPr id="61" name="Text Placeholder 4">
            <a:extLst>
              <a:ext uri="{FF2B5EF4-FFF2-40B4-BE49-F238E27FC236}">
                <a16:creationId xmlns:a16="http://schemas.microsoft.com/office/drawing/2014/main" id="{3EB32723-199D-5A35-95DC-3395240DFBE6}"/>
              </a:ext>
            </a:extLst>
          </p:cNvPr>
          <p:cNvSpPr>
            <a:spLocks noGrp="1"/>
          </p:cNvSpPr>
          <p:nvPr>
            <p:custDataLst>
              <p:tags r:id="rId16"/>
            </p:custDataLst>
          </p:nvPr>
        </p:nvSpPr>
        <p:spPr bwMode="auto">
          <a:xfrm>
            <a:off x="4997450" y="5083175"/>
            <a:ext cx="374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4E5EB9F-B215-4A35-955E-9A8A2A231E2D}" type="datetime'''''''''N''''o''''''n''''''''e'''''''''''''''''''''''''''''''">
              <a:rPr lang="en-US" altLang="en-US" sz="1200" smtClean="0">
                <a:cs typeface="+mn-cs"/>
              </a:rPr>
              <a:pPr lvl="0" algn="ctr">
                <a:spcBef>
                  <a:spcPct val="0"/>
                </a:spcBef>
                <a:spcAft>
                  <a:spcPct val="0"/>
                </a:spcAft>
              </a:pPr>
              <a:t>None</a:t>
            </a:fld>
            <a:endParaRPr lang="en-US" sz="1200">
              <a:cs typeface="+mn-cs"/>
            </a:endParaRPr>
          </a:p>
        </p:txBody>
      </p:sp>
      <p:sp>
        <p:nvSpPr>
          <p:cNvPr id="212" name="Text Placeholder 4">
            <a:extLst>
              <a:ext uri="{FF2B5EF4-FFF2-40B4-BE49-F238E27FC236}">
                <a16:creationId xmlns:a16="http://schemas.microsoft.com/office/drawing/2014/main" id="{4C1F3293-4EFE-461D-940D-7EE66BAE31C5}"/>
              </a:ext>
            </a:extLst>
          </p:cNvPr>
          <p:cNvSpPr>
            <a:spLocks noGrp="1"/>
          </p:cNvSpPr>
          <p:nvPr>
            <p:custDataLst>
              <p:tags r:id="rId17"/>
            </p:custDataLst>
          </p:nvPr>
        </p:nvSpPr>
        <p:spPr bwMode="gray">
          <a:xfrm>
            <a:off x="6161088" y="484981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5840A73-6D74-47ED-B86F-205F7E6AB565}" type="datetime'''''''''''''''''''''''''''''''''''1'''''''">
              <a:rPr lang="en-US" altLang="en-US" sz="1200" smtClean="0">
                <a:effectLst/>
                <a:cs typeface="+mn-cs"/>
              </a:rPr>
              <a:pPr lvl="0" algn="ctr">
                <a:spcBef>
                  <a:spcPct val="0"/>
                </a:spcBef>
                <a:spcAft>
                  <a:spcPct val="0"/>
                </a:spcAft>
              </a:pPr>
              <a:t>1</a:t>
            </a:fld>
            <a:endParaRPr lang="en-US" sz="1200">
              <a:cs typeface="+mn-cs"/>
            </a:endParaRPr>
          </a:p>
        </p:txBody>
      </p:sp>
      <p:sp>
        <p:nvSpPr>
          <p:cNvPr id="136" name="Text Placeholder 4">
            <a:extLst>
              <a:ext uri="{FF2B5EF4-FFF2-40B4-BE49-F238E27FC236}">
                <a16:creationId xmlns:a16="http://schemas.microsoft.com/office/drawing/2014/main" id="{61E88A48-78D3-25F7-31CC-E04C8EEC59D0}"/>
              </a:ext>
            </a:extLst>
          </p:cNvPr>
          <p:cNvSpPr>
            <a:spLocks noGrp="1"/>
          </p:cNvSpPr>
          <p:nvPr>
            <p:custDataLst>
              <p:tags r:id="rId18"/>
            </p:custDataLst>
          </p:nvPr>
        </p:nvSpPr>
        <p:spPr bwMode="auto">
          <a:xfrm>
            <a:off x="5856288" y="5083175"/>
            <a:ext cx="736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7ACC47D-1D54-4924-B4E7-419789906C70}" type="datetime'N''''''''''o o''''p''''''''''i''n''''''i''on'''''''">
              <a:rPr lang="en-US" altLang="en-US" sz="1200" smtClean="0">
                <a:cs typeface="+mn-cs"/>
              </a:rPr>
              <a:pPr lvl="0" algn="ctr">
                <a:spcBef>
                  <a:spcPct val="0"/>
                </a:spcBef>
                <a:spcAft>
                  <a:spcPct val="0"/>
                </a:spcAft>
              </a:pPr>
              <a:t>No opinion</a:t>
            </a:fld>
            <a:endParaRPr lang="en-US" sz="1200">
              <a:cs typeface="+mn-cs"/>
            </a:endParaRPr>
          </a:p>
        </p:txBody>
      </p:sp>
      <p:sp>
        <p:nvSpPr>
          <p:cNvPr id="35" name="Text Placeholder 4">
            <a:extLst>
              <a:ext uri="{FF2B5EF4-FFF2-40B4-BE49-F238E27FC236}">
                <a16:creationId xmlns:a16="http://schemas.microsoft.com/office/drawing/2014/main" id="{4C1F3293-4EFE-461D-940D-7EE66BAE31C5}"/>
              </a:ext>
            </a:extLst>
          </p:cNvPr>
          <p:cNvSpPr>
            <a:spLocks noGrp="1"/>
          </p:cNvSpPr>
          <p:nvPr>
            <p:custDataLst>
              <p:tags r:id="rId19"/>
            </p:custDataLst>
          </p:nvPr>
        </p:nvSpPr>
        <p:spPr bwMode="gray">
          <a:xfrm>
            <a:off x="919163" y="3278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8F48932-7B1A-4819-B737-9798135A23AC}" type="datetime'3''''''''''''''''''''''''''''''''''9'''''''''''''''''''''''''">
              <a:rPr lang="en-US" altLang="en-US" sz="1200" smtClean="0">
                <a:cs typeface="+mn-cs"/>
              </a:rPr>
              <a:pPr lvl="0" algn="ctr">
                <a:spcBef>
                  <a:spcPct val="0"/>
                </a:spcBef>
                <a:spcAft>
                  <a:spcPct val="0"/>
                </a:spcAft>
              </a:pPr>
              <a:t>39</a:t>
            </a:fld>
            <a:endParaRPr lang="en-US" sz="1200">
              <a:cs typeface="+mn-cs"/>
            </a:endParaRPr>
          </a:p>
        </p:txBody>
      </p:sp>
      <p:sp>
        <p:nvSpPr>
          <p:cNvPr id="46" name="Text Placeholder 4">
            <a:extLst>
              <a:ext uri="{FF2B5EF4-FFF2-40B4-BE49-F238E27FC236}">
                <a16:creationId xmlns:a16="http://schemas.microsoft.com/office/drawing/2014/main" id="{4C1F3293-4EFE-461D-940D-7EE66BAE31C5}"/>
              </a:ext>
            </a:extLst>
          </p:cNvPr>
          <p:cNvSpPr>
            <a:spLocks noGrp="1"/>
          </p:cNvSpPr>
          <p:nvPr>
            <p:custDataLst>
              <p:tags r:id="rId20"/>
            </p:custDataLst>
          </p:nvPr>
        </p:nvSpPr>
        <p:spPr bwMode="gray">
          <a:xfrm>
            <a:off x="1958975" y="35798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272067D-88D9-49D6-A03C-9B85FB14829E}" type="datetime'''''''''''''3''''''''''''''''''''''''''''''''''''''1'">
              <a:rPr lang="en-US" altLang="en-US" sz="1200" smtClean="0">
                <a:cs typeface="+mn-cs"/>
              </a:rPr>
              <a:pPr lvl="0" algn="ctr">
                <a:spcBef>
                  <a:spcPct val="0"/>
                </a:spcBef>
                <a:spcAft>
                  <a:spcPct val="0"/>
                </a:spcAft>
              </a:pPr>
              <a:t>31</a:t>
            </a:fld>
            <a:endParaRPr lang="en-US" sz="1200">
              <a:cs typeface="+mn-cs"/>
            </a:endParaRPr>
          </a:p>
        </p:txBody>
      </p:sp>
      <p:sp>
        <p:nvSpPr>
          <p:cNvPr id="55" name="Text Placeholder 4">
            <a:extLst>
              <a:ext uri="{FF2B5EF4-FFF2-40B4-BE49-F238E27FC236}">
                <a16:creationId xmlns:a16="http://schemas.microsoft.com/office/drawing/2014/main" id="{4C1F3293-4EFE-461D-940D-7EE66BAE31C5}"/>
              </a:ext>
            </a:extLst>
          </p:cNvPr>
          <p:cNvSpPr>
            <a:spLocks noGrp="1"/>
          </p:cNvSpPr>
          <p:nvPr>
            <p:custDataLst>
              <p:tags r:id="rId21"/>
            </p:custDataLst>
          </p:nvPr>
        </p:nvSpPr>
        <p:spPr bwMode="gray">
          <a:xfrm>
            <a:off x="2998788" y="39576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A7BF189-A54F-49A9-ADC9-BFB14504B402}" type="datetime'''''''''''''''''''''''''''''''2''''''''''''''''''''1'''''">
              <a:rPr lang="en-US" altLang="en-US" sz="1200" smtClean="0">
                <a:cs typeface="+mn-cs"/>
              </a:rPr>
              <a:pPr lvl="0" algn="ctr">
                <a:spcBef>
                  <a:spcPct val="0"/>
                </a:spcBef>
                <a:spcAft>
                  <a:spcPct val="0"/>
                </a:spcAft>
              </a:pPr>
              <a:t>21</a:t>
            </a:fld>
            <a:endParaRPr lang="en-US" sz="1200">
              <a:cs typeface="+mn-cs"/>
            </a:endParaRPr>
          </a:p>
        </p:txBody>
      </p:sp>
      <p:sp>
        <p:nvSpPr>
          <p:cNvPr id="64" name="Text Placeholder 4">
            <a:extLst>
              <a:ext uri="{FF2B5EF4-FFF2-40B4-BE49-F238E27FC236}">
                <a16:creationId xmlns:a16="http://schemas.microsoft.com/office/drawing/2014/main" id="{E5E62DAF-480E-DE5B-7FA2-CC053C7C2DEA}"/>
              </a:ext>
            </a:extLst>
          </p:cNvPr>
          <p:cNvSpPr>
            <a:spLocks noGrp="1"/>
          </p:cNvSpPr>
          <p:nvPr>
            <p:custDataLst>
              <p:tags r:id="rId22"/>
            </p:custDataLst>
          </p:nvPr>
        </p:nvSpPr>
        <p:spPr bwMode="gray">
          <a:xfrm>
            <a:off x="4038600" y="39957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0E8F3F-F84C-4CB2-A69B-612135BB63E4}" type="datetime'''''''''''''''''''''''''''''''''''''''''2''''''''''''''0'''">
              <a:rPr lang="en-US" altLang="en-US" sz="1200" smtClean="0">
                <a:cs typeface="+mn-cs"/>
              </a:rPr>
              <a:pPr lvl="0" algn="ctr">
                <a:spcBef>
                  <a:spcPct val="0"/>
                </a:spcBef>
                <a:spcAft>
                  <a:spcPct val="0"/>
                </a:spcAft>
              </a:pPr>
              <a:t>20</a:t>
            </a:fld>
            <a:endParaRPr lang="en-US" sz="1200">
              <a:cs typeface="+mn-cs"/>
            </a:endParaRPr>
          </a:p>
        </p:txBody>
      </p:sp>
      <p:sp>
        <p:nvSpPr>
          <p:cNvPr id="65" name="Text Placeholder 4">
            <a:extLst>
              <a:ext uri="{FF2B5EF4-FFF2-40B4-BE49-F238E27FC236}">
                <a16:creationId xmlns:a16="http://schemas.microsoft.com/office/drawing/2014/main" id="{CEC2F5AA-2075-E4F9-9D01-2CDCF48AB2D0}"/>
              </a:ext>
            </a:extLst>
          </p:cNvPr>
          <p:cNvSpPr>
            <a:spLocks noGrp="1"/>
          </p:cNvSpPr>
          <p:nvPr>
            <p:custDataLst>
              <p:tags r:id="rId23"/>
            </p:custDataLst>
          </p:nvPr>
        </p:nvSpPr>
        <p:spPr bwMode="gray">
          <a:xfrm>
            <a:off x="5121275" y="44783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2401CD7-1E60-43A1-9EA9-1F8004ED3CAA}" type="datetime'''''''''''''''''''''''''''''''''''''6'''''''''">
              <a:rPr lang="en-US" altLang="en-US" sz="1200" smtClean="0">
                <a:cs typeface="+mn-cs"/>
              </a:rPr>
              <a:pPr lvl="0" algn="ctr">
                <a:spcBef>
                  <a:spcPct val="0"/>
                </a:spcBef>
                <a:spcAft>
                  <a:spcPct val="0"/>
                </a:spcAft>
              </a:pPr>
              <a:t>6</a:t>
            </a:fld>
            <a:endParaRPr lang="en-US" sz="1200">
              <a:cs typeface="+mn-cs"/>
            </a:endParaRPr>
          </a:p>
        </p:txBody>
      </p:sp>
      <p:sp>
        <p:nvSpPr>
          <p:cNvPr id="140" name="Text Placeholder 4">
            <a:extLst>
              <a:ext uri="{FF2B5EF4-FFF2-40B4-BE49-F238E27FC236}">
                <a16:creationId xmlns:a16="http://schemas.microsoft.com/office/drawing/2014/main" id="{FFCF4840-2DA2-E4CA-C234-EB756866BC5C}"/>
              </a:ext>
            </a:extLst>
          </p:cNvPr>
          <p:cNvSpPr>
            <a:spLocks noGrp="1"/>
          </p:cNvSpPr>
          <p:nvPr>
            <p:custDataLst>
              <p:tags r:id="rId24"/>
            </p:custDataLst>
          </p:nvPr>
        </p:nvSpPr>
        <p:spPr bwMode="gray">
          <a:xfrm>
            <a:off x="6161088" y="456247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C060645-A9A2-4D07-92F8-DE661C6248D1}" type="datetime'''5'''''''''''''''''''''''''''''''">
              <a:rPr lang="en-US" altLang="en-US" sz="1200" smtClean="0">
                <a:cs typeface="+mn-cs"/>
              </a:rPr>
              <a:pPr lvl="0" algn="ctr">
                <a:spcBef>
                  <a:spcPct val="0"/>
                </a:spcBef>
                <a:spcAft>
                  <a:spcPct val="0"/>
                </a:spcAft>
              </a:pPr>
              <a:t>5</a:t>
            </a:fld>
            <a:endParaRPr lang="en-US" sz="1200">
              <a:cs typeface="+mn-cs"/>
            </a:endParaRPr>
          </a:p>
        </p:txBody>
      </p:sp>
      <p:sp>
        <p:nvSpPr>
          <p:cNvPr id="86" name="Rectangle 85">
            <a:extLst>
              <a:ext uri="{FF2B5EF4-FFF2-40B4-BE49-F238E27FC236}">
                <a16:creationId xmlns:a16="http://schemas.microsoft.com/office/drawing/2014/main" id="{2DABF89B-DC35-7322-C218-FFDB6CA92A10}"/>
              </a:ext>
            </a:extLst>
          </p:cNvPr>
          <p:cNvSpPr/>
          <p:nvPr>
            <p:custDataLst>
              <p:tags r:id="rId25"/>
            </p:custDataLst>
          </p:nvPr>
        </p:nvSpPr>
        <p:spPr bwMode="auto">
          <a:xfrm>
            <a:off x="2097088" y="18700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1" name="Rectangle 150">
            <a:extLst>
              <a:ext uri="{FF2B5EF4-FFF2-40B4-BE49-F238E27FC236}">
                <a16:creationId xmlns:a16="http://schemas.microsoft.com/office/drawing/2014/main" id="{7C5971CB-F43A-F544-35DA-BACB0C58CF8C}"/>
              </a:ext>
            </a:extLst>
          </p:cNvPr>
          <p:cNvSpPr/>
          <p:nvPr>
            <p:custDataLst>
              <p:tags r:id="rId26"/>
            </p:custDataLst>
          </p:nvPr>
        </p:nvSpPr>
        <p:spPr bwMode="auto">
          <a:xfrm>
            <a:off x="2711450" y="18700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2" name="Rectangle 151">
            <a:extLst>
              <a:ext uri="{FF2B5EF4-FFF2-40B4-BE49-F238E27FC236}">
                <a16:creationId xmlns:a16="http://schemas.microsoft.com/office/drawing/2014/main" id="{980E1658-84BE-DB39-1F17-9C513A98F05A}"/>
              </a:ext>
            </a:extLst>
          </p:cNvPr>
          <p:cNvSpPr/>
          <p:nvPr>
            <p:custDataLst>
              <p:tags r:id="rId27"/>
            </p:custDataLst>
          </p:nvPr>
        </p:nvSpPr>
        <p:spPr bwMode="auto">
          <a:xfrm>
            <a:off x="3341688" y="1870075"/>
            <a:ext cx="165100" cy="165100"/>
          </a:xfrm>
          <a:prstGeom prst="rect">
            <a:avLst/>
          </a:prstGeom>
          <a:solidFill>
            <a:schemeClr val="bg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4" name="Text Placeholder 4">
            <a:extLst>
              <a:ext uri="{FF2B5EF4-FFF2-40B4-BE49-F238E27FC236}">
                <a16:creationId xmlns:a16="http://schemas.microsoft.com/office/drawing/2014/main" id="{4C1F3293-4EFE-461D-940D-7EE66BAE31C5}"/>
              </a:ext>
            </a:extLst>
          </p:cNvPr>
          <p:cNvSpPr>
            <a:spLocks noGrp="1"/>
          </p:cNvSpPr>
          <p:nvPr>
            <p:custDataLst>
              <p:tags r:id="rId28"/>
            </p:custDataLst>
          </p:nvPr>
        </p:nvSpPr>
        <p:spPr bwMode="auto">
          <a:xfrm>
            <a:off x="2312988" y="18684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EF548E0-6B44-4FB6-A459-C8DEDC306612}" type="datetime'''''''T''S''''''''''''''''''''P'''''''''''''''''''''''''">
              <a:rPr lang="en-US" altLang="en-US" sz="1200" smtClean="0">
                <a:cs typeface="+mn-cs"/>
              </a:rPr>
              <a:pPr lvl="0">
                <a:spcBef>
                  <a:spcPct val="0"/>
                </a:spcBef>
                <a:spcAft>
                  <a:spcPct val="0"/>
                </a:spcAft>
              </a:pPr>
              <a:t>TSP</a:t>
            </a:fld>
            <a:endParaRPr lang="en-US" sz="1200">
              <a:cs typeface="+mn-cs"/>
            </a:endParaRPr>
          </a:p>
        </p:txBody>
      </p:sp>
      <p:sp>
        <p:nvSpPr>
          <p:cNvPr id="137" name="Text Placeholder 4">
            <a:extLst>
              <a:ext uri="{FF2B5EF4-FFF2-40B4-BE49-F238E27FC236}">
                <a16:creationId xmlns:a16="http://schemas.microsoft.com/office/drawing/2014/main" id="{DF0B9D5B-98E5-9F6C-9F33-5AE3094D1A68}"/>
              </a:ext>
            </a:extLst>
          </p:cNvPr>
          <p:cNvSpPr>
            <a:spLocks noGrp="1"/>
          </p:cNvSpPr>
          <p:nvPr>
            <p:custDataLst>
              <p:tags r:id="rId29"/>
            </p:custDataLst>
          </p:nvPr>
        </p:nvSpPr>
        <p:spPr bwMode="auto">
          <a:xfrm>
            <a:off x="2927350" y="18684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85310B3-BD73-4296-BDA5-7E41466FA06D}" type="datetime'''''''I''''''''''''L''''L''''''''''''''''''''''''E'''''''">
              <a:rPr lang="en-US" altLang="en-US" sz="1200" smtClean="0">
                <a:cs typeface="+mn-cs"/>
              </a:rPr>
              <a:pPr lvl="0">
                <a:spcBef>
                  <a:spcPct val="0"/>
                </a:spcBef>
                <a:spcAft>
                  <a:spcPct val="0"/>
                </a:spcAft>
              </a:pPr>
              <a:t>ILLE</a:t>
            </a:fld>
            <a:endParaRPr lang="en-US" sz="1200">
              <a:cs typeface="+mn-cs"/>
            </a:endParaRPr>
          </a:p>
        </p:txBody>
      </p:sp>
      <p:sp>
        <p:nvSpPr>
          <p:cNvPr id="138" name="Text Placeholder 4">
            <a:extLst>
              <a:ext uri="{FF2B5EF4-FFF2-40B4-BE49-F238E27FC236}">
                <a16:creationId xmlns:a16="http://schemas.microsoft.com/office/drawing/2014/main" id="{E1F431F2-5632-96D0-797E-F61641069B1A}"/>
              </a:ext>
            </a:extLst>
          </p:cNvPr>
          <p:cNvSpPr>
            <a:spLocks noGrp="1"/>
          </p:cNvSpPr>
          <p:nvPr>
            <p:custDataLst>
              <p:tags r:id="rId30"/>
            </p:custDataLst>
          </p:nvPr>
        </p:nvSpPr>
        <p:spPr bwMode="auto">
          <a:xfrm>
            <a:off x="3557588" y="18684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5ABA178-7649-4275-8BA3-A3AE0115EE0B}" type="datetime'''''''''''''''''O''''''''''t''''''''''''''''he''''rs'''''''">
              <a:rPr lang="en-US" altLang="en-US" sz="1200" smtClean="0">
                <a:cs typeface="+mn-cs"/>
              </a:rPr>
              <a:pPr lvl="0">
                <a:spcBef>
                  <a:spcPct val="0"/>
                </a:spcBef>
                <a:spcAft>
                  <a:spcPct val="0"/>
                </a:spcAft>
              </a:pPr>
              <a:t>Others</a:t>
            </a:fld>
            <a:endParaRPr lang="en-US" sz="1200">
              <a:cs typeface="+mn-cs"/>
            </a:endParaRPr>
          </a:p>
        </p:txBody>
      </p:sp>
      <p:cxnSp>
        <p:nvCxnSpPr>
          <p:cNvPr id="132" name="Straight Connector 131">
            <a:extLst>
              <a:ext uri="{FF2B5EF4-FFF2-40B4-BE49-F238E27FC236}">
                <a16:creationId xmlns:a16="http://schemas.microsoft.com/office/drawing/2014/main" id="{171CFF51-3992-22C6-1973-759AF262BB06}"/>
              </a:ext>
            </a:extLst>
          </p:cNvPr>
          <p:cNvCxnSpPr>
            <a:cxnSpLocks/>
          </p:cNvCxnSpPr>
          <p:nvPr>
            <p:custDataLst>
              <p:tags r:id="rId31"/>
            </p:custDataLst>
          </p:nvPr>
        </p:nvCxnSpPr>
        <p:spPr>
          <a:xfrm>
            <a:off x="7090448" y="1793875"/>
            <a:ext cx="472511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5. Source">
            <a:extLst>
              <a:ext uri="{FF2B5EF4-FFF2-40B4-BE49-F238E27FC236}">
                <a16:creationId xmlns:a16="http://schemas.microsoft.com/office/drawing/2014/main" id="{B4C83A4C-C605-F174-58EA-149BFA28E9A4}"/>
              </a:ext>
            </a:extLst>
          </p:cNvPr>
          <p:cNvSpPr txBox="1"/>
          <p:nvPr>
            <p:custDataLst>
              <p:tags r:id="rId32"/>
            </p:custDataLst>
          </p:nvPr>
        </p:nvSpPr>
        <p:spPr>
          <a:xfrm>
            <a:off x="506347" y="6501669"/>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10 blank responses).</a:t>
            </a:r>
          </a:p>
          <a:p>
            <a:pPr lvl="0"/>
            <a:endParaRPr lang="en-US"/>
          </a:p>
        </p:txBody>
      </p:sp>
      <p:graphicFrame>
        <p:nvGraphicFramePr>
          <p:cNvPr id="38" name="Chart 37">
            <a:extLst>
              <a:ext uri="{FF2B5EF4-FFF2-40B4-BE49-F238E27FC236}">
                <a16:creationId xmlns:a16="http://schemas.microsoft.com/office/drawing/2014/main" id="{00496B7D-DB33-6AE9-7803-17B0CD3F8940}"/>
              </a:ext>
            </a:extLst>
          </p:cNvPr>
          <p:cNvGraphicFramePr/>
          <p:nvPr>
            <p:custDataLst>
              <p:tags r:id="rId33"/>
            </p:custDataLst>
          </p:nvPr>
        </p:nvGraphicFramePr>
        <p:xfrm>
          <a:off x="7700963" y="2586038"/>
          <a:ext cx="3349625" cy="2754312"/>
        </p:xfrm>
        <a:graphic>
          <a:graphicData uri="http://schemas.openxmlformats.org/drawingml/2006/chart">
            <c:chart xmlns:c="http://schemas.openxmlformats.org/drawingml/2006/chart" xmlns:r="http://schemas.openxmlformats.org/officeDocument/2006/relationships" r:id="rId51"/>
          </a:graphicData>
        </a:graphic>
      </p:graphicFrame>
      <p:sp>
        <p:nvSpPr>
          <p:cNvPr id="48" name="Text Placeholder 4">
            <a:extLst>
              <a:ext uri="{FF2B5EF4-FFF2-40B4-BE49-F238E27FC236}">
                <a16:creationId xmlns:a16="http://schemas.microsoft.com/office/drawing/2014/main" id="{CCA4A259-E203-46E6-69C8-F879C2AE00EC}"/>
              </a:ext>
            </a:extLst>
          </p:cNvPr>
          <p:cNvSpPr>
            <a:spLocks noGrp="1"/>
          </p:cNvSpPr>
          <p:nvPr>
            <p:custDataLst>
              <p:tags r:id="rId34"/>
            </p:custDataLst>
          </p:nvPr>
        </p:nvSpPr>
        <p:spPr bwMode="auto">
          <a:xfrm>
            <a:off x="7224713" y="30400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C19D5A3-04C1-47AB-AD11-40BF50518D23}" type="datetime'''''''T''''''''S''''''''''''''''''''''''P'''''''''''''''">
              <a:rPr lang="en-US" altLang="en-US" sz="1200" smtClean="0">
                <a:cs typeface="+mn-cs"/>
              </a:rPr>
              <a:pPr lvl="0">
                <a:spcBef>
                  <a:spcPct val="0"/>
                </a:spcBef>
                <a:spcAft>
                  <a:spcPct val="0"/>
                </a:spcAft>
              </a:pPr>
              <a:t>TSP</a:t>
            </a:fld>
            <a:endParaRPr lang="en-US" sz="1200">
              <a:cs typeface="+mn-cs"/>
            </a:endParaRPr>
          </a:p>
        </p:txBody>
      </p:sp>
      <p:sp>
        <p:nvSpPr>
          <p:cNvPr id="49" name="Text Placeholder 4">
            <a:extLst>
              <a:ext uri="{FF2B5EF4-FFF2-40B4-BE49-F238E27FC236}">
                <a16:creationId xmlns:a16="http://schemas.microsoft.com/office/drawing/2014/main" id="{C8DF67AE-786A-A316-62AE-6BF5B23520D8}"/>
              </a:ext>
            </a:extLst>
          </p:cNvPr>
          <p:cNvSpPr>
            <a:spLocks noGrp="1"/>
          </p:cNvSpPr>
          <p:nvPr>
            <p:custDataLst>
              <p:tags r:id="rId35"/>
            </p:custDataLst>
          </p:nvPr>
        </p:nvSpPr>
        <p:spPr bwMode="auto">
          <a:xfrm>
            <a:off x="7224713" y="35956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470ABBB-6C94-4888-9837-F2E38939EBC5}" type="datetime'''I''''''''L''''''''L''E'''''''''''''''''">
              <a:rPr lang="en-US" altLang="en-US" sz="1200" smtClean="0">
                <a:cs typeface="+mn-cs"/>
              </a:rPr>
              <a:pPr lvl="0">
                <a:spcBef>
                  <a:spcPct val="0"/>
                </a:spcBef>
                <a:spcAft>
                  <a:spcPct val="0"/>
                </a:spcAft>
              </a:pPr>
              <a:t>ILLE</a:t>
            </a:fld>
            <a:endParaRPr lang="en-US" sz="1200">
              <a:cs typeface="+mn-cs"/>
            </a:endParaRPr>
          </a:p>
        </p:txBody>
      </p:sp>
      <p:sp>
        <p:nvSpPr>
          <p:cNvPr id="51" name="Text Placeholder 4">
            <a:extLst>
              <a:ext uri="{FF2B5EF4-FFF2-40B4-BE49-F238E27FC236}">
                <a16:creationId xmlns:a16="http://schemas.microsoft.com/office/drawing/2014/main" id="{FE0A2496-EE0A-F36F-4EEC-BE449C6B7F14}"/>
              </a:ext>
            </a:extLst>
          </p:cNvPr>
          <p:cNvSpPr>
            <a:spLocks noGrp="1"/>
          </p:cNvSpPr>
          <p:nvPr>
            <p:custDataLst>
              <p:tags r:id="rId36"/>
            </p:custDataLst>
          </p:nvPr>
        </p:nvSpPr>
        <p:spPr bwMode="auto">
          <a:xfrm>
            <a:off x="7224713" y="414972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3553F56-71A8-484A-AF8C-26E4269DDC5D}" type="datetime'O''''''''''''''''''''''t''''''h''''''e''''r''''''''s'''''''">
              <a:rPr lang="en-US" altLang="en-US" sz="1200" smtClean="0">
                <a:cs typeface="+mn-cs"/>
              </a:rPr>
              <a:pPr lvl="0">
                <a:spcBef>
                  <a:spcPct val="0"/>
                </a:spcBef>
                <a:spcAft>
                  <a:spcPct val="0"/>
                </a:spcAft>
              </a:pPr>
              <a:t>Others</a:t>
            </a:fld>
            <a:endParaRPr lang="en-US" sz="1200">
              <a:cs typeface="+mn-cs"/>
            </a:endParaRPr>
          </a:p>
        </p:txBody>
      </p:sp>
      <p:sp>
        <p:nvSpPr>
          <p:cNvPr id="56" name="Text Placeholder 4">
            <a:extLst>
              <a:ext uri="{FF2B5EF4-FFF2-40B4-BE49-F238E27FC236}">
                <a16:creationId xmlns:a16="http://schemas.microsoft.com/office/drawing/2014/main" id="{63DC6848-3FE9-DB7A-ED55-BB0B2572CFCF}"/>
              </a:ext>
            </a:extLst>
          </p:cNvPr>
          <p:cNvSpPr>
            <a:spLocks noGrp="1"/>
          </p:cNvSpPr>
          <p:nvPr>
            <p:custDataLst>
              <p:tags r:id="rId37"/>
            </p:custDataLst>
          </p:nvPr>
        </p:nvSpPr>
        <p:spPr bwMode="auto">
          <a:xfrm>
            <a:off x="7224713" y="47053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1879ED3-C946-4B09-974C-D3BEF5B447B2}" type="datetime'''''''''''''''''''''''''T''''''''ota''''''''''''''''''''''l'''">
              <a:rPr lang="en-US" altLang="en-US" sz="1200" smtClean="0">
                <a:cs typeface="+mn-cs"/>
              </a:rPr>
              <a:pPr lvl="0">
                <a:spcBef>
                  <a:spcPct val="0"/>
                </a:spcBef>
                <a:spcAft>
                  <a:spcPct val="0"/>
                </a:spcAft>
              </a:pPr>
              <a:t>Total</a:t>
            </a:fld>
            <a:endParaRPr lang="en-US" sz="1200">
              <a:cs typeface="+mn-cs"/>
            </a:endParaRPr>
          </a:p>
        </p:txBody>
      </p:sp>
      <p:sp>
        <p:nvSpPr>
          <p:cNvPr id="57" name="Rectangle 56">
            <a:extLst>
              <a:ext uri="{FF2B5EF4-FFF2-40B4-BE49-F238E27FC236}">
                <a16:creationId xmlns:a16="http://schemas.microsoft.com/office/drawing/2014/main" id="{53C3CEEA-D071-AD6F-03CE-5CB7409F069C}"/>
              </a:ext>
            </a:extLst>
          </p:cNvPr>
          <p:cNvSpPr/>
          <p:nvPr>
            <p:custDataLst>
              <p:tags r:id="rId38"/>
            </p:custDataLst>
          </p:nvPr>
        </p:nvSpPr>
        <p:spPr bwMode="auto">
          <a:xfrm>
            <a:off x="7691438" y="22447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8" name="Rectangle 57">
            <a:extLst>
              <a:ext uri="{FF2B5EF4-FFF2-40B4-BE49-F238E27FC236}">
                <a16:creationId xmlns:a16="http://schemas.microsoft.com/office/drawing/2014/main" id="{E0269F79-A2B2-CB12-CC61-7C6CFF799B3F}"/>
              </a:ext>
            </a:extLst>
          </p:cNvPr>
          <p:cNvSpPr/>
          <p:nvPr>
            <p:custDataLst>
              <p:tags r:id="rId39"/>
            </p:custDataLst>
          </p:nvPr>
        </p:nvSpPr>
        <p:spPr bwMode="auto">
          <a:xfrm>
            <a:off x="7691438" y="24780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6" name="Text Placeholder 4">
            <a:extLst>
              <a:ext uri="{FF2B5EF4-FFF2-40B4-BE49-F238E27FC236}">
                <a16:creationId xmlns:a16="http://schemas.microsoft.com/office/drawing/2014/main" id="{0A5E1B5D-4175-9FA6-A975-D0BD87E17710}"/>
              </a:ext>
            </a:extLst>
          </p:cNvPr>
          <p:cNvSpPr>
            <a:spLocks noGrp="1"/>
          </p:cNvSpPr>
          <p:nvPr>
            <p:custDataLst>
              <p:tags r:id="rId40"/>
            </p:custDataLst>
          </p:nvPr>
        </p:nvSpPr>
        <p:spPr bwMode="auto">
          <a:xfrm>
            <a:off x="7907338" y="2243138"/>
            <a:ext cx="23479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BF2777E-79A9-4054-8E0A-C311527C0BE8}" type="datetime'P''r''i''''or to Batch appli''''c''at''i''on'''' by T''S''Ps '">
              <a:rPr lang="en-US" altLang="en-US" sz="1200" smtClean="0">
                <a:cs typeface="+mn-cs"/>
              </a:rPr>
              <a:pPr lvl="0">
                <a:spcBef>
                  <a:spcPct val="0"/>
                </a:spcBef>
                <a:spcAft>
                  <a:spcPct val="0"/>
                </a:spcAft>
              </a:pPr>
              <a:t>Prior to Batch application by TSPs </a:t>
            </a:fld>
            <a:endParaRPr lang="en-US" sz="1200">
              <a:cs typeface="+mn-cs"/>
            </a:endParaRPr>
          </a:p>
        </p:txBody>
      </p:sp>
      <p:sp>
        <p:nvSpPr>
          <p:cNvPr id="67" name="Text Placeholder 4">
            <a:extLst>
              <a:ext uri="{FF2B5EF4-FFF2-40B4-BE49-F238E27FC236}">
                <a16:creationId xmlns:a16="http://schemas.microsoft.com/office/drawing/2014/main" id="{990A3C21-40D7-D06D-3745-89771953C499}"/>
              </a:ext>
            </a:extLst>
          </p:cNvPr>
          <p:cNvSpPr>
            <a:spLocks noGrp="1"/>
          </p:cNvSpPr>
          <p:nvPr>
            <p:custDataLst>
              <p:tags r:id="rId41"/>
            </p:custDataLst>
          </p:nvPr>
        </p:nvSpPr>
        <p:spPr bwMode="auto">
          <a:xfrm>
            <a:off x="7907338" y="2476500"/>
            <a:ext cx="38719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D4AFC84-5B6B-498F-B863-A4B8C834A28D}" type="thinkcell&lt;?xml version=&quot;1.0&quot; encoding=&quot;UTF-16&quot; standalone=&quot;yes&quot;?&gt;&lt;root reqver=&quot;28224&quot;&gt;&lt;version val=&quot;35920&quot;/&gt;&lt;PersistentType&gt;&lt;m_guid val=&quot;649d29ca-3dc9-4cac-a964-7dba265ec79d&quot;/&gt;&lt;m_prec&gt;&lt;m_yearfmt&gt;&lt;begin val=&quot;0&quot;/&gt;&lt;end val=&quot;4&quot;/&gt;&lt;/m_yearfmt&gt;&lt;/m_prec&gt;&lt;m_bUseExcelFont val=&quot;0&quot;/&gt;&lt;m_bUseExcelFontColor val=&quot;0&quot;/&gt;&lt;/PersistentType&gt;&lt;/root&gt;">
              <a:rPr lang="en-US" altLang="en-US" sz="1200" smtClean="0">
                <a:cs typeface="+mn-cs"/>
              </a:rPr>
              <a:pPr/>
              <a:t>After Batch application and prior to Batch study by TSPs  </a:t>
            </a:fld>
            <a:endParaRPr lang="en-US" sz="1200">
              <a:cs typeface="+mn-cs"/>
            </a:endParaRPr>
          </a:p>
        </p:txBody>
      </p:sp>
      <p:sp>
        <p:nvSpPr>
          <p:cNvPr id="180" name="TrackerNumBlue 18">
            <a:extLst>
              <a:ext uri="{FF2B5EF4-FFF2-40B4-BE49-F238E27FC236}">
                <a16:creationId xmlns:a16="http://schemas.microsoft.com/office/drawing/2014/main" id="{DCE4A758-A1CC-A638-EA0D-DF9E0CBB70F9}"/>
              </a:ext>
            </a:extLst>
          </p:cNvPr>
          <p:cNvSpPr>
            <a:spLocks/>
          </p:cNvSpPr>
          <p:nvPr>
            <p:custDataLst>
              <p:tags r:id="rId42"/>
            </p:custDataLst>
          </p:nvPr>
        </p:nvSpPr>
        <p:spPr>
          <a:xfrm>
            <a:off x="11156308" y="3001613"/>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182" name="TextBox 181">
            <a:extLst>
              <a:ext uri="{FF2B5EF4-FFF2-40B4-BE49-F238E27FC236}">
                <a16:creationId xmlns:a16="http://schemas.microsoft.com/office/drawing/2014/main" id="{A91005E7-1301-623A-0350-8256B4BC76C5}"/>
              </a:ext>
            </a:extLst>
          </p:cNvPr>
          <p:cNvSpPr txBox="1">
            <a:spLocks/>
          </p:cNvSpPr>
          <p:nvPr>
            <p:custDataLst>
              <p:tags r:id="rId43"/>
            </p:custDataLst>
          </p:nvPr>
        </p:nvSpPr>
        <p:spPr>
          <a:xfrm>
            <a:off x="10826663" y="1917502"/>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86" name="TrackerNumBlue 18">
            <a:extLst>
              <a:ext uri="{FF2B5EF4-FFF2-40B4-BE49-F238E27FC236}">
                <a16:creationId xmlns:a16="http://schemas.microsoft.com/office/drawing/2014/main" id="{FC8AC6DA-2302-72B9-CF73-B5153AFDF254}"/>
              </a:ext>
            </a:extLst>
          </p:cNvPr>
          <p:cNvSpPr>
            <a:spLocks/>
          </p:cNvSpPr>
          <p:nvPr>
            <p:custDataLst>
              <p:tags r:id="rId44"/>
            </p:custDataLst>
          </p:nvPr>
        </p:nvSpPr>
        <p:spPr>
          <a:xfrm>
            <a:off x="11156308" y="3558098"/>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26</a:t>
            </a:r>
          </a:p>
        </p:txBody>
      </p:sp>
      <p:sp>
        <p:nvSpPr>
          <p:cNvPr id="187" name="TrackerNumBlue 18">
            <a:extLst>
              <a:ext uri="{FF2B5EF4-FFF2-40B4-BE49-F238E27FC236}">
                <a16:creationId xmlns:a16="http://schemas.microsoft.com/office/drawing/2014/main" id="{C732351C-4BB4-D800-8CE6-872CB894270E}"/>
              </a:ext>
            </a:extLst>
          </p:cNvPr>
          <p:cNvSpPr>
            <a:spLocks/>
          </p:cNvSpPr>
          <p:nvPr>
            <p:custDataLst>
              <p:tags r:id="rId45"/>
            </p:custDataLst>
          </p:nvPr>
        </p:nvSpPr>
        <p:spPr>
          <a:xfrm>
            <a:off x="11156308" y="4114583"/>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88" name="TrackerNumBlue 18">
            <a:extLst>
              <a:ext uri="{FF2B5EF4-FFF2-40B4-BE49-F238E27FC236}">
                <a16:creationId xmlns:a16="http://schemas.microsoft.com/office/drawing/2014/main" id="{B948E531-7B39-FA8D-679E-A61B38E2D6D4}"/>
              </a:ext>
            </a:extLst>
          </p:cNvPr>
          <p:cNvSpPr>
            <a:spLocks/>
          </p:cNvSpPr>
          <p:nvPr>
            <p:custDataLst>
              <p:tags r:id="rId46"/>
            </p:custDataLst>
          </p:nvPr>
        </p:nvSpPr>
        <p:spPr>
          <a:xfrm>
            <a:off x="11156308" y="4671069"/>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204" name="Oval 203">
            <a:extLst>
              <a:ext uri="{FF2B5EF4-FFF2-40B4-BE49-F238E27FC236}">
                <a16:creationId xmlns:a16="http://schemas.microsoft.com/office/drawing/2014/main" id="{E29FC7D9-B233-C89E-1DEE-C142ADD82E3F}"/>
              </a:ext>
            </a:extLst>
          </p:cNvPr>
          <p:cNvSpPr>
            <a:spLocks/>
          </p:cNvSpPr>
          <p:nvPr/>
        </p:nvSpPr>
        <p:spPr>
          <a:xfrm>
            <a:off x="10255251" y="187225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222" name="Oval 221">
            <a:extLst>
              <a:ext uri="{FF2B5EF4-FFF2-40B4-BE49-F238E27FC236}">
                <a16:creationId xmlns:a16="http://schemas.microsoft.com/office/drawing/2014/main" id="{FAA64C02-5542-A8A8-3BEB-A50A7038ED90}"/>
              </a:ext>
            </a:extLst>
          </p:cNvPr>
          <p:cNvSpPr>
            <a:spLocks/>
          </p:cNvSpPr>
          <p:nvPr/>
        </p:nvSpPr>
        <p:spPr>
          <a:xfrm>
            <a:off x="645160"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44%</a:t>
            </a:r>
          </a:p>
        </p:txBody>
      </p:sp>
      <p:sp>
        <p:nvSpPr>
          <p:cNvPr id="223" name="Oval 222">
            <a:extLst>
              <a:ext uri="{FF2B5EF4-FFF2-40B4-BE49-F238E27FC236}">
                <a16:creationId xmlns:a16="http://schemas.microsoft.com/office/drawing/2014/main" id="{F793EB74-6E7A-816E-A07E-D22B5FFFF6A1}"/>
              </a:ext>
            </a:extLst>
          </p:cNvPr>
          <p:cNvSpPr>
            <a:spLocks/>
          </p:cNvSpPr>
          <p:nvPr/>
        </p:nvSpPr>
        <p:spPr>
          <a:xfrm>
            <a:off x="1697014"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17%</a:t>
            </a:r>
          </a:p>
        </p:txBody>
      </p:sp>
      <p:sp>
        <p:nvSpPr>
          <p:cNvPr id="224" name="Oval 223">
            <a:extLst>
              <a:ext uri="{FF2B5EF4-FFF2-40B4-BE49-F238E27FC236}">
                <a16:creationId xmlns:a16="http://schemas.microsoft.com/office/drawing/2014/main" id="{5A603E2E-7655-25FA-5D68-D9D4C954747C}"/>
              </a:ext>
            </a:extLst>
          </p:cNvPr>
          <p:cNvSpPr>
            <a:spLocks/>
          </p:cNvSpPr>
          <p:nvPr/>
        </p:nvSpPr>
        <p:spPr>
          <a:xfrm>
            <a:off x="2748868"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39%</a:t>
            </a:r>
          </a:p>
        </p:txBody>
      </p:sp>
      <p:sp>
        <p:nvSpPr>
          <p:cNvPr id="225" name="Oval 224">
            <a:extLst>
              <a:ext uri="{FF2B5EF4-FFF2-40B4-BE49-F238E27FC236}">
                <a16:creationId xmlns:a16="http://schemas.microsoft.com/office/drawing/2014/main" id="{BA7299C6-F6E3-32DC-E887-8306296E95B7}"/>
              </a:ext>
            </a:extLst>
          </p:cNvPr>
          <p:cNvSpPr>
            <a:spLocks/>
          </p:cNvSpPr>
          <p:nvPr/>
        </p:nvSpPr>
        <p:spPr>
          <a:xfrm>
            <a:off x="3800722"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28%</a:t>
            </a:r>
          </a:p>
        </p:txBody>
      </p:sp>
      <p:sp>
        <p:nvSpPr>
          <p:cNvPr id="226" name="Oval 225">
            <a:extLst>
              <a:ext uri="{FF2B5EF4-FFF2-40B4-BE49-F238E27FC236}">
                <a16:creationId xmlns:a16="http://schemas.microsoft.com/office/drawing/2014/main" id="{B1E4B8B7-0101-7C6F-F359-02D2734D0BFB}"/>
              </a:ext>
            </a:extLst>
          </p:cNvPr>
          <p:cNvSpPr>
            <a:spLocks/>
          </p:cNvSpPr>
          <p:nvPr/>
        </p:nvSpPr>
        <p:spPr>
          <a:xfrm>
            <a:off x="5904432"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6%</a:t>
            </a:r>
          </a:p>
        </p:txBody>
      </p:sp>
      <p:sp>
        <p:nvSpPr>
          <p:cNvPr id="2" name="Oval 1">
            <a:extLst>
              <a:ext uri="{FF2B5EF4-FFF2-40B4-BE49-F238E27FC236}">
                <a16:creationId xmlns:a16="http://schemas.microsoft.com/office/drawing/2014/main" id="{5BB59112-1FDA-63E9-2762-F5025744C868}"/>
              </a:ext>
            </a:extLst>
          </p:cNvPr>
          <p:cNvSpPr>
            <a:spLocks/>
          </p:cNvSpPr>
          <p:nvPr/>
        </p:nvSpPr>
        <p:spPr>
          <a:xfrm>
            <a:off x="4852576"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0%</a:t>
            </a:r>
          </a:p>
        </p:txBody>
      </p:sp>
      <p:sp>
        <p:nvSpPr>
          <p:cNvPr id="6" name="Oval 5">
            <a:extLst>
              <a:ext uri="{FF2B5EF4-FFF2-40B4-BE49-F238E27FC236}">
                <a16:creationId xmlns:a16="http://schemas.microsoft.com/office/drawing/2014/main" id="{FAEE9077-DB76-B1AA-AA8A-7F56229244F3}"/>
              </a:ext>
            </a:extLst>
          </p:cNvPr>
          <p:cNvSpPr>
            <a:spLocks/>
          </p:cNvSpPr>
          <p:nvPr/>
        </p:nvSpPr>
        <p:spPr>
          <a:xfrm>
            <a:off x="4852576"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3%</a:t>
            </a:r>
          </a:p>
        </p:txBody>
      </p:sp>
      <p:sp>
        <p:nvSpPr>
          <p:cNvPr id="7" name="Oval 6">
            <a:extLst>
              <a:ext uri="{FF2B5EF4-FFF2-40B4-BE49-F238E27FC236}">
                <a16:creationId xmlns:a16="http://schemas.microsoft.com/office/drawing/2014/main" id="{301F4E9D-9BFF-7B3C-A057-E78892347ED0}"/>
              </a:ext>
            </a:extLst>
          </p:cNvPr>
          <p:cNvSpPr>
            <a:spLocks/>
          </p:cNvSpPr>
          <p:nvPr/>
        </p:nvSpPr>
        <p:spPr>
          <a:xfrm>
            <a:off x="4852576"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28%</a:t>
            </a:r>
          </a:p>
        </p:txBody>
      </p:sp>
      <p:sp>
        <p:nvSpPr>
          <p:cNvPr id="8" name="Rectangle 7">
            <a:extLst>
              <a:ext uri="{FF2B5EF4-FFF2-40B4-BE49-F238E27FC236}">
                <a16:creationId xmlns:a16="http://schemas.microsoft.com/office/drawing/2014/main" id="{AF9BC47E-5137-8C63-D929-178B0ED3657C}"/>
              </a:ext>
            </a:extLst>
          </p:cNvPr>
          <p:cNvSpPr/>
          <p:nvPr/>
        </p:nvSpPr>
        <p:spPr>
          <a:xfrm>
            <a:off x="504793" y="5777695"/>
            <a:ext cx="11153807" cy="612786"/>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POI and minimum interconnection identification were the most recommended pre-Batch feasibility screens</a:t>
            </a:r>
          </a:p>
          <a:p>
            <a:pPr>
              <a:spcBef>
                <a:spcPts val="300"/>
              </a:spcBef>
              <a:spcAft>
                <a:spcPts val="300"/>
              </a:spcAft>
            </a:pPr>
            <a:r>
              <a:rPr lang="en-US" sz="1400" b="1">
                <a:solidFill>
                  <a:schemeClr val="tx1"/>
                </a:solidFill>
              </a:rPr>
              <a:t>Majority of respondents (69%) believe pre-batch screens should be completed by TSPs prior to a Batch application</a:t>
            </a:r>
          </a:p>
        </p:txBody>
      </p:sp>
    </p:spTree>
    <p:extLst>
      <p:ext uri="{BB962C8B-B14F-4D97-AF65-F5344CB8AC3E}">
        <p14:creationId xmlns:p14="http://schemas.microsoft.com/office/powerpoint/2010/main" val="22597987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7951E-15B7-8512-B616-B6B817BE06B0}"/>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59A7394-0C93-9663-34F8-E1C208C71B9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484" imgH="486" progId="TCLayout.ActiveDocument.1">
                  <p:embed/>
                </p:oleObj>
              </mc:Choice>
              <mc:Fallback>
                <p:oleObj name="think-cell Slide" r:id="rId29" imgW="484" imgH="486" progId="TCLayout.ActiveDocument.1">
                  <p:embed/>
                  <p:pic>
                    <p:nvPicPr>
                      <p:cNvPr id="5" name="Object 6" hidden="1">
                        <a:extLst>
                          <a:ext uri="{FF2B5EF4-FFF2-40B4-BE49-F238E27FC236}">
                            <a16:creationId xmlns:a16="http://schemas.microsoft.com/office/drawing/2014/main" id="{C59A7394-0C93-9663-34F8-E1C208C71B99}"/>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BEEF337-FA64-61D5-AF6D-B12A0EF37682}"/>
              </a:ext>
            </a:extLst>
          </p:cNvPr>
          <p:cNvSpPr>
            <a:spLocks noGrp="1"/>
          </p:cNvSpPr>
          <p:nvPr>
            <p:ph type="title"/>
            <p:custDataLst>
              <p:tags r:id="rId2"/>
            </p:custDataLst>
          </p:nvPr>
        </p:nvSpPr>
        <p:spPr/>
        <p:txBody>
          <a:bodyPr vert="horz"/>
          <a:lstStyle/>
          <a:p>
            <a:r>
              <a:rPr lang="en-US">
                <a:solidFill>
                  <a:schemeClr val="accent1"/>
                </a:solidFill>
              </a:rPr>
              <a:t>Batch processes: </a:t>
            </a:r>
            <a:r>
              <a:rPr lang="en-US"/>
              <a:t>Platform features</a:t>
            </a:r>
          </a:p>
        </p:txBody>
      </p:sp>
      <p:cxnSp>
        <p:nvCxnSpPr>
          <p:cNvPr id="9" name="Straight Connector 8">
            <a:extLst>
              <a:ext uri="{FF2B5EF4-FFF2-40B4-BE49-F238E27FC236}">
                <a16:creationId xmlns:a16="http://schemas.microsoft.com/office/drawing/2014/main" id="{3587F85E-786E-D7FD-E125-32452BD807E9}"/>
              </a:ext>
            </a:extLst>
          </p:cNvPr>
          <p:cNvCxnSpPr>
            <a:cxnSpLocks/>
          </p:cNvCxnSpPr>
          <p:nvPr>
            <p:custDataLst>
              <p:tags r:id="rId3"/>
            </p:custDataLst>
          </p:nvPr>
        </p:nvCxnSpPr>
        <p:spPr>
          <a:xfrm>
            <a:off x="492760" y="2105249"/>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CA4AFB3-E620-0D9D-0B91-BD7CF4245B92}"/>
              </a:ext>
            </a:extLst>
          </p:cNvPr>
          <p:cNvSpPr txBox="1">
            <a:spLocks/>
          </p:cNvSpPr>
          <p:nvPr>
            <p:custDataLst>
              <p:tags r:id="rId4"/>
            </p:custDataLst>
          </p:nvPr>
        </p:nvSpPr>
        <p:spPr>
          <a:xfrm>
            <a:off x="492760" y="1287406"/>
            <a:ext cx="11178079" cy="63094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a:t>
            </a:r>
            <a:r>
              <a:rPr lang="en-US" sz="1200" b="1">
                <a:solidFill>
                  <a:srgbClr val="171A1C"/>
                </a:solidFill>
                <a:latin typeface="Arial"/>
              </a:rPr>
              <a:t>5</a:t>
            </a: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  ERCOT is considering the following features for the proposed load interconnection and registration platform: application tracking, timeline visibility, and document upload and sharing. Are there any other features you would like to be considered in the first release of the platform?</a:t>
            </a:r>
          </a:p>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7" name="TextBox 16">
            <a:extLst>
              <a:ext uri="{FF2B5EF4-FFF2-40B4-BE49-F238E27FC236}">
                <a16:creationId xmlns:a16="http://schemas.microsoft.com/office/drawing/2014/main" id="{2499F6DD-7F02-4306-201C-69187391069D}"/>
              </a:ext>
            </a:extLst>
          </p:cNvPr>
          <p:cNvSpPr txBox="1"/>
          <p:nvPr>
            <p:custDataLst>
              <p:tags r:id="rId5"/>
            </p:custDataLst>
          </p:nvPr>
        </p:nvSpPr>
        <p:spPr>
          <a:xfrm>
            <a:off x="492760" y="1883177"/>
            <a:ext cx="243840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Theme</a:t>
            </a:r>
          </a:p>
        </p:txBody>
      </p:sp>
      <p:sp>
        <p:nvSpPr>
          <p:cNvPr id="19" name="TextBox 18">
            <a:extLst>
              <a:ext uri="{FF2B5EF4-FFF2-40B4-BE49-F238E27FC236}">
                <a16:creationId xmlns:a16="http://schemas.microsoft.com/office/drawing/2014/main" id="{3FDB9903-CA33-173B-72C3-74B632D4EB0E}"/>
              </a:ext>
            </a:extLst>
          </p:cNvPr>
          <p:cNvSpPr txBox="1"/>
          <p:nvPr>
            <p:custDataLst>
              <p:tags r:id="rId6"/>
            </p:custDataLst>
          </p:nvPr>
        </p:nvSpPr>
        <p:spPr>
          <a:xfrm>
            <a:off x="3835400" y="1883177"/>
            <a:ext cx="774700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Survey quotes and suggestions</a:t>
            </a:r>
          </a:p>
        </p:txBody>
      </p:sp>
      <p:cxnSp>
        <p:nvCxnSpPr>
          <p:cNvPr id="22" name="Straight Connector 21">
            <a:extLst>
              <a:ext uri="{FF2B5EF4-FFF2-40B4-BE49-F238E27FC236}">
                <a16:creationId xmlns:a16="http://schemas.microsoft.com/office/drawing/2014/main" id="{D48B285C-67F5-EEA0-C38F-3AB91EE4CC47}"/>
              </a:ext>
            </a:extLst>
          </p:cNvPr>
          <p:cNvCxnSpPr>
            <a:cxnSpLocks/>
          </p:cNvCxnSpPr>
          <p:nvPr>
            <p:custDataLst>
              <p:tags r:id="rId7"/>
            </p:custDataLst>
          </p:nvPr>
        </p:nvCxnSpPr>
        <p:spPr>
          <a:xfrm>
            <a:off x="492760" y="321622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B2E2250C-E718-16AF-72AA-2B5EF22212CC}"/>
              </a:ext>
            </a:extLst>
          </p:cNvPr>
          <p:cNvGrpSpPr/>
          <p:nvPr/>
        </p:nvGrpSpPr>
        <p:grpSpPr>
          <a:xfrm>
            <a:off x="492760" y="2179091"/>
            <a:ext cx="11089640" cy="407804"/>
            <a:chOff x="492760" y="2192616"/>
            <a:chExt cx="11089640" cy="407804"/>
          </a:xfrm>
        </p:grpSpPr>
        <p:sp>
          <p:nvSpPr>
            <p:cNvPr id="20" name="TextBox 19">
              <a:extLst>
                <a:ext uri="{FF2B5EF4-FFF2-40B4-BE49-F238E27FC236}">
                  <a16:creationId xmlns:a16="http://schemas.microsoft.com/office/drawing/2014/main" id="{609BA83D-FF45-4ED0-F244-554C1D0CB804}"/>
                </a:ext>
              </a:extLst>
            </p:cNvPr>
            <p:cNvSpPr txBox="1"/>
            <p:nvPr>
              <p:custDataLst>
                <p:tags r:id="rId26"/>
              </p:custDataLst>
            </p:nvPr>
          </p:nvSpPr>
          <p:spPr>
            <a:xfrm>
              <a:off x="492760" y="2192616"/>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Automate milestone and deficiency alerts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 name="TextBox 20">
              <a:extLst>
                <a:ext uri="{FF2B5EF4-FFF2-40B4-BE49-F238E27FC236}">
                  <a16:creationId xmlns:a16="http://schemas.microsoft.com/office/drawing/2014/main" id="{90E45501-13DF-DE86-C819-29D13D175E3C}"/>
                </a:ext>
              </a:extLst>
            </p:cNvPr>
            <p:cNvSpPr txBox="1"/>
            <p:nvPr>
              <p:custDataLst>
                <p:tags r:id="rId27"/>
              </p:custDataLst>
            </p:nvPr>
          </p:nvSpPr>
          <p:spPr>
            <a:xfrm>
              <a:off x="3835400" y="2192616"/>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"Automated notifications/alerts when milestones are approaching or overdue" </a:t>
              </a:r>
            </a:p>
            <a:p>
              <a:pPr lvl="1">
                <a:buClr>
                  <a:srgbClr val="171A1C"/>
                </a:buClr>
              </a:pPr>
              <a:r>
                <a:rPr lang="en-US" sz="1200"/>
                <a:t>Notices on "deadlines, status changes, and upcoming milestones"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grpSp>
        <p:nvGrpSpPr>
          <p:cNvPr id="45" name="Group 44">
            <a:extLst>
              <a:ext uri="{FF2B5EF4-FFF2-40B4-BE49-F238E27FC236}">
                <a16:creationId xmlns:a16="http://schemas.microsoft.com/office/drawing/2014/main" id="{5EE6F749-84F5-4CD3-5D53-3E1503C92372}"/>
              </a:ext>
            </a:extLst>
          </p:cNvPr>
          <p:cNvGrpSpPr/>
          <p:nvPr/>
        </p:nvGrpSpPr>
        <p:grpSpPr>
          <a:xfrm>
            <a:off x="492760" y="2734579"/>
            <a:ext cx="11089640" cy="407804"/>
            <a:chOff x="492760" y="2762463"/>
            <a:chExt cx="11089640" cy="407804"/>
          </a:xfrm>
        </p:grpSpPr>
        <p:sp>
          <p:nvSpPr>
            <p:cNvPr id="23" name="TextBox 22">
              <a:extLst>
                <a:ext uri="{FF2B5EF4-FFF2-40B4-BE49-F238E27FC236}">
                  <a16:creationId xmlns:a16="http://schemas.microsoft.com/office/drawing/2014/main" id="{1B468F06-BAA5-EBA5-CFCD-4D892BBCC265}"/>
                </a:ext>
              </a:extLst>
            </p:cNvPr>
            <p:cNvSpPr txBox="1"/>
            <p:nvPr>
              <p:custDataLst>
                <p:tags r:id="rId24"/>
              </p:custDataLst>
            </p:nvPr>
          </p:nvSpPr>
          <p:spPr>
            <a:xfrm>
              <a:off x="492760" y="2762463"/>
              <a:ext cx="295910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Make ownership explicit</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4" name="TextBox 23">
              <a:extLst>
                <a:ext uri="{FF2B5EF4-FFF2-40B4-BE49-F238E27FC236}">
                  <a16:creationId xmlns:a16="http://schemas.microsoft.com/office/drawing/2014/main" id="{9FFB8580-FCC4-392A-6303-B72F5191A873}"/>
                </a:ext>
              </a:extLst>
            </p:cNvPr>
            <p:cNvSpPr txBox="1"/>
            <p:nvPr>
              <p:custDataLst>
                <p:tags r:id="rId25"/>
              </p:custDataLst>
            </p:nvPr>
          </p:nvSpPr>
          <p:spPr>
            <a:xfrm>
              <a:off x="3835400" y="2762463"/>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"Responsibility matrix identifying each required action and responsible party" </a:t>
              </a:r>
            </a:p>
            <a:p>
              <a:pPr lvl="1">
                <a:buClr>
                  <a:srgbClr val="171A1C"/>
                </a:buClr>
              </a:pPr>
              <a:r>
                <a:rPr lang="en-US" sz="1200"/>
                <a:t>Visibility into "who is responsible for the next step"</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25" name="Straight Connector 24">
            <a:extLst>
              <a:ext uri="{FF2B5EF4-FFF2-40B4-BE49-F238E27FC236}">
                <a16:creationId xmlns:a16="http://schemas.microsoft.com/office/drawing/2014/main" id="{4F0A3DBB-65DE-4231-6502-39ECEC199725}"/>
              </a:ext>
            </a:extLst>
          </p:cNvPr>
          <p:cNvCxnSpPr>
            <a:cxnSpLocks/>
          </p:cNvCxnSpPr>
          <p:nvPr>
            <p:custDataLst>
              <p:tags r:id="rId8"/>
            </p:custDataLst>
          </p:nvPr>
        </p:nvCxnSpPr>
        <p:spPr>
          <a:xfrm>
            <a:off x="495300" y="2660737"/>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D3DDABFF-DC63-B40D-A8CD-528CC080631B}"/>
              </a:ext>
            </a:extLst>
          </p:cNvPr>
          <p:cNvGrpSpPr/>
          <p:nvPr/>
        </p:nvGrpSpPr>
        <p:grpSpPr>
          <a:xfrm>
            <a:off x="492760" y="3290067"/>
            <a:ext cx="11089640" cy="630942"/>
            <a:chOff x="492760" y="3369064"/>
            <a:chExt cx="11089640" cy="630942"/>
          </a:xfrm>
        </p:grpSpPr>
        <p:sp>
          <p:nvSpPr>
            <p:cNvPr id="26" name="TextBox 25">
              <a:extLst>
                <a:ext uri="{FF2B5EF4-FFF2-40B4-BE49-F238E27FC236}">
                  <a16:creationId xmlns:a16="http://schemas.microsoft.com/office/drawing/2014/main" id="{30BE7853-ADD0-0C8D-50EA-4141458844BE}"/>
                </a:ext>
              </a:extLst>
            </p:cNvPr>
            <p:cNvSpPr txBox="1"/>
            <p:nvPr>
              <p:custDataLst>
                <p:tags r:id="rId22"/>
              </p:custDataLst>
            </p:nvPr>
          </p:nvSpPr>
          <p:spPr>
            <a:xfrm>
              <a:off x="492760" y="3369064"/>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Preserve an audit trail; allow error correction without penalty</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 name="TextBox 26">
              <a:extLst>
                <a:ext uri="{FF2B5EF4-FFF2-40B4-BE49-F238E27FC236}">
                  <a16:creationId xmlns:a16="http://schemas.microsoft.com/office/drawing/2014/main" id="{DA351DEA-BED2-1F84-6559-19B9E75B0C65}"/>
                </a:ext>
              </a:extLst>
            </p:cNvPr>
            <p:cNvSpPr txBox="1"/>
            <p:nvPr>
              <p:custDataLst>
                <p:tags r:id="rId23"/>
              </p:custDataLst>
            </p:nvPr>
          </p:nvSpPr>
          <p:spPr>
            <a:xfrm>
              <a:off x="3835400" y="3369064"/>
              <a:ext cx="7747000" cy="63094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"Time-stamped audit trail of submissions and decisions" </a:t>
              </a:r>
            </a:p>
            <a:p>
              <a:pPr lvl="1">
                <a:buClr>
                  <a:srgbClr val="171A1C"/>
                </a:buClr>
              </a:pPr>
              <a:r>
                <a:rPr lang="en-US" sz="1200"/>
                <a:t>Version control on documents</a:t>
              </a:r>
            </a:p>
            <a:p>
              <a:pPr lvl="1">
                <a:buClr>
                  <a:srgbClr val="171A1C"/>
                </a:buClr>
              </a:pPr>
              <a:r>
                <a:rPr lang="en-US" sz="1200"/>
                <a:t> "Correcting administrative errors without losing Batch eligibility”</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28" name="Straight Connector 27">
            <a:extLst>
              <a:ext uri="{FF2B5EF4-FFF2-40B4-BE49-F238E27FC236}">
                <a16:creationId xmlns:a16="http://schemas.microsoft.com/office/drawing/2014/main" id="{3CA5A78D-33B1-0EB2-7A18-48BD1166296C}"/>
              </a:ext>
            </a:extLst>
          </p:cNvPr>
          <p:cNvCxnSpPr>
            <a:cxnSpLocks/>
          </p:cNvCxnSpPr>
          <p:nvPr>
            <p:custDataLst>
              <p:tags r:id="rId9"/>
            </p:custDataLst>
          </p:nvPr>
        </p:nvCxnSpPr>
        <p:spPr>
          <a:xfrm>
            <a:off x="492760" y="3994851"/>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C60028FF-DEDD-6851-B627-1F404AEB1CC9}"/>
              </a:ext>
            </a:extLst>
          </p:cNvPr>
          <p:cNvGrpSpPr/>
          <p:nvPr/>
        </p:nvGrpSpPr>
        <p:grpSpPr>
          <a:xfrm>
            <a:off x="492760" y="4068693"/>
            <a:ext cx="11089640" cy="630942"/>
            <a:chOff x="492760" y="4105219"/>
            <a:chExt cx="11089640" cy="630942"/>
          </a:xfrm>
        </p:grpSpPr>
        <p:sp>
          <p:nvSpPr>
            <p:cNvPr id="29" name="TextBox 28">
              <a:extLst>
                <a:ext uri="{FF2B5EF4-FFF2-40B4-BE49-F238E27FC236}">
                  <a16:creationId xmlns:a16="http://schemas.microsoft.com/office/drawing/2014/main" id="{E1CD5D91-C25F-8D8C-C3EB-43C565C6F2D3}"/>
                </a:ext>
              </a:extLst>
            </p:cNvPr>
            <p:cNvSpPr txBox="1"/>
            <p:nvPr>
              <p:custDataLst>
                <p:tags r:id="rId20"/>
              </p:custDataLst>
            </p:nvPr>
          </p:nvSpPr>
          <p:spPr>
            <a:xfrm>
              <a:off x="492760" y="4105219"/>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Extend role-based access and confidentiality to third parties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0" name="TextBox 29">
              <a:extLst>
                <a:ext uri="{FF2B5EF4-FFF2-40B4-BE49-F238E27FC236}">
                  <a16:creationId xmlns:a16="http://schemas.microsoft.com/office/drawing/2014/main" id="{94695EE7-BBDE-178B-216D-D2352B5ADA00}"/>
                </a:ext>
              </a:extLst>
            </p:cNvPr>
            <p:cNvSpPr txBox="1"/>
            <p:nvPr>
              <p:custDataLst>
                <p:tags r:id="rId21"/>
              </p:custDataLst>
            </p:nvPr>
          </p:nvSpPr>
          <p:spPr>
            <a:xfrm>
              <a:off x="3835400" y="4105219"/>
              <a:ext cx="7747000" cy="63094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"Role-based access with robust confidentiality/permission controls" </a:t>
              </a:r>
            </a:p>
            <a:p>
              <a:pPr lvl="1">
                <a:buClr>
                  <a:srgbClr val="171A1C"/>
                </a:buClr>
              </a:pPr>
              <a:r>
                <a:rPr lang="en-US" sz="1200"/>
                <a:t>ILLE can "authorize access for its DSP, TSP, consultants“</a:t>
              </a:r>
            </a:p>
            <a:p>
              <a:pPr lvl="1">
                <a:buClr>
                  <a:srgbClr val="171A1C"/>
                </a:buClr>
              </a:pPr>
              <a:r>
                <a:rPr lang="en-US" sz="1200"/>
                <a:t>"Heavy confidentiality restrictions on all data uploaded"</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31" name="Straight Connector 30">
            <a:extLst>
              <a:ext uri="{FF2B5EF4-FFF2-40B4-BE49-F238E27FC236}">
                <a16:creationId xmlns:a16="http://schemas.microsoft.com/office/drawing/2014/main" id="{4F725234-8075-BBC6-78B4-145987C628EC}"/>
              </a:ext>
            </a:extLst>
          </p:cNvPr>
          <p:cNvCxnSpPr>
            <a:cxnSpLocks/>
          </p:cNvCxnSpPr>
          <p:nvPr>
            <p:custDataLst>
              <p:tags r:id="rId10"/>
            </p:custDataLst>
          </p:nvPr>
        </p:nvCxnSpPr>
        <p:spPr>
          <a:xfrm>
            <a:off x="492760" y="4773477"/>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27650B96-B49E-84BE-829F-4E7BB1A2DFD1}"/>
              </a:ext>
            </a:extLst>
          </p:cNvPr>
          <p:cNvGrpSpPr/>
          <p:nvPr/>
        </p:nvGrpSpPr>
        <p:grpSpPr>
          <a:xfrm>
            <a:off x="492760" y="4847319"/>
            <a:ext cx="11089640" cy="407804"/>
            <a:chOff x="492760" y="4853270"/>
            <a:chExt cx="11089640" cy="407804"/>
          </a:xfrm>
        </p:grpSpPr>
        <p:sp>
          <p:nvSpPr>
            <p:cNvPr id="32" name="TextBox 31">
              <a:extLst>
                <a:ext uri="{FF2B5EF4-FFF2-40B4-BE49-F238E27FC236}">
                  <a16:creationId xmlns:a16="http://schemas.microsoft.com/office/drawing/2014/main" id="{F3B1A22B-C97D-15E7-6E1D-2E77FB75925A}"/>
                </a:ext>
              </a:extLst>
            </p:cNvPr>
            <p:cNvSpPr txBox="1"/>
            <p:nvPr>
              <p:custDataLst>
                <p:tags r:id="rId18"/>
              </p:custDataLst>
            </p:nvPr>
          </p:nvSpPr>
          <p:spPr>
            <a:xfrm>
              <a:off x="492760" y="4853270"/>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Enable in-platform messaging and case management</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3" name="TextBox 32">
              <a:extLst>
                <a:ext uri="{FF2B5EF4-FFF2-40B4-BE49-F238E27FC236}">
                  <a16:creationId xmlns:a16="http://schemas.microsoft.com/office/drawing/2014/main" id="{3D01EA22-804A-F10C-6C72-B1A9AB3D83BC}"/>
                </a:ext>
              </a:extLst>
            </p:cNvPr>
            <p:cNvSpPr txBox="1"/>
            <p:nvPr>
              <p:custDataLst>
                <p:tags r:id="rId19"/>
              </p:custDataLst>
            </p:nvPr>
          </p:nvSpPr>
          <p:spPr>
            <a:xfrm>
              <a:off x="3835400" y="4853270"/>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"Secure messaging between ILLE, TSP and ERCOT" </a:t>
              </a:r>
            </a:p>
            <a:p>
              <a:pPr lvl="1">
                <a:buClr>
                  <a:srgbClr val="171A1C"/>
                </a:buClr>
              </a:pPr>
              <a:r>
                <a:rPr lang="en-US" sz="1200"/>
                <a:t>"Ticketing and case-management function" to submit, track, resolve questions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34" name="Straight Connector 33">
            <a:extLst>
              <a:ext uri="{FF2B5EF4-FFF2-40B4-BE49-F238E27FC236}">
                <a16:creationId xmlns:a16="http://schemas.microsoft.com/office/drawing/2014/main" id="{8EBA9EF6-C69C-D28E-12D5-80A50E9D17B6}"/>
              </a:ext>
            </a:extLst>
          </p:cNvPr>
          <p:cNvCxnSpPr>
            <a:cxnSpLocks/>
          </p:cNvCxnSpPr>
          <p:nvPr>
            <p:custDataLst>
              <p:tags r:id="rId11"/>
            </p:custDataLst>
          </p:nvPr>
        </p:nvCxnSpPr>
        <p:spPr>
          <a:xfrm>
            <a:off x="492760" y="532896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8ACAD51A-9046-A630-C927-C94AB6411DB5}"/>
              </a:ext>
            </a:extLst>
          </p:cNvPr>
          <p:cNvGrpSpPr/>
          <p:nvPr/>
        </p:nvGrpSpPr>
        <p:grpSpPr>
          <a:xfrm>
            <a:off x="492760" y="5402807"/>
            <a:ext cx="11089640" cy="407804"/>
            <a:chOff x="492760" y="5397335"/>
            <a:chExt cx="11089640" cy="407804"/>
          </a:xfrm>
        </p:grpSpPr>
        <p:sp>
          <p:nvSpPr>
            <p:cNvPr id="35" name="TextBox 34">
              <a:extLst>
                <a:ext uri="{FF2B5EF4-FFF2-40B4-BE49-F238E27FC236}">
                  <a16:creationId xmlns:a16="http://schemas.microsoft.com/office/drawing/2014/main" id="{6AC6DA55-0559-B84C-2219-7F55CDC427BE}"/>
                </a:ext>
              </a:extLst>
            </p:cNvPr>
            <p:cNvSpPr txBox="1"/>
            <p:nvPr>
              <p:custDataLst>
                <p:tags r:id="rId16"/>
              </p:custDataLst>
            </p:nvPr>
          </p:nvSpPr>
          <p:spPr>
            <a:xfrm>
              <a:off x="492760" y="5397335"/>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Show queue position and attribute delays by party</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6" name="TextBox 35">
              <a:extLst>
                <a:ext uri="{FF2B5EF4-FFF2-40B4-BE49-F238E27FC236}">
                  <a16:creationId xmlns:a16="http://schemas.microsoft.com/office/drawing/2014/main" id="{8B9806AE-E9CA-F6BF-582A-C6594C5B8DDB}"/>
                </a:ext>
              </a:extLst>
            </p:cNvPr>
            <p:cNvSpPr txBox="1"/>
            <p:nvPr>
              <p:custDataLst>
                <p:tags r:id="rId17"/>
              </p:custDataLst>
            </p:nvPr>
          </p:nvSpPr>
          <p:spPr>
            <a:xfrm>
              <a:off x="3835400" y="5397335"/>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"Queue position visibility" within the study pipeline</a:t>
              </a:r>
            </a:p>
            <a:p>
              <a:pPr lvl="1">
                <a:buClr>
                  <a:srgbClr val="171A1C"/>
                </a:buClr>
              </a:pPr>
              <a:r>
                <a:rPr lang="en-US" sz="1200"/>
                <a:t>"Distinguish ILLE-caused delays from ERCOT/TSP processing time"</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8" name="Straight Connector 7">
            <a:extLst>
              <a:ext uri="{FF2B5EF4-FFF2-40B4-BE49-F238E27FC236}">
                <a16:creationId xmlns:a16="http://schemas.microsoft.com/office/drawing/2014/main" id="{26B2E7F9-7D40-664E-8F18-78789E91637D}"/>
              </a:ext>
            </a:extLst>
          </p:cNvPr>
          <p:cNvCxnSpPr>
            <a:cxnSpLocks/>
          </p:cNvCxnSpPr>
          <p:nvPr>
            <p:custDataLst>
              <p:tags r:id="rId12"/>
            </p:custDataLst>
          </p:nvPr>
        </p:nvCxnSpPr>
        <p:spPr>
          <a:xfrm>
            <a:off x="492760" y="5884453"/>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DB2FE866-2EF2-B7B8-ACE0-9A100CBE1647}"/>
              </a:ext>
            </a:extLst>
          </p:cNvPr>
          <p:cNvGrpSpPr/>
          <p:nvPr/>
        </p:nvGrpSpPr>
        <p:grpSpPr>
          <a:xfrm>
            <a:off x="492760" y="5958292"/>
            <a:ext cx="11089640" cy="369332"/>
            <a:chOff x="492760" y="5958292"/>
            <a:chExt cx="11089640" cy="369332"/>
          </a:xfrm>
        </p:grpSpPr>
        <p:sp>
          <p:nvSpPr>
            <p:cNvPr id="11" name="TextBox 10">
              <a:extLst>
                <a:ext uri="{FF2B5EF4-FFF2-40B4-BE49-F238E27FC236}">
                  <a16:creationId xmlns:a16="http://schemas.microsoft.com/office/drawing/2014/main" id="{3CB56DA7-19A0-0E53-26F0-53E846169CE5}"/>
                </a:ext>
              </a:extLst>
            </p:cNvPr>
            <p:cNvSpPr txBox="1"/>
            <p:nvPr>
              <p:custDataLst>
                <p:tags r:id="rId14"/>
              </p:custDataLst>
            </p:nvPr>
          </p:nvSpPr>
          <p:spPr>
            <a:xfrm>
              <a:off x="492760" y="5958292"/>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Track full project lifecycle, not just intake</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2" name="TextBox 11">
              <a:extLst>
                <a:ext uri="{FF2B5EF4-FFF2-40B4-BE49-F238E27FC236}">
                  <a16:creationId xmlns:a16="http://schemas.microsoft.com/office/drawing/2014/main" id="{67D844A8-940B-95E5-208E-5D22D034F0B4}"/>
                </a:ext>
              </a:extLst>
            </p:cNvPr>
            <p:cNvSpPr txBox="1"/>
            <p:nvPr>
              <p:custDataLst>
                <p:tags r:id="rId15"/>
              </p:custDataLst>
            </p:nvPr>
          </p:nvSpPr>
          <p:spPr>
            <a:xfrm>
              <a:off x="3835400" y="5958292"/>
              <a:ext cx="774700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Extend tracking through ramp schedules, security/fee payments, to commissioning and energization</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sp>
        <p:nvSpPr>
          <p:cNvPr id="14" name="5. Source">
            <a:extLst>
              <a:ext uri="{FF2B5EF4-FFF2-40B4-BE49-F238E27FC236}">
                <a16:creationId xmlns:a16="http://schemas.microsoft.com/office/drawing/2014/main" id="{A2A284F4-D1D0-EBC6-FE1A-C070148A47FE}"/>
              </a:ext>
            </a:extLst>
          </p:cNvPr>
          <p:cNvSpPr txBox="1"/>
          <p:nvPr>
            <p:custDataLst>
              <p:tags r:id="rId13"/>
            </p:custDataLst>
          </p:nvPr>
        </p:nvSpPr>
        <p:spPr>
          <a:xfrm>
            <a:off x="505460" y="6438900"/>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31 blank responses).</a:t>
            </a:r>
          </a:p>
          <a:p>
            <a:pPr lvl="0"/>
            <a:endParaRPr lang="en-US"/>
          </a:p>
        </p:txBody>
      </p:sp>
      <p:grpSp>
        <p:nvGrpSpPr>
          <p:cNvPr id="2" name="Group 1" descr="Confidential document label">
            <a:extLst>
              <a:ext uri="{FF2B5EF4-FFF2-40B4-BE49-F238E27FC236}">
                <a16:creationId xmlns:a16="http://schemas.microsoft.com/office/drawing/2014/main" id="{7BC501E0-99E3-28A3-6615-CA1C12AB74DB}"/>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99F3B20D-8103-F418-9636-87016DEE6B5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4EECBEEA-261F-0472-149D-31671552521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585852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BA-3BBC-894F-4730-EA8FE4A947C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19072AA-AEEB-0888-FFA6-3CC870D73EF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60" imgH="360" progId="TCLayout.ActiveDocument.1">
                  <p:embed/>
                </p:oleObj>
              </mc:Choice>
              <mc:Fallback>
                <p:oleObj name="think-cell Slide" r:id="rId36" imgW="360" imgH="360" progId="TCLayout.ActiveDocument.1">
                  <p:embed/>
                  <p:pic>
                    <p:nvPicPr>
                      <p:cNvPr id="5" name="Object 6" hidden="1">
                        <a:extLst>
                          <a:ext uri="{FF2B5EF4-FFF2-40B4-BE49-F238E27FC236}">
                            <a16:creationId xmlns:a16="http://schemas.microsoft.com/office/drawing/2014/main" id="{C19072AA-AEEB-0888-FFA6-3CC870D73EF4}"/>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0FBAD95-323A-F5EE-92BB-5240A3C311F5}"/>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Batch re-study proposals</a:t>
            </a:r>
          </a:p>
        </p:txBody>
      </p:sp>
      <p:sp>
        <p:nvSpPr>
          <p:cNvPr id="54" name="TextBox 53">
            <a:extLst>
              <a:ext uri="{FF2B5EF4-FFF2-40B4-BE49-F238E27FC236}">
                <a16:creationId xmlns:a16="http://schemas.microsoft.com/office/drawing/2014/main" id="{A9AE44D8-DE6A-5068-EE2A-8F10ABA0C85E}"/>
              </a:ext>
            </a:extLst>
          </p:cNvPr>
          <p:cNvSpPr txBox="1">
            <a:spLocks/>
          </p:cNvSpPr>
          <p:nvPr/>
        </p:nvSpPr>
        <p:spPr>
          <a:xfrm>
            <a:off x="492760" y="1535113"/>
            <a:ext cx="5134956" cy="12430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 ILLEs with unfulfilled ramp: </a:t>
            </a:r>
            <a:r>
              <a:rPr lang="en-US" sz="1200"/>
              <a:t>ERCOT is proposing that ILLEs with unfulfilled ramp may request re-study under their original Large Load Batch (LLB) tracking number</a:t>
            </a:r>
          </a:p>
        </p:txBody>
      </p:sp>
      <p:sp>
        <p:nvSpPr>
          <p:cNvPr id="55" name="TextBox 54">
            <a:extLst>
              <a:ext uri="{FF2B5EF4-FFF2-40B4-BE49-F238E27FC236}">
                <a16:creationId xmlns:a16="http://schemas.microsoft.com/office/drawing/2014/main" id="{D30972F0-579F-057C-AB02-676DA75E573C}"/>
              </a:ext>
            </a:extLst>
          </p:cNvPr>
          <p:cNvSpPr txBox="1">
            <a:spLocks/>
          </p:cNvSpPr>
          <p:nvPr/>
        </p:nvSpPr>
        <p:spPr>
          <a:xfrm>
            <a:off x="492760" y="3025775"/>
            <a:ext cx="5134956" cy="12176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Q7: Uncommitted large loads: </a:t>
            </a:r>
            <a:r>
              <a:rPr lang="en-US" sz="1200"/>
              <a:t>ERCOT is proposing for large load projects that did not commit in prior Batch, that they may request inclusion in subsequent Batch studies, provided they (</a:t>
            </a:r>
            <a:r>
              <a:rPr lang="en-US" sz="1200" err="1"/>
              <a:t>i</a:t>
            </a:r>
            <a:r>
              <a:rPr lang="en-US" sz="1200"/>
              <a:t>) formally request it and (ii) pay a new study fee. The ILLE’s financial security, intermediate agreement, LL tracking number, and all portal information would carry forward to the new Batch study</a:t>
            </a:r>
          </a:p>
        </p:txBody>
      </p:sp>
      <p:sp>
        <p:nvSpPr>
          <p:cNvPr id="58" name="TextBox 57">
            <a:extLst>
              <a:ext uri="{FF2B5EF4-FFF2-40B4-BE49-F238E27FC236}">
                <a16:creationId xmlns:a16="http://schemas.microsoft.com/office/drawing/2014/main" id="{5A15D018-DA6E-E8BB-7CCD-E7C9BD57E88D}"/>
              </a:ext>
            </a:extLst>
          </p:cNvPr>
          <p:cNvSpPr txBox="1">
            <a:spLocks/>
          </p:cNvSpPr>
          <p:nvPr/>
        </p:nvSpPr>
        <p:spPr>
          <a:xfrm>
            <a:off x="492760" y="4467310"/>
            <a:ext cx="5134956" cy="120363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Q8: Large loads excluded from Batch Zero: </a:t>
            </a:r>
            <a:r>
              <a:rPr lang="en-US" sz="1200"/>
              <a:t>ERCOT is proposing to allow large loads that received a tracking number, but were excluded from Batch Zero, to request inclusion in Batch One. ERCOT will waive the subsequent Batch fee if the interconnecting TSP/DSP attests that the ILLE has already paid at least $100k in study fees for the project. The ILLE must meet all other Batch One study requirements</a:t>
            </a:r>
          </a:p>
        </p:txBody>
      </p:sp>
      <p:sp>
        <p:nvSpPr>
          <p:cNvPr id="16" name="TextBox 15">
            <a:extLst>
              <a:ext uri="{FF2B5EF4-FFF2-40B4-BE49-F238E27FC236}">
                <a16:creationId xmlns:a16="http://schemas.microsoft.com/office/drawing/2014/main" id="{B75B1DFB-6D03-8B1F-206B-4357E509B971}"/>
              </a:ext>
            </a:extLst>
          </p:cNvPr>
          <p:cNvSpPr txBox="1">
            <a:spLocks/>
          </p:cNvSpPr>
          <p:nvPr>
            <p:custDataLst>
              <p:tags r:id="rId3"/>
            </p:custDataLst>
          </p:nvPr>
        </p:nvSpPr>
        <p:spPr>
          <a:xfrm>
            <a:off x="492760" y="1182688"/>
            <a:ext cx="11178079" cy="184150"/>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Q6-8: Do you agree with ERCOT’s proposed approach [to the following issues]? %</a:t>
            </a:r>
            <a:r>
              <a:rPr lang="en-US" sz="1200"/>
              <a:t> of respondents</a:t>
            </a:r>
          </a:p>
        </p:txBody>
      </p:sp>
      <p:cxnSp>
        <p:nvCxnSpPr>
          <p:cNvPr id="17" name="Straight Connector 16">
            <a:extLst>
              <a:ext uri="{FF2B5EF4-FFF2-40B4-BE49-F238E27FC236}">
                <a16:creationId xmlns:a16="http://schemas.microsoft.com/office/drawing/2014/main" id="{B0B72285-DF81-21BA-AD24-FDBB4ADB54D5}"/>
              </a:ext>
            </a:extLst>
          </p:cNvPr>
          <p:cNvCxnSpPr>
            <a:cxnSpLocks/>
          </p:cNvCxnSpPr>
          <p:nvPr>
            <p:custDataLst>
              <p:tags r:id="rId4"/>
            </p:custDataLst>
          </p:nvPr>
        </p:nvCxnSpPr>
        <p:spPr>
          <a:xfrm>
            <a:off x="492760" y="141287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D1851FD-E254-38D0-AC38-F854B1C61C55}"/>
              </a:ext>
            </a:extLst>
          </p:cNvPr>
          <p:cNvCxnSpPr>
            <a:cxnSpLocks/>
          </p:cNvCxnSpPr>
          <p:nvPr>
            <p:custDataLst>
              <p:tags r:id="rId5"/>
            </p:custDataLst>
          </p:nvPr>
        </p:nvCxnSpPr>
        <p:spPr>
          <a:xfrm>
            <a:off x="492760" y="2911718"/>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566112-F008-BD05-27D7-D8A1BE05827B}"/>
              </a:ext>
            </a:extLst>
          </p:cNvPr>
          <p:cNvCxnSpPr>
            <a:cxnSpLocks/>
          </p:cNvCxnSpPr>
          <p:nvPr>
            <p:custDataLst>
              <p:tags r:id="rId6"/>
            </p:custDataLst>
          </p:nvPr>
        </p:nvCxnSpPr>
        <p:spPr>
          <a:xfrm>
            <a:off x="492760" y="434975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42" name="Group 41" descr="Confidential document label">
            <a:extLst>
              <a:ext uri="{FF2B5EF4-FFF2-40B4-BE49-F238E27FC236}">
                <a16:creationId xmlns:a16="http://schemas.microsoft.com/office/drawing/2014/main" id="{D8AA2D38-7DE5-AF51-73A9-FA77987B26B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3" name="Rectangle 42">
              <a:extLst>
                <a:ext uri="{FF2B5EF4-FFF2-40B4-BE49-F238E27FC236}">
                  <a16:creationId xmlns:a16="http://schemas.microsoft.com/office/drawing/2014/main" id="{851A2879-5A28-5373-0036-1875DAFC8C4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4" name="TextBox 43">
              <a:extLst>
                <a:ext uri="{FF2B5EF4-FFF2-40B4-BE49-F238E27FC236}">
                  <a16:creationId xmlns:a16="http://schemas.microsoft.com/office/drawing/2014/main" id="{6AD17718-3DFD-5C0E-16A1-BE46414D618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7" name="5. Source">
            <a:extLst>
              <a:ext uri="{FF2B5EF4-FFF2-40B4-BE49-F238E27FC236}">
                <a16:creationId xmlns:a16="http://schemas.microsoft.com/office/drawing/2014/main" id="{3E68A95E-4D08-A140-BD0C-C2E4747FDB9B}"/>
              </a:ext>
            </a:extLst>
          </p:cNvPr>
          <p:cNvSpPr txBox="1"/>
          <p:nvPr>
            <p:custDataLst>
              <p:tags r:id="rId7"/>
            </p:custDataLst>
          </p:nvPr>
        </p:nvSpPr>
        <p:spPr>
          <a:xfrm>
            <a:off x="521161" y="6543678"/>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15 blank responses).</a:t>
            </a:r>
          </a:p>
          <a:p>
            <a:pPr lvl="0"/>
            <a:endParaRPr lang="en-US"/>
          </a:p>
        </p:txBody>
      </p:sp>
      <p:graphicFrame>
        <p:nvGraphicFramePr>
          <p:cNvPr id="36" name="Chart 35">
            <a:extLst>
              <a:ext uri="{FF2B5EF4-FFF2-40B4-BE49-F238E27FC236}">
                <a16:creationId xmlns:a16="http://schemas.microsoft.com/office/drawing/2014/main" id="{852E43AB-328B-4EAC-8F1A-44F2D0FD47B6}"/>
              </a:ext>
            </a:extLst>
          </p:cNvPr>
          <p:cNvGraphicFramePr/>
          <p:nvPr>
            <p:custDataLst>
              <p:tags r:id="rId8"/>
            </p:custDataLst>
          </p:nvPr>
        </p:nvGraphicFramePr>
        <p:xfrm>
          <a:off x="6664325" y="1276350"/>
          <a:ext cx="4394200" cy="1787525"/>
        </p:xfrm>
        <a:graphic>
          <a:graphicData uri="http://schemas.openxmlformats.org/drawingml/2006/chart">
            <c:chart xmlns:c="http://schemas.openxmlformats.org/drawingml/2006/chart" xmlns:r="http://schemas.openxmlformats.org/officeDocument/2006/relationships" r:id="rId38"/>
          </a:graphicData>
        </a:graphic>
      </p:graphicFrame>
      <p:sp>
        <p:nvSpPr>
          <p:cNvPr id="82" name="Text Placeholder 4">
            <a:extLst>
              <a:ext uri="{FF2B5EF4-FFF2-40B4-BE49-F238E27FC236}">
                <a16:creationId xmlns:a16="http://schemas.microsoft.com/office/drawing/2014/main" id="{31234C4F-D4A7-ACBB-1F06-560CE641C7A7}"/>
              </a:ext>
            </a:extLst>
          </p:cNvPr>
          <p:cNvSpPr>
            <a:spLocks noGrp="1"/>
          </p:cNvSpPr>
          <p:nvPr>
            <p:custDataLst>
              <p:tags r:id="rId9"/>
            </p:custDataLst>
          </p:nvPr>
        </p:nvSpPr>
        <p:spPr bwMode="auto">
          <a:xfrm>
            <a:off x="5884863" y="15763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0A9DCE4-F4D7-4BC8-A28B-9F3FFAC7F886}" type="datetime'''''''''''''''''''''''''''''''''''''T''''''''S''''''''''''P'">
              <a:rPr lang="en-US" altLang="en-US" sz="1200" smtClean="0">
                <a:cs typeface="+mn-cs"/>
              </a:rPr>
              <a:pPr lvl="0">
                <a:spcBef>
                  <a:spcPct val="0"/>
                </a:spcBef>
                <a:spcAft>
                  <a:spcPct val="0"/>
                </a:spcAft>
              </a:pPr>
              <a:t>TSP</a:t>
            </a:fld>
            <a:endParaRPr lang="en-US" sz="1200">
              <a:cs typeface="+mn-cs"/>
            </a:endParaRPr>
          </a:p>
        </p:txBody>
      </p:sp>
      <p:sp>
        <p:nvSpPr>
          <p:cNvPr id="83" name="Text Placeholder 4">
            <a:extLst>
              <a:ext uri="{FF2B5EF4-FFF2-40B4-BE49-F238E27FC236}">
                <a16:creationId xmlns:a16="http://schemas.microsoft.com/office/drawing/2014/main" id="{848B306E-6117-A892-9F96-EB26865FBD60}"/>
              </a:ext>
            </a:extLst>
          </p:cNvPr>
          <p:cNvSpPr>
            <a:spLocks noGrp="1"/>
          </p:cNvSpPr>
          <p:nvPr>
            <p:custDataLst>
              <p:tags r:id="rId10"/>
            </p:custDataLst>
          </p:nvPr>
        </p:nvSpPr>
        <p:spPr bwMode="auto">
          <a:xfrm>
            <a:off x="5884863" y="18272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BB72BBD-7596-4973-AE2D-0CAFCA0007B3}"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F27BA303-3505-CC26-DB18-0DA5A4366B5B}"/>
              </a:ext>
            </a:extLst>
          </p:cNvPr>
          <p:cNvSpPr>
            <a:spLocks noGrp="1"/>
          </p:cNvSpPr>
          <p:nvPr>
            <p:custDataLst>
              <p:tags r:id="rId11"/>
            </p:custDataLst>
          </p:nvPr>
        </p:nvSpPr>
        <p:spPr bwMode="auto">
          <a:xfrm>
            <a:off x="5884863" y="20780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C5745D-470E-4A52-8177-52700A0A7AD1}" type="datetime'Ge''''''''n''''e''ra''''''t''''o''''''''''''''r''s'''">
              <a:rPr lang="en-US" altLang="en-US" sz="1200" smtClean="0">
                <a:cs typeface="+mn-cs"/>
              </a:rPr>
              <a:pPr lvl="0">
                <a:spcBef>
                  <a:spcPct val="0"/>
                </a:spcBef>
                <a:spcAft>
                  <a:spcPct val="0"/>
                </a:spcAft>
              </a:pPr>
              <a:t>Generators</a:t>
            </a:fld>
            <a:endParaRPr lang="en-US" sz="1200">
              <a:cs typeface="+mn-cs"/>
            </a:endParaRPr>
          </a:p>
        </p:txBody>
      </p:sp>
      <p:sp>
        <p:nvSpPr>
          <p:cNvPr id="84" name="Text Placeholder 4">
            <a:extLst>
              <a:ext uri="{FF2B5EF4-FFF2-40B4-BE49-F238E27FC236}">
                <a16:creationId xmlns:a16="http://schemas.microsoft.com/office/drawing/2014/main" id="{7D098F09-B809-C691-098E-41F316E84894}"/>
              </a:ext>
            </a:extLst>
          </p:cNvPr>
          <p:cNvSpPr>
            <a:spLocks noGrp="1"/>
          </p:cNvSpPr>
          <p:nvPr>
            <p:custDataLst>
              <p:tags r:id="rId12"/>
            </p:custDataLst>
          </p:nvPr>
        </p:nvSpPr>
        <p:spPr bwMode="auto">
          <a:xfrm>
            <a:off x="5884863" y="23288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B7EFF1C-2743-4516-A13D-EB28DE23ED36}" type="datetime'''O''''t''h''''e''''''''''r''''''s'''''''''''''''''''''">
              <a:rPr lang="en-US" altLang="en-US" sz="1200" smtClean="0">
                <a:cs typeface="+mn-cs"/>
              </a:rPr>
              <a:pPr lvl="0">
                <a:spcBef>
                  <a:spcPct val="0"/>
                </a:spcBef>
                <a:spcAft>
                  <a:spcPct val="0"/>
                </a:spcAft>
              </a:pPr>
              <a:t>Others</a:t>
            </a:fld>
            <a:endParaRPr lang="en-US" sz="1200">
              <a:cs typeface="+mn-cs"/>
            </a:endParaRPr>
          </a:p>
        </p:txBody>
      </p:sp>
      <p:sp>
        <p:nvSpPr>
          <p:cNvPr id="85" name="Text Placeholder 4">
            <a:extLst>
              <a:ext uri="{FF2B5EF4-FFF2-40B4-BE49-F238E27FC236}">
                <a16:creationId xmlns:a16="http://schemas.microsoft.com/office/drawing/2014/main" id="{F831FCC9-47E6-679B-C314-9E851167316C}"/>
              </a:ext>
            </a:extLst>
          </p:cNvPr>
          <p:cNvSpPr>
            <a:spLocks noGrp="1"/>
          </p:cNvSpPr>
          <p:nvPr>
            <p:custDataLst>
              <p:tags r:id="rId13"/>
            </p:custDataLst>
          </p:nvPr>
        </p:nvSpPr>
        <p:spPr bwMode="auto">
          <a:xfrm>
            <a:off x="5884863" y="25796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DA5D61D-6AF2-4686-AFD4-83D5454C91A6}" type="datetime'''''''''''''''''To''''''''''''t''''''a''''''''l'''''">
              <a:rPr lang="en-US" altLang="en-US" sz="1200" smtClean="0">
                <a:cs typeface="+mn-cs"/>
              </a:rPr>
              <a:pPr lvl="0">
                <a:spcBef>
                  <a:spcPct val="0"/>
                </a:spcBef>
                <a:spcAft>
                  <a:spcPct val="0"/>
                </a:spcAft>
              </a:pPr>
              <a:t>Total</a:t>
            </a:fld>
            <a:endParaRPr lang="en-US" sz="1200">
              <a:cs typeface="+mn-cs"/>
            </a:endParaRPr>
          </a:p>
        </p:txBody>
      </p:sp>
      <p:sp>
        <p:nvSpPr>
          <p:cNvPr id="86" name="Rectangle 85">
            <a:extLst>
              <a:ext uri="{FF2B5EF4-FFF2-40B4-BE49-F238E27FC236}">
                <a16:creationId xmlns:a16="http://schemas.microsoft.com/office/drawing/2014/main" id="{29123CDC-1241-C4BC-8008-D7EF6D1A1963}"/>
              </a:ext>
            </a:extLst>
          </p:cNvPr>
          <p:cNvSpPr/>
          <p:nvPr>
            <p:custDataLst>
              <p:tags r:id="rId14"/>
            </p:custDataLst>
          </p:nvPr>
        </p:nvSpPr>
        <p:spPr bwMode="auto">
          <a:xfrm>
            <a:off x="7947025" y="10350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05" name="Rectangle 104">
            <a:extLst>
              <a:ext uri="{FF2B5EF4-FFF2-40B4-BE49-F238E27FC236}">
                <a16:creationId xmlns:a16="http://schemas.microsoft.com/office/drawing/2014/main" id="{37CE5D47-5DC7-FEB2-2464-8E1C9E9A4D0C}"/>
              </a:ext>
            </a:extLst>
          </p:cNvPr>
          <p:cNvSpPr/>
          <p:nvPr>
            <p:custDataLst>
              <p:tags r:id="rId15"/>
            </p:custDataLst>
          </p:nvPr>
        </p:nvSpPr>
        <p:spPr bwMode="auto">
          <a:xfrm>
            <a:off x="8512175" y="10350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12" name="Rectangle 111">
            <a:extLst>
              <a:ext uri="{FF2B5EF4-FFF2-40B4-BE49-F238E27FC236}">
                <a16:creationId xmlns:a16="http://schemas.microsoft.com/office/drawing/2014/main" id="{AB5B196A-0504-348E-6C4D-F280929B93EE}"/>
              </a:ext>
            </a:extLst>
          </p:cNvPr>
          <p:cNvSpPr/>
          <p:nvPr>
            <p:custDataLst>
              <p:tags r:id="rId16"/>
            </p:custDataLst>
          </p:nvPr>
        </p:nvSpPr>
        <p:spPr bwMode="auto">
          <a:xfrm>
            <a:off x="9023350" y="103505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88" name="Text Placeholder 4">
            <a:extLst>
              <a:ext uri="{FF2B5EF4-FFF2-40B4-BE49-F238E27FC236}">
                <a16:creationId xmlns:a16="http://schemas.microsoft.com/office/drawing/2014/main" id="{B685D33C-8681-EA14-08D6-1169AD6024EC}"/>
              </a:ext>
            </a:extLst>
          </p:cNvPr>
          <p:cNvSpPr>
            <a:spLocks noGrp="1"/>
          </p:cNvSpPr>
          <p:nvPr>
            <p:custDataLst>
              <p:tags r:id="rId17"/>
            </p:custDataLst>
          </p:nvPr>
        </p:nvSpPr>
        <p:spPr bwMode="auto">
          <a:xfrm>
            <a:off x="8162925" y="1033463"/>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5D0F07A-BDD1-434F-93C4-EF4A7CCAC647}" type="datetime'''''''Y''e''''''''''''''''''''''''s'''''''''''">
              <a:rPr lang="en-US" altLang="en-US" sz="1200" smtClean="0">
                <a:cs typeface="+mn-cs"/>
              </a:rPr>
              <a:pPr lvl="0">
                <a:spcBef>
                  <a:spcPct val="0"/>
                </a:spcBef>
                <a:spcAft>
                  <a:spcPct val="0"/>
                </a:spcAft>
              </a:pPr>
              <a:t>Yes</a:t>
            </a:fld>
            <a:endParaRPr lang="en-US" sz="1200">
              <a:cs typeface="+mn-cs"/>
            </a:endParaRPr>
          </a:p>
        </p:txBody>
      </p:sp>
      <p:sp>
        <p:nvSpPr>
          <p:cNvPr id="101" name="Text Placeholder 4">
            <a:extLst>
              <a:ext uri="{FF2B5EF4-FFF2-40B4-BE49-F238E27FC236}">
                <a16:creationId xmlns:a16="http://schemas.microsoft.com/office/drawing/2014/main" id="{40061DED-07CE-89B9-E783-55450F32928C}"/>
              </a:ext>
            </a:extLst>
          </p:cNvPr>
          <p:cNvSpPr>
            <a:spLocks noGrp="1"/>
          </p:cNvSpPr>
          <p:nvPr>
            <p:custDataLst>
              <p:tags r:id="rId18"/>
            </p:custDataLst>
          </p:nvPr>
        </p:nvSpPr>
        <p:spPr bwMode="auto">
          <a:xfrm>
            <a:off x="8728075" y="1033463"/>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14E23FF-E6AD-44F0-8222-D90E7001FF63}" type="datetime'''''''''''''''''N''''''''''o'''''''''''''''''''''''''">
              <a:rPr lang="en-US" altLang="en-US" sz="1200" smtClean="0">
                <a:cs typeface="+mn-cs"/>
              </a:rPr>
              <a:pPr lvl="0">
                <a:spcBef>
                  <a:spcPct val="0"/>
                </a:spcBef>
                <a:spcAft>
                  <a:spcPct val="0"/>
                </a:spcAft>
              </a:pPr>
              <a:t>No</a:t>
            </a:fld>
            <a:endParaRPr lang="en-US" sz="1200">
              <a:cs typeface="+mn-cs"/>
            </a:endParaRPr>
          </a:p>
        </p:txBody>
      </p:sp>
      <p:sp>
        <p:nvSpPr>
          <p:cNvPr id="109" name="Text Placeholder 4">
            <a:extLst>
              <a:ext uri="{FF2B5EF4-FFF2-40B4-BE49-F238E27FC236}">
                <a16:creationId xmlns:a16="http://schemas.microsoft.com/office/drawing/2014/main" id="{4CC8C5DF-0C73-E298-32F8-56F04EC157C2}"/>
              </a:ext>
            </a:extLst>
          </p:cNvPr>
          <p:cNvSpPr>
            <a:spLocks noGrp="1"/>
          </p:cNvSpPr>
          <p:nvPr>
            <p:custDataLst>
              <p:tags r:id="rId19"/>
            </p:custDataLst>
          </p:nvPr>
        </p:nvSpPr>
        <p:spPr bwMode="auto">
          <a:xfrm>
            <a:off x="9239250" y="1033463"/>
            <a:ext cx="7588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D279513-F1E2-43CF-B862-DEF2B25C173D}" type="datetime'''''No'''''' Op''''''''''''''''''''i''''''n''''i''on'''''">
              <a:rPr lang="en-US" altLang="en-US" sz="1200" smtClean="0">
                <a:cs typeface="+mn-cs"/>
              </a:rPr>
              <a:pPr lvl="0">
                <a:spcBef>
                  <a:spcPct val="0"/>
                </a:spcBef>
                <a:spcAft>
                  <a:spcPct val="0"/>
                </a:spcAft>
              </a:pPr>
              <a:t>No Opinion</a:t>
            </a:fld>
            <a:endParaRPr lang="en-US" sz="1200">
              <a:cs typeface="+mn-cs"/>
            </a:endParaRPr>
          </a:p>
        </p:txBody>
      </p:sp>
      <p:graphicFrame>
        <p:nvGraphicFramePr>
          <p:cNvPr id="51" name="Chart 50">
            <a:extLst>
              <a:ext uri="{FF2B5EF4-FFF2-40B4-BE49-F238E27FC236}">
                <a16:creationId xmlns:a16="http://schemas.microsoft.com/office/drawing/2014/main" id="{DC5FD5C2-4AAB-0A37-3F2E-4CFD7E230547}"/>
              </a:ext>
            </a:extLst>
          </p:cNvPr>
          <p:cNvGraphicFramePr/>
          <p:nvPr>
            <p:custDataLst>
              <p:tags r:id="rId20"/>
            </p:custDataLst>
          </p:nvPr>
        </p:nvGraphicFramePr>
        <p:xfrm>
          <a:off x="6664325" y="2774950"/>
          <a:ext cx="4394200" cy="1735138"/>
        </p:xfrm>
        <a:graphic>
          <a:graphicData uri="http://schemas.openxmlformats.org/drawingml/2006/chart">
            <c:chart xmlns:c="http://schemas.openxmlformats.org/drawingml/2006/chart" xmlns:r="http://schemas.openxmlformats.org/officeDocument/2006/relationships" r:id="rId39"/>
          </a:graphicData>
        </a:graphic>
      </p:graphicFrame>
      <p:sp>
        <p:nvSpPr>
          <p:cNvPr id="143" name="Text Placeholder 4">
            <a:extLst>
              <a:ext uri="{FF2B5EF4-FFF2-40B4-BE49-F238E27FC236}">
                <a16:creationId xmlns:a16="http://schemas.microsoft.com/office/drawing/2014/main" id="{CA7788E7-CF58-6475-22F9-336AD47B55EB}"/>
              </a:ext>
            </a:extLst>
          </p:cNvPr>
          <p:cNvSpPr>
            <a:spLocks noGrp="1"/>
          </p:cNvSpPr>
          <p:nvPr>
            <p:custDataLst>
              <p:tags r:id="rId21"/>
            </p:custDataLst>
          </p:nvPr>
        </p:nvSpPr>
        <p:spPr bwMode="auto">
          <a:xfrm>
            <a:off x="5884863" y="30702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BE6113A-72AB-4E0F-AF31-4138C56F2334}" type="datetime'''''''''''''''''''''''T''''S''''''P'''''''''''''''">
              <a:rPr lang="en-US" altLang="en-US" sz="1200" smtClean="0">
                <a:cs typeface="+mn-cs"/>
              </a:rPr>
              <a:pPr lvl="0">
                <a:spcBef>
                  <a:spcPct val="0"/>
                </a:spcBef>
                <a:spcAft>
                  <a:spcPct val="0"/>
                </a:spcAft>
              </a:pPr>
              <a:t>TSP</a:t>
            </a:fld>
            <a:endParaRPr lang="en-US" sz="1200">
              <a:cs typeface="+mn-cs"/>
            </a:endParaRPr>
          </a:p>
        </p:txBody>
      </p:sp>
      <p:sp>
        <p:nvSpPr>
          <p:cNvPr id="144" name="Text Placeholder 4">
            <a:extLst>
              <a:ext uri="{FF2B5EF4-FFF2-40B4-BE49-F238E27FC236}">
                <a16:creationId xmlns:a16="http://schemas.microsoft.com/office/drawing/2014/main" id="{F7BF463C-7E84-06F6-5349-DB35864A192F}"/>
              </a:ext>
            </a:extLst>
          </p:cNvPr>
          <p:cNvSpPr>
            <a:spLocks noGrp="1"/>
          </p:cNvSpPr>
          <p:nvPr>
            <p:custDataLst>
              <p:tags r:id="rId22"/>
            </p:custDataLst>
          </p:nvPr>
        </p:nvSpPr>
        <p:spPr bwMode="auto">
          <a:xfrm>
            <a:off x="5884863" y="33099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3A02E84-FAE5-4426-9AB8-7750C2530F46}" type="datetime'''''''''''''ILLE'''''''''''''''''''''''''''''''''''''''">
              <a:rPr lang="en-US" altLang="en-US" sz="1200" smtClean="0">
                <a:cs typeface="+mn-cs"/>
              </a:rPr>
              <a:pPr lvl="0">
                <a:spcBef>
                  <a:spcPct val="0"/>
                </a:spcBef>
                <a:spcAft>
                  <a:spcPct val="0"/>
                </a:spcAft>
              </a:pPr>
              <a:t>ILLE</a:t>
            </a:fld>
            <a:endParaRPr lang="en-US" sz="1200">
              <a:cs typeface="+mn-cs"/>
            </a:endParaRPr>
          </a:p>
        </p:txBody>
      </p:sp>
      <p:sp>
        <p:nvSpPr>
          <p:cNvPr id="50" name="Text Placeholder 4">
            <a:extLst>
              <a:ext uri="{FF2B5EF4-FFF2-40B4-BE49-F238E27FC236}">
                <a16:creationId xmlns:a16="http://schemas.microsoft.com/office/drawing/2014/main" id="{370AC1DF-E5D3-C584-9633-439DBE994AD9}"/>
              </a:ext>
            </a:extLst>
          </p:cNvPr>
          <p:cNvSpPr>
            <a:spLocks noGrp="1"/>
          </p:cNvSpPr>
          <p:nvPr>
            <p:custDataLst>
              <p:tags r:id="rId23"/>
            </p:custDataLst>
          </p:nvPr>
        </p:nvSpPr>
        <p:spPr bwMode="auto">
          <a:xfrm>
            <a:off x="5884863" y="35512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31E7F8-E8D2-4A0E-9212-CDDAA7325BC3}" type="datetime'''''''''''''''G''''en''e''ra''t''''''''''''''''''o''''rs'''''">
              <a:rPr lang="en-US" altLang="en-US" sz="1200" smtClean="0">
                <a:cs typeface="+mn-cs"/>
              </a:rPr>
              <a:pPr lvl="0">
                <a:spcBef>
                  <a:spcPct val="0"/>
                </a:spcBef>
                <a:spcAft>
                  <a:spcPct val="0"/>
                </a:spcAft>
              </a:pPr>
              <a:t>Generators</a:t>
            </a:fld>
            <a:endParaRPr lang="en-US" sz="1200">
              <a:cs typeface="+mn-cs"/>
            </a:endParaRPr>
          </a:p>
        </p:txBody>
      </p:sp>
      <p:sp>
        <p:nvSpPr>
          <p:cNvPr id="145" name="Text Placeholder 4">
            <a:extLst>
              <a:ext uri="{FF2B5EF4-FFF2-40B4-BE49-F238E27FC236}">
                <a16:creationId xmlns:a16="http://schemas.microsoft.com/office/drawing/2014/main" id="{D86EB53C-2E30-7FBF-4B57-3905D4B204F5}"/>
              </a:ext>
            </a:extLst>
          </p:cNvPr>
          <p:cNvSpPr>
            <a:spLocks noGrp="1"/>
          </p:cNvSpPr>
          <p:nvPr>
            <p:custDataLst>
              <p:tags r:id="rId24"/>
            </p:custDataLst>
          </p:nvPr>
        </p:nvSpPr>
        <p:spPr bwMode="auto">
          <a:xfrm>
            <a:off x="5884863" y="3790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FA7966-B105-4C4F-864B-6771D78FEEE2}" type="datetime'''''''O''''''''''''''t''''''''''''''''h''e''rs'''''''''''''''">
              <a:rPr lang="en-US" altLang="en-US" sz="1200" smtClean="0">
                <a:cs typeface="+mn-cs"/>
              </a:rPr>
              <a:pPr lvl="0">
                <a:spcBef>
                  <a:spcPct val="0"/>
                </a:spcBef>
                <a:spcAft>
                  <a:spcPct val="0"/>
                </a:spcAft>
              </a:pPr>
              <a:t>Others</a:t>
            </a:fld>
            <a:endParaRPr lang="en-US" sz="1200">
              <a:cs typeface="+mn-cs"/>
            </a:endParaRPr>
          </a:p>
        </p:txBody>
      </p:sp>
      <p:sp>
        <p:nvSpPr>
          <p:cNvPr id="146" name="Text Placeholder 4">
            <a:extLst>
              <a:ext uri="{FF2B5EF4-FFF2-40B4-BE49-F238E27FC236}">
                <a16:creationId xmlns:a16="http://schemas.microsoft.com/office/drawing/2014/main" id="{9DE157DD-0061-5448-2EE6-B1F8942E66CA}"/>
              </a:ext>
            </a:extLst>
          </p:cNvPr>
          <p:cNvSpPr>
            <a:spLocks noGrp="1"/>
          </p:cNvSpPr>
          <p:nvPr>
            <p:custDataLst>
              <p:tags r:id="rId25"/>
            </p:custDataLst>
          </p:nvPr>
        </p:nvSpPr>
        <p:spPr bwMode="auto">
          <a:xfrm>
            <a:off x="5884863" y="40322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5F1513C-A8DF-4CB7-842C-961A44ED03C6}" type="datetime'''''''T''''''''''''''''''''''''''''ot''a''''''''''''''l'''''">
              <a:rPr lang="en-US" altLang="en-US" sz="1200" smtClean="0">
                <a:cs typeface="+mn-cs"/>
              </a:rPr>
              <a:pPr lvl="0">
                <a:spcBef>
                  <a:spcPct val="0"/>
                </a:spcBef>
                <a:spcAft>
                  <a:spcPct val="0"/>
                </a:spcAft>
              </a:pPr>
              <a:t>Total</a:t>
            </a:fld>
            <a:endParaRPr lang="en-US" sz="1200">
              <a:cs typeface="+mn-cs"/>
            </a:endParaRPr>
          </a:p>
        </p:txBody>
      </p:sp>
      <p:sp>
        <p:nvSpPr>
          <p:cNvPr id="157" name="TextBox 156">
            <a:extLst>
              <a:ext uri="{FF2B5EF4-FFF2-40B4-BE49-F238E27FC236}">
                <a16:creationId xmlns:a16="http://schemas.microsoft.com/office/drawing/2014/main" id="{CFB7FEFB-1750-1751-C11C-063044B6418A}"/>
              </a:ext>
            </a:extLst>
          </p:cNvPr>
          <p:cNvSpPr txBox="1">
            <a:spLocks/>
          </p:cNvSpPr>
          <p:nvPr>
            <p:custDataLst>
              <p:tags r:id="rId26"/>
            </p:custDataLst>
          </p:nvPr>
        </p:nvSpPr>
        <p:spPr>
          <a:xfrm>
            <a:off x="10723464" y="1047750"/>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59" name="Oval 158">
            <a:extLst>
              <a:ext uri="{FF2B5EF4-FFF2-40B4-BE49-F238E27FC236}">
                <a16:creationId xmlns:a16="http://schemas.microsoft.com/office/drawing/2014/main" id="{EA691B92-7C69-2BE8-D62B-FE81C14CC66D}"/>
              </a:ext>
            </a:extLst>
          </p:cNvPr>
          <p:cNvSpPr>
            <a:spLocks/>
          </p:cNvSpPr>
          <p:nvPr>
            <p:custDataLst>
              <p:tags r:id="rId27"/>
            </p:custDataLst>
          </p:nvPr>
        </p:nvSpPr>
        <p:spPr>
          <a:xfrm>
            <a:off x="10152052" y="10017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161" name="Oval 160">
            <a:extLst>
              <a:ext uri="{FF2B5EF4-FFF2-40B4-BE49-F238E27FC236}">
                <a16:creationId xmlns:a16="http://schemas.microsoft.com/office/drawing/2014/main" id="{0F1F7DDD-9213-70F8-CA57-47DB4FB61414}"/>
              </a:ext>
            </a:extLst>
          </p:cNvPr>
          <p:cNvSpPr>
            <a:spLocks/>
          </p:cNvSpPr>
          <p:nvPr/>
        </p:nvSpPr>
        <p:spPr>
          <a:xfrm>
            <a:off x="11153775" y="1570515"/>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62" name="Oval 161">
            <a:extLst>
              <a:ext uri="{FF2B5EF4-FFF2-40B4-BE49-F238E27FC236}">
                <a16:creationId xmlns:a16="http://schemas.microsoft.com/office/drawing/2014/main" id="{BF5C29DF-45DF-96B1-FD50-C47741BF17F5}"/>
              </a:ext>
            </a:extLst>
          </p:cNvPr>
          <p:cNvSpPr>
            <a:spLocks/>
          </p:cNvSpPr>
          <p:nvPr/>
        </p:nvSpPr>
        <p:spPr>
          <a:xfrm>
            <a:off x="11153775" y="1821161"/>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63" name="Oval 162">
            <a:extLst>
              <a:ext uri="{FF2B5EF4-FFF2-40B4-BE49-F238E27FC236}">
                <a16:creationId xmlns:a16="http://schemas.microsoft.com/office/drawing/2014/main" id="{60AC3287-4AB2-9579-8C5F-1D58BF3FC362}"/>
              </a:ext>
            </a:extLst>
          </p:cNvPr>
          <p:cNvSpPr>
            <a:spLocks/>
          </p:cNvSpPr>
          <p:nvPr/>
        </p:nvSpPr>
        <p:spPr>
          <a:xfrm>
            <a:off x="11153775" y="2071807"/>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64" name="Oval 163">
            <a:extLst>
              <a:ext uri="{FF2B5EF4-FFF2-40B4-BE49-F238E27FC236}">
                <a16:creationId xmlns:a16="http://schemas.microsoft.com/office/drawing/2014/main" id="{D5BE9D71-BB13-C0AC-10EC-C7FFD8F9381E}"/>
              </a:ext>
            </a:extLst>
          </p:cNvPr>
          <p:cNvSpPr>
            <a:spLocks/>
          </p:cNvSpPr>
          <p:nvPr/>
        </p:nvSpPr>
        <p:spPr>
          <a:xfrm>
            <a:off x="11153775" y="2322453"/>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graphicFrame>
        <p:nvGraphicFramePr>
          <p:cNvPr id="49" name="Chart 48">
            <a:extLst>
              <a:ext uri="{FF2B5EF4-FFF2-40B4-BE49-F238E27FC236}">
                <a16:creationId xmlns:a16="http://schemas.microsoft.com/office/drawing/2014/main" id="{0C596050-B5FB-E114-46E2-CB52EF8FDF1B}"/>
              </a:ext>
            </a:extLst>
          </p:cNvPr>
          <p:cNvGraphicFramePr/>
          <p:nvPr>
            <p:custDataLst>
              <p:tags r:id="rId28"/>
            </p:custDataLst>
          </p:nvPr>
        </p:nvGraphicFramePr>
        <p:xfrm>
          <a:off x="6664325" y="4175125"/>
          <a:ext cx="4394200" cy="1741488"/>
        </p:xfrm>
        <a:graphic>
          <a:graphicData uri="http://schemas.openxmlformats.org/drawingml/2006/chart">
            <c:chart xmlns:c="http://schemas.openxmlformats.org/drawingml/2006/chart" xmlns:r="http://schemas.openxmlformats.org/officeDocument/2006/relationships" r:id="rId40"/>
          </a:graphicData>
        </a:graphic>
      </p:graphicFrame>
      <p:sp>
        <p:nvSpPr>
          <p:cNvPr id="194" name="Text Placeholder 4">
            <a:extLst>
              <a:ext uri="{FF2B5EF4-FFF2-40B4-BE49-F238E27FC236}">
                <a16:creationId xmlns:a16="http://schemas.microsoft.com/office/drawing/2014/main" id="{16137704-60F7-7F00-7CDB-730D01391C8B}"/>
              </a:ext>
            </a:extLst>
          </p:cNvPr>
          <p:cNvSpPr>
            <a:spLocks noGrp="1"/>
          </p:cNvSpPr>
          <p:nvPr>
            <p:custDataLst>
              <p:tags r:id="rId29"/>
            </p:custDataLst>
          </p:nvPr>
        </p:nvSpPr>
        <p:spPr bwMode="auto">
          <a:xfrm>
            <a:off x="5884863" y="447040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A8D8FD-C4CB-4595-8E53-B93B5ED0D8D3}" type="datetime'T''''''''''''''''''''''''S''''''''''P'''''''''''''''">
              <a:rPr lang="en-US" altLang="en-US" sz="1200" smtClean="0">
                <a:cs typeface="+mn-cs"/>
              </a:rPr>
              <a:pPr lvl="0">
                <a:spcBef>
                  <a:spcPct val="0"/>
                </a:spcBef>
                <a:spcAft>
                  <a:spcPct val="0"/>
                </a:spcAft>
              </a:pPr>
              <a:t>TSP</a:t>
            </a:fld>
            <a:endParaRPr lang="en-US" sz="1200">
              <a:cs typeface="+mn-cs"/>
            </a:endParaRPr>
          </a:p>
        </p:txBody>
      </p:sp>
      <p:sp>
        <p:nvSpPr>
          <p:cNvPr id="195" name="Text Placeholder 4">
            <a:extLst>
              <a:ext uri="{FF2B5EF4-FFF2-40B4-BE49-F238E27FC236}">
                <a16:creationId xmlns:a16="http://schemas.microsoft.com/office/drawing/2014/main" id="{8CCA3AF9-9A59-4FE7-CFDD-92AA696D3AE3}"/>
              </a:ext>
            </a:extLst>
          </p:cNvPr>
          <p:cNvSpPr>
            <a:spLocks noGrp="1"/>
          </p:cNvSpPr>
          <p:nvPr>
            <p:custDataLst>
              <p:tags r:id="rId30"/>
            </p:custDataLst>
          </p:nvPr>
        </p:nvSpPr>
        <p:spPr bwMode="auto">
          <a:xfrm>
            <a:off x="5884863" y="47117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56CC8B3-B7FE-446F-95BA-0696552CD77F}" type="datetime'''''IL''''''''''''''''''''''''''''''LE'''''''''''''''''''''">
              <a:rPr lang="en-US" altLang="en-US" sz="1200" smtClean="0">
                <a:cs typeface="+mn-cs"/>
              </a:rPr>
              <a:pPr lvl="0">
                <a:spcBef>
                  <a:spcPct val="0"/>
                </a:spcBef>
                <a:spcAft>
                  <a:spcPct val="0"/>
                </a:spcAft>
              </a:pPr>
              <a:t>ILLE</a:t>
            </a:fld>
            <a:endParaRPr lang="en-US" sz="1200">
              <a:cs typeface="+mn-cs"/>
            </a:endParaRPr>
          </a:p>
        </p:txBody>
      </p:sp>
      <p:sp>
        <p:nvSpPr>
          <p:cNvPr id="77" name="Text Placeholder 4">
            <a:extLst>
              <a:ext uri="{FF2B5EF4-FFF2-40B4-BE49-F238E27FC236}">
                <a16:creationId xmlns:a16="http://schemas.microsoft.com/office/drawing/2014/main" id="{1D691699-F2D6-776D-026D-07A91140A893}"/>
              </a:ext>
            </a:extLst>
          </p:cNvPr>
          <p:cNvSpPr>
            <a:spLocks noGrp="1"/>
          </p:cNvSpPr>
          <p:nvPr>
            <p:custDataLst>
              <p:tags r:id="rId31"/>
            </p:custDataLst>
          </p:nvPr>
        </p:nvSpPr>
        <p:spPr bwMode="auto">
          <a:xfrm>
            <a:off x="5884863" y="495458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B566FE1-FEF7-4D44-B6F8-2D97665EF1FE}" type="datetime'Ge''''n''''''e''r''at''''''''o''''''''''r''s'">
              <a:rPr lang="en-US" altLang="en-US" sz="1200" smtClean="0">
                <a:cs typeface="+mn-cs"/>
              </a:rPr>
              <a:pPr lvl="0">
                <a:spcBef>
                  <a:spcPct val="0"/>
                </a:spcBef>
                <a:spcAft>
                  <a:spcPct val="0"/>
                </a:spcAft>
              </a:pPr>
              <a:t>Generators</a:t>
            </a:fld>
            <a:endParaRPr lang="en-US" sz="1200">
              <a:cs typeface="+mn-cs"/>
            </a:endParaRPr>
          </a:p>
        </p:txBody>
      </p:sp>
      <p:sp>
        <p:nvSpPr>
          <p:cNvPr id="196" name="Text Placeholder 4">
            <a:extLst>
              <a:ext uri="{FF2B5EF4-FFF2-40B4-BE49-F238E27FC236}">
                <a16:creationId xmlns:a16="http://schemas.microsoft.com/office/drawing/2014/main" id="{2BCC6230-217E-4FB4-2466-F29AFD4F1F57}"/>
              </a:ext>
            </a:extLst>
          </p:cNvPr>
          <p:cNvSpPr>
            <a:spLocks noGrp="1"/>
          </p:cNvSpPr>
          <p:nvPr>
            <p:custDataLst>
              <p:tags r:id="rId32"/>
            </p:custDataLst>
          </p:nvPr>
        </p:nvSpPr>
        <p:spPr bwMode="auto">
          <a:xfrm>
            <a:off x="5884863" y="51958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B3B5DD5-C588-4FBA-83ED-D9A0D378E1F6}" type="datetime'''''''''''O''''''''''''''''''t''''''''''h''''''''''''''er''s'">
              <a:rPr lang="en-US" altLang="en-US" sz="1200" smtClean="0">
                <a:cs typeface="+mn-cs"/>
              </a:rPr>
              <a:pPr lvl="0">
                <a:spcBef>
                  <a:spcPct val="0"/>
                </a:spcBef>
                <a:spcAft>
                  <a:spcPct val="0"/>
                </a:spcAft>
              </a:pPr>
              <a:t>Others</a:t>
            </a:fld>
            <a:endParaRPr lang="en-US" sz="1200">
              <a:cs typeface="+mn-cs"/>
            </a:endParaRPr>
          </a:p>
        </p:txBody>
      </p:sp>
      <p:sp>
        <p:nvSpPr>
          <p:cNvPr id="243" name="Text Placeholder 4">
            <a:extLst>
              <a:ext uri="{FF2B5EF4-FFF2-40B4-BE49-F238E27FC236}">
                <a16:creationId xmlns:a16="http://schemas.microsoft.com/office/drawing/2014/main" id="{4C1F3293-4EFE-461D-940D-7EE66BAE31C5}"/>
              </a:ext>
            </a:extLst>
          </p:cNvPr>
          <p:cNvSpPr>
            <a:spLocks noGrp="1"/>
          </p:cNvSpPr>
          <p:nvPr>
            <p:custDataLst>
              <p:tags r:id="rId33"/>
            </p:custDataLst>
          </p:nvPr>
        </p:nvSpPr>
        <p:spPr bwMode="gray">
          <a:xfrm>
            <a:off x="9947275" y="5437188"/>
            <a:ext cx="263525"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E0F88B2-5D36-44C6-B577-2EA8A69C423D}" type="datetime'''''''''5''''''''''''''''''''''''''''%'''''''''''''''''''''">
              <a:rPr lang="en-US" altLang="en-US" sz="1200" smtClean="0">
                <a:effectLst/>
                <a:cs typeface="+mn-cs"/>
              </a:rPr>
              <a:pPr lvl="0" algn="ctr">
                <a:spcBef>
                  <a:spcPct val="0"/>
                </a:spcBef>
                <a:spcAft>
                  <a:spcPct val="0"/>
                </a:spcAft>
              </a:pPr>
              <a:t>5%</a:t>
            </a:fld>
            <a:endParaRPr lang="en-US" sz="1200">
              <a:cs typeface="+mn-cs"/>
            </a:endParaRPr>
          </a:p>
        </p:txBody>
      </p:sp>
      <p:sp>
        <p:nvSpPr>
          <p:cNvPr id="197" name="Text Placeholder 4">
            <a:extLst>
              <a:ext uri="{FF2B5EF4-FFF2-40B4-BE49-F238E27FC236}">
                <a16:creationId xmlns:a16="http://schemas.microsoft.com/office/drawing/2014/main" id="{41315287-9535-8373-0211-6A06D2DF6806}"/>
              </a:ext>
            </a:extLst>
          </p:cNvPr>
          <p:cNvSpPr>
            <a:spLocks noGrp="1"/>
          </p:cNvSpPr>
          <p:nvPr>
            <p:custDataLst>
              <p:tags r:id="rId34"/>
            </p:custDataLst>
          </p:nvPr>
        </p:nvSpPr>
        <p:spPr bwMode="auto">
          <a:xfrm>
            <a:off x="5884863" y="54371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15A3959-AC35-4989-8C08-C1F766C6AFEC}" type="datetime'T''''''''''''''''''''''''''''''o''''''''''''t''''''''''al'''''">
              <a:rPr lang="en-US" altLang="en-US" sz="1200" smtClean="0">
                <a:cs typeface="+mn-cs"/>
              </a:rPr>
              <a:pPr lvl="0">
                <a:spcBef>
                  <a:spcPct val="0"/>
                </a:spcBef>
                <a:spcAft>
                  <a:spcPct val="0"/>
                </a:spcAft>
              </a:pPr>
              <a:t>Total</a:t>
            </a:fld>
            <a:endParaRPr lang="en-US" sz="1200">
              <a:cs typeface="+mn-cs"/>
            </a:endParaRPr>
          </a:p>
        </p:txBody>
      </p:sp>
      <p:sp>
        <p:nvSpPr>
          <p:cNvPr id="41" name="Oval 40">
            <a:extLst>
              <a:ext uri="{FF2B5EF4-FFF2-40B4-BE49-F238E27FC236}">
                <a16:creationId xmlns:a16="http://schemas.microsoft.com/office/drawing/2014/main" id="{7D72E128-2BB1-4CD1-97D1-FCD36A7743C1}"/>
              </a:ext>
            </a:extLst>
          </p:cNvPr>
          <p:cNvSpPr>
            <a:spLocks/>
          </p:cNvSpPr>
          <p:nvPr/>
        </p:nvSpPr>
        <p:spPr>
          <a:xfrm>
            <a:off x="11153775" y="2573099"/>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69" name="Oval 68">
            <a:extLst>
              <a:ext uri="{FF2B5EF4-FFF2-40B4-BE49-F238E27FC236}">
                <a16:creationId xmlns:a16="http://schemas.microsoft.com/office/drawing/2014/main" id="{F095849F-EA09-B7A6-2C2F-2EA106593358}"/>
              </a:ext>
            </a:extLst>
          </p:cNvPr>
          <p:cNvSpPr>
            <a:spLocks/>
          </p:cNvSpPr>
          <p:nvPr/>
        </p:nvSpPr>
        <p:spPr>
          <a:xfrm>
            <a:off x="11153775" y="308610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70" name="Oval 69">
            <a:extLst>
              <a:ext uri="{FF2B5EF4-FFF2-40B4-BE49-F238E27FC236}">
                <a16:creationId xmlns:a16="http://schemas.microsoft.com/office/drawing/2014/main" id="{99A4266C-1565-5948-5584-648ECC84CEF1}"/>
              </a:ext>
            </a:extLst>
          </p:cNvPr>
          <p:cNvSpPr>
            <a:spLocks/>
          </p:cNvSpPr>
          <p:nvPr/>
        </p:nvSpPr>
        <p:spPr>
          <a:xfrm>
            <a:off x="11153775" y="332105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71" name="Oval 70">
            <a:extLst>
              <a:ext uri="{FF2B5EF4-FFF2-40B4-BE49-F238E27FC236}">
                <a16:creationId xmlns:a16="http://schemas.microsoft.com/office/drawing/2014/main" id="{0FF1EB4B-E0F9-4250-BEE0-EB461D1E1412}"/>
              </a:ext>
            </a:extLst>
          </p:cNvPr>
          <p:cNvSpPr>
            <a:spLocks/>
          </p:cNvSpPr>
          <p:nvPr/>
        </p:nvSpPr>
        <p:spPr>
          <a:xfrm>
            <a:off x="11153775" y="355441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72" name="Oval 71">
            <a:extLst>
              <a:ext uri="{FF2B5EF4-FFF2-40B4-BE49-F238E27FC236}">
                <a16:creationId xmlns:a16="http://schemas.microsoft.com/office/drawing/2014/main" id="{B82CE85C-3D31-11EC-43F8-7772F9234D4A}"/>
              </a:ext>
            </a:extLst>
          </p:cNvPr>
          <p:cNvSpPr>
            <a:spLocks/>
          </p:cNvSpPr>
          <p:nvPr/>
        </p:nvSpPr>
        <p:spPr>
          <a:xfrm>
            <a:off x="11153775" y="378936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73" name="Oval 72">
            <a:extLst>
              <a:ext uri="{FF2B5EF4-FFF2-40B4-BE49-F238E27FC236}">
                <a16:creationId xmlns:a16="http://schemas.microsoft.com/office/drawing/2014/main" id="{165033D2-2D8A-BA09-13FA-554260DFE517}"/>
              </a:ext>
            </a:extLst>
          </p:cNvPr>
          <p:cNvSpPr>
            <a:spLocks/>
          </p:cNvSpPr>
          <p:nvPr/>
        </p:nvSpPr>
        <p:spPr>
          <a:xfrm>
            <a:off x="11153775" y="4024314"/>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99" name="Oval 98">
            <a:extLst>
              <a:ext uri="{FF2B5EF4-FFF2-40B4-BE49-F238E27FC236}">
                <a16:creationId xmlns:a16="http://schemas.microsoft.com/office/drawing/2014/main" id="{F0CB4B22-38E0-A3C8-F1E5-5E3216EC2E93}"/>
              </a:ext>
            </a:extLst>
          </p:cNvPr>
          <p:cNvSpPr>
            <a:spLocks/>
          </p:cNvSpPr>
          <p:nvPr/>
        </p:nvSpPr>
        <p:spPr>
          <a:xfrm>
            <a:off x="11153775" y="4467311"/>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00" name="Oval 99">
            <a:extLst>
              <a:ext uri="{FF2B5EF4-FFF2-40B4-BE49-F238E27FC236}">
                <a16:creationId xmlns:a16="http://schemas.microsoft.com/office/drawing/2014/main" id="{9ED566F7-7FB9-3292-7DB3-C3F2D24FFEFB}"/>
              </a:ext>
            </a:extLst>
          </p:cNvPr>
          <p:cNvSpPr>
            <a:spLocks/>
          </p:cNvSpPr>
          <p:nvPr/>
        </p:nvSpPr>
        <p:spPr>
          <a:xfrm>
            <a:off x="11153775" y="4707023"/>
            <a:ext cx="457200" cy="18415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02" name="Oval 101">
            <a:extLst>
              <a:ext uri="{FF2B5EF4-FFF2-40B4-BE49-F238E27FC236}">
                <a16:creationId xmlns:a16="http://schemas.microsoft.com/office/drawing/2014/main" id="{A269B355-C4E2-E880-6CA9-C102386AB02E}"/>
              </a:ext>
            </a:extLst>
          </p:cNvPr>
          <p:cNvSpPr>
            <a:spLocks/>
          </p:cNvSpPr>
          <p:nvPr/>
        </p:nvSpPr>
        <p:spPr>
          <a:xfrm>
            <a:off x="11153775" y="494832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03" name="Oval 102">
            <a:extLst>
              <a:ext uri="{FF2B5EF4-FFF2-40B4-BE49-F238E27FC236}">
                <a16:creationId xmlns:a16="http://schemas.microsoft.com/office/drawing/2014/main" id="{A3BD684F-D0BD-65C9-DCE2-21A6653F8D1C}"/>
              </a:ext>
            </a:extLst>
          </p:cNvPr>
          <p:cNvSpPr>
            <a:spLocks/>
          </p:cNvSpPr>
          <p:nvPr/>
        </p:nvSpPr>
        <p:spPr>
          <a:xfrm>
            <a:off x="11153775" y="5188036"/>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104" name="Oval 103">
            <a:extLst>
              <a:ext uri="{FF2B5EF4-FFF2-40B4-BE49-F238E27FC236}">
                <a16:creationId xmlns:a16="http://schemas.microsoft.com/office/drawing/2014/main" id="{10C5FE14-F0C0-E925-2228-F70C8F75FC7F}"/>
              </a:ext>
            </a:extLst>
          </p:cNvPr>
          <p:cNvSpPr>
            <a:spLocks/>
          </p:cNvSpPr>
          <p:nvPr/>
        </p:nvSpPr>
        <p:spPr>
          <a:xfrm>
            <a:off x="11153775" y="5427748"/>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33" name="Rectangle 32">
            <a:extLst>
              <a:ext uri="{FF2B5EF4-FFF2-40B4-BE49-F238E27FC236}">
                <a16:creationId xmlns:a16="http://schemas.microsoft.com/office/drawing/2014/main" id="{B0DC3A77-46A8-7614-85DC-3E71124E2533}"/>
              </a:ext>
            </a:extLst>
          </p:cNvPr>
          <p:cNvSpPr/>
          <p:nvPr/>
        </p:nvSpPr>
        <p:spPr>
          <a:xfrm>
            <a:off x="492760" y="5948119"/>
            <a:ext cx="11178079" cy="42505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Majority of respondents (73-76%) agree with ERCOT’s three proposed approaches to improve the Batch process</a:t>
            </a:r>
          </a:p>
        </p:txBody>
      </p:sp>
    </p:spTree>
    <p:extLst>
      <p:ext uri="{BB962C8B-B14F-4D97-AF65-F5344CB8AC3E}">
        <p14:creationId xmlns:p14="http://schemas.microsoft.com/office/powerpoint/2010/main" val="42644273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815C9FC-B26C-1EB3-DC3E-7CFC733C618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606" imgH="608" progId="TCLayout.ActiveDocument.1">
                  <p:embed/>
                </p:oleObj>
              </mc:Choice>
              <mc:Fallback>
                <p:oleObj name="think-cell Slide" r:id="rId48" imgW="606" imgH="608" progId="TCLayout.ActiveDocument.1">
                  <p:embed/>
                  <p:pic>
                    <p:nvPicPr>
                      <p:cNvPr id="5" name="Object 6" hidden="1">
                        <a:extLst>
                          <a:ext uri="{FF2B5EF4-FFF2-40B4-BE49-F238E27FC236}">
                            <a16:creationId xmlns:a16="http://schemas.microsoft.com/office/drawing/2014/main" id="{2815C9FC-B26C-1EB3-DC3E-7CFC733C6182}"/>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2" name="3. Subtitle">
            <a:extLst>
              <a:ext uri="{FF2B5EF4-FFF2-40B4-BE49-F238E27FC236}">
                <a16:creationId xmlns:a16="http://schemas.microsoft.com/office/drawing/2014/main" id="{142C5DAB-F8C4-70EE-DEE9-F835078842A6}"/>
              </a:ext>
            </a:extLst>
          </p:cNvPr>
          <p:cNvSpPr>
            <a:spLocks noGrp="1"/>
          </p:cNvSpPr>
          <p:nvPr>
            <p:ph type="subTitle" idx="1"/>
            <p:custDataLst>
              <p:tags r:id="rId2"/>
            </p:custDataLst>
          </p:nvPr>
        </p:nvSpPr>
        <p:spPr/>
        <p:txBody>
          <a:bodyPr/>
          <a:lstStyle/>
          <a:p>
            <a:endParaRPr lang="en-US"/>
          </a:p>
        </p:txBody>
      </p:sp>
      <p:sp>
        <p:nvSpPr>
          <p:cNvPr id="3" name="1. On-page tracker">
            <a:extLst>
              <a:ext uri="{FF2B5EF4-FFF2-40B4-BE49-F238E27FC236}">
                <a16:creationId xmlns:a16="http://schemas.microsoft.com/office/drawing/2014/main" id="{3FA9B851-F990-1AEE-B9BE-413B83A809CC}"/>
              </a:ext>
            </a:extLst>
          </p:cNvPr>
          <p:cNvSpPr>
            <a:spLocks noGrp="1"/>
          </p:cNvSpPr>
          <p:nvPr>
            <p:ph type="body" sz="quarter" idx="10"/>
            <p:custDataLst>
              <p:tags r:id="rId3"/>
            </p:custDataLst>
          </p:nvPr>
        </p:nvSpPr>
        <p:spPr/>
        <p:txBody>
          <a:bodyPr/>
          <a:lstStyle/>
          <a:p>
            <a:endParaRPr lang="en-US"/>
          </a:p>
        </p:txBody>
      </p:sp>
      <p:sp>
        <p:nvSpPr>
          <p:cNvPr id="4" name="2. Slide Title">
            <a:extLst>
              <a:ext uri="{FF2B5EF4-FFF2-40B4-BE49-F238E27FC236}">
                <a16:creationId xmlns:a16="http://schemas.microsoft.com/office/drawing/2014/main" id="{56B1A380-A265-F799-42D8-B3459CE88B22}"/>
              </a:ext>
            </a:extLst>
          </p:cNvPr>
          <p:cNvSpPr>
            <a:spLocks noGrp="1"/>
          </p:cNvSpPr>
          <p:nvPr>
            <p:ph type="title"/>
            <p:custDataLst>
              <p:tags r:id="rId4"/>
            </p:custDataLst>
          </p:nvPr>
        </p:nvSpPr>
        <p:spPr/>
        <p:txBody>
          <a:bodyPr vert="horz"/>
          <a:lstStyle/>
          <a:p>
            <a:r>
              <a:rPr lang="en-US">
                <a:solidFill>
                  <a:schemeClr val="accent1"/>
                </a:solidFill>
              </a:rPr>
              <a:t>Batch processes: </a:t>
            </a:r>
            <a:r>
              <a:rPr lang="en-US"/>
              <a:t>Priority BYOG enhancements (1/4)</a:t>
            </a:r>
          </a:p>
        </p:txBody>
      </p:sp>
      <p:sp>
        <p:nvSpPr>
          <p:cNvPr id="7" name="TextBox 6">
            <a:extLst>
              <a:ext uri="{FF2B5EF4-FFF2-40B4-BE49-F238E27FC236}">
                <a16:creationId xmlns:a16="http://schemas.microsoft.com/office/drawing/2014/main" id="{72B9E54C-322F-3E35-F496-0C77E149BCB9}"/>
              </a:ext>
            </a:extLst>
          </p:cNvPr>
          <p:cNvSpPr txBox="1"/>
          <p:nvPr>
            <p:custDataLst>
              <p:tags r:id="rId5"/>
            </p:custDataLst>
          </p:nvPr>
        </p:nvSpPr>
        <p:spPr>
          <a:xfrm>
            <a:off x="571500" y="1519508"/>
            <a:ext cx="1297057"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8" name="TextBox 7">
            <a:extLst>
              <a:ext uri="{FF2B5EF4-FFF2-40B4-BE49-F238E27FC236}">
                <a16:creationId xmlns:a16="http://schemas.microsoft.com/office/drawing/2014/main" id="{38F6FD49-287D-E571-E358-BEAFE6CC9D07}"/>
              </a:ext>
            </a:extLst>
          </p:cNvPr>
          <p:cNvSpPr txBox="1"/>
          <p:nvPr>
            <p:custDataLst>
              <p:tags r:id="rId6"/>
            </p:custDataLst>
          </p:nvPr>
        </p:nvSpPr>
        <p:spPr>
          <a:xfrm>
            <a:off x="571500" y="1871067"/>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registration and lifecycle</a:t>
            </a:r>
          </a:p>
        </p:txBody>
      </p:sp>
      <p:sp>
        <p:nvSpPr>
          <p:cNvPr id="12" name="TextBox 11">
            <a:extLst>
              <a:ext uri="{FF2B5EF4-FFF2-40B4-BE49-F238E27FC236}">
                <a16:creationId xmlns:a16="http://schemas.microsoft.com/office/drawing/2014/main" id="{7D9E89BA-8065-C599-36CF-12C561E759AF}"/>
              </a:ext>
            </a:extLst>
          </p:cNvPr>
          <p:cNvSpPr txBox="1"/>
          <p:nvPr>
            <p:custDataLst>
              <p:tags r:id="rId7"/>
            </p:custDataLst>
          </p:nvPr>
        </p:nvSpPr>
        <p:spPr>
          <a:xfrm>
            <a:off x="571500" y="3873790"/>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enhancements</a:t>
            </a:r>
          </a:p>
        </p:txBody>
      </p:sp>
      <p:sp>
        <p:nvSpPr>
          <p:cNvPr id="15" name="TextBox 14">
            <a:extLst>
              <a:ext uri="{FF2B5EF4-FFF2-40B4-BE49-F238E27FC236}">
                <a16:creationId xmlns:a16="http://schemas.microsoft.com/office/drawing/2014/main" id="{338A2562-4655-5C31-8130-D4B40C5DE1E2}"/>
              </a:ext>
            </a:extLst>
          </p:cNvPr>
          <p:cNvSpPr txBox="1"/>
          <p:nvPr>
            <p:custDataLst>
              <p:tags r:id="rId8"/>
            </p:custDataLst>
          </p:nvPr>
        </p:nvSpPr>
        <p:spPr>
          <a:xfrm>
            <a:off x="571500" y="5375832"/>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Alternative BYOG enhancements</a:t>
            </a:r>
          </a:p>
        </p:txBody>
      </p:sp>
      <p:sp>
        <p:nvSpPr>
          <p:cNvPr id="17" name="TextBox 16">
            <a:extLst>
              <a:ext uri="{FF2B5EF4-FFF2-40B4-BE49-F238E27FC236}">
                <a16:creationId xmlns:a16="http://schemas.microsoft.com/office/drawing/2014/main" id="{A7D96558-9D4C-72B1-F312-6FE74DC18B18}"/>
              </a:ext>
            </a:extLst>
          </p:cNvPr>
          <p:cNvSpPr txBox="1"/>
          <p:nvPr>
            <p:custDataLst>
              <p:tags r:id="rId9"/>
            </p:custDataLst>
          </p:nvPr>
        </p:nvSpPr>
        <p:spPr>
          <a:xfrm>
            <a:off x="1914024" y="1519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Enhancement</a:t>
            </a:r>
          </a:p>
        </p:txBody>
      </p:sp>
      <p:sp>
        <p:nvSpPr>
          <p:cNvPr id="18" name="TextBox 17">
            <a:extLst>
              <a:ext uri="{FF2B5EF4-FFF2-40B4-BE49-F238E27FC236}">
                <a16:creationId xmlns:a16="http://schemas.microsoft.com/office/drawing/2014/main" id="{6921B4DF-B5E7-4040-8DF3-3151F456A765}"/>
              </a:ext>
            </a:extLst>
          </p:cNvPr>
          <p:cNvSpPr txBox="1"/>
          <p:nvPr>
            <p:custDataLst>
              <p:tags r:id="rId10"/>
            </p:custDataLst>
          </p:nvPr>
        </p:nvSpPr>
        <p:spPr>
          <a:xfrm>
            <a:off x="2156795" y="1871067"/>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opt-out option during Commitment</a:t>
            </a:r>
          </a:p>
        </p:txBody>
      </p:sp>
      <p:sp>
        <p:nvSpPr>
          <p:cNvPr id="19" name="TextBox 18">
            <a:extLst>
              <a:ext uri="{FF2B5EF4-FFF2-40B4-BE49-F238E27FC236}">
                <a16:creationId xmlns:a16="http://schemas.microsoft.com/office/drawing/2014/main" id="{C9972BD1-E964-91D9-84B2-D12CD9669A40}"/>
              </a:ext>
            </a:extLst>
          </p:cNvPr>
          <p:cNvSpPr txBox="1"/>
          <p:nvPr>
            <p:custDataLst>
              <p:tags r:id="rId11"/>
            </p:custDataLst>
          </p:nvPr>
        </p:nvSpPr>
        <p:spPr>
          <a:xfrm>
            <a:off x="2156795" y="2371748"/>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exit plan</a:t>
            </a:r>
          </a:p>
        </p:txBody>
      </p:sp>
      <p:sp>
        <p:nvSpPr>
          <p:cNvPr id="20" name="TextBox 19">
            <a:extLst>
              <a:ext uri="{FF2B5EF4-FFF2-40B4-BE49-F238E27FC236}">
                <a16:creationId xmlns:a16="http://schemas.microsoft.com/office/drawing/2014/main" id="{87BE8151-5CF1-655D-7A4B-E75C1D80A269}"/>
              </a:ext>
            </a:extLst>
          </p:cNvPr>
          <p:cNvSpPr txBox="1"/>
          <p:nvPr>
            <p:custDataLst>
              <p:tags r:id="rId12"/>
            </p:custDataLst>
          </p:nvPr>
        </p:nvSpPr>
        <p:spPr>
          <a:xfrm>
            <a:off x="2156795" y="2872429"/>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generation additions</a:t>
            </a:r>
          </a:p>
        </p:txBody>
      </p:sp>
      <p:sp>
        <p:nvSpPr>
          <p:cNvPr id="21" name="TextBox 20">
            <a:extLst>
              <a:ext uri="{FF2B5EF4-FFF2-40B4-BE49-F238E27FC236}">
                <a16:creationId xmlns:a16="http://schemas.microsoft.com/office/drawing/2014/main" id="{6883F041-E47C-F800-0DA5-0981B65B82F4}"/>
              </a:ext>
            </a:extLst>
          </p:cNvPr>
          <p:cNvSpPr txBox="1"/>
          <p:nvPr>
            <p:custDataLst>
              <p:tags r:id="rId13"/>
            </p:custDataLst>
          </p:nvPr>
        </p:nvSpPr>
        <p:spPr>
          <a:xfrm>
            <a:off x="2156795" y="3373109"/>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on-ramp for existing Large Load</a:t>
            </a:r>
          </a:p>
        </p:txBody>
      </p:sp>
      <p:sp>
        <p:nvSpPr>
          <p:cNvPr id="22" name="TextBox 21">
            <a:extLst>
              <a:ext uri="{FF2B5EF4-FFF2-40B4-BE49-F238E27FC236}">
                <a16:creationId xmlns:a16="http://schemas.microsoft.com/office/drawing/2014/main" id="{54B8DF33-CF50-E1EF-D060-5E42577664AE}"/>
              </a:ext>
            </a:extLst>
          </p:cNvPr>
          <p:cNvSpPr txBox="1"/>
          <p:nvPr>
            <p:custDataLst>
              <p:tags r:id="rId14"/>
            </p:custDataLst>
          </p:nvPr>
        </p:nvSpPr>
        <p:spPr>
          <a:xfrm>
            <a:off x="2156795" y="3873790"/>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Dynamic Limits</a:t>
            </a:r>
          </a:p>
        </p:txBody>
      </p:sp>
      <p:sp>
        <p:nvSpPr>
          <p:cNvPr id="23" name="TextBox 22">
            <a:extLst>
              <a:ext uri="{FF2B5EF4-FFF2-40B4-BE49-F238E27FC236}">
                <a16:creationId xmlns:a16="http://schemas.microsoft.com/office/drawing/2014/main" id="{3AAA8B6F-0EC6-2E2F-56AC-8D8C8C4E4B8D}"/>
              </a:ext>
            </a:extLst>
          </p:cNvPr>
          <p:cNvSpPr txBox="1"/>
          <p:nvPr>
            <p:custDataLst>
              <p:tags r:id="rId15"/>
            </p:custDataLst>
          </p:nvPr>
        </p:nvSpPr>
        <p:spPr>
          <a:xfrm>
            <a:off x="2156795" y="437447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self-supply outside of Batch</a:t>
            </a:r>
          </a:p>
        </p:txBody>
      </p:sp>
      <p:sp>
        <p:nvSpPr>
          <p:cNvPr id="24" name="TextBox 23">
            <a:extLst>
              <a:ext uri="{FF2B5EF4-FFF2-40B4-BE49-F238E27FC236}">
                <a16:creationId xmlns:a16="http://schemas.microsoft.com/office/drawing/2014/main" id="{84A2BDFB-C0C8-E625-08FD-DD63A99D55E7}"/>
              </a:ext>
            </a:extLst>
          </p:cNvPr>
          <p:cNvSpPr txBox="1"/>
          <p:nvPr>
            <p:custDataLst>
              <p:tags r:id="rId16"/>
            </p:custDataLst>
          </p:nvPr>
        </p:nvSpPr>
        <p:spPr>
          <a:xfrm>
            <a:off x="2156795" y="487515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with Settlement Only Generation</a:t>
            </a:r>
          </a:p>
        </p:txBody>
      </p:sp>
      <p:sp>
        <p:nvSpPr>
          <p:cNvPr id="25" name="TextBox 24">
            <a:extLst>
              <a:ext uri="{FF2B5EF4-FFF2-40B4-BE49-F238E27FC236}">
                <a16:creationId xmlns:a16="http://schemas.microsoft.com/office/drawing/2014/main" id="{223834CD-2077-202F-C34F-D3C73BE433F9}"/>
              </a:ext>
            </a:extLst>
          </p:cNvPr>
          <p:cNvSpPr txBox="1"/>
          <p:nvPr>
            <p:custDataLst>
              <p:tags r:id="rId17"/>
            </p:custDataLst>
          </p:nvPr>
        </p:nvSpPr>
        <p:spPr>
          <a:xfrm>
            <a:off x="2156795" y="5375832"/>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island transition to grid-connected</a:t>
            </a:r>
          </a:p>
        </p:txBody>
      </p:sp>
      <p:sp>
        <p:nvSpPr>
          <p:cNvPr id="26" name="TextBox 25">
            <a:extLst>
              <a:ext uri="{FF2B5EF4-FFF2-40B4-BE49-F238E27FC236}">
                <a16:creationId xmlns:a16="http://schemas.microsoft.com/office/drawing/2014/main" id="{B62D5F2B-0A17-EC8F-AAAA-058D6E8EA89E}"/>
              </a:ext>
            </a:extLst>
          </p:cNvPr>
          <p:cNvSpPr txBox="1"/>
          <p:nvPr>
            <p:custDataLst>
              <p:tags r:id="rId18"/>
            </p:custDataLst>
          </p:nvPr>
        </p:nvSpPr>
        <p:spPr>
          <a:xfrm>
            <a:off x="2156795" y="5876513"/>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BYOG at different location</a:t>
            </a:r>
          </a:p>
        </p:txBody>
      </p:sp>
      <p:sp>
        <p:nvSpPr>
          <p:cNvPr id="27" name="TextBox 26">
            <a:extLst>
              <a:ext uri="{FF2B5EF4-FFF2-40B4-BE49-F238E27FC236}">
                <a16:creationId xmlns:a16="http://schemas.microsoft.com/office/drawing/2014/main" id="{B11B7DBB-AB13-6D87-4434-7922B3ADE91D}"/>
              </a:ext>
            </a:extLst>
          </p:cNvPr>
          <p:cNvSpPr txBox="1"/>
          <p:nvPr>
            <p:custDataLst>
              <p:tags r:id="rId19"/>
            </p:custDataLst>
          </p:nvPr>
        </p:nvSpPr>
        <p:spPr>
          <a:xfrm>
            <a:off x="4726792" y="1519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sp>
        <p:nvSpPr>
          <p:cNvPr id="28" name="TextBox 27">
            <a:extLst>
              <a:ext uri="{FF2B5EF4-FFF2-40B4-BE49-F238E27FC236}">
                <a16:creationId xmlns:a16="http://schemas.microsoft.com/office/drawing/2014/main" id="{9EA63C9A-22A7-FD2A-627C-CBB3E693BF8B}"/>
              </a:ext>
            </a:extLst>
          </p:cNvPr>
          <p:cNvSpPr txBox="1"/>
          <p:nvPr>
            <p:custDataLst>
              <p:tags r:id="rId20"/>
            </p:custDataLst>
          </p:nvPr>
        </p:nvSpPr>
        <p:spPr>
          <a:xfrm>
            <a:off x="4726792" y="1871067"/>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WLPUN to elect to be a standalone Large Load if the batch study results in full withdrawal capability for the load; i.e., cancel the GINR project without losing the load allocation</a:t>
            </a:r>
          </a:p>
        </p:txBody>
      </p:sp>
      <p:sp>
        <p:nvSpPr>
          <p:cNvPr id="29" name="TextBox 28">
            <a:extLst>
              <a:ext uri="{FF2B5EF4-FFF2-40B4-BE49-F238E27FC236}">
                <a16:creationId xmlns:a16="http://schemas.microsoft.com/office/drawing/2014/main" id="{AC4F5BA9-0F3B-60C9-52BA-7133BA02B393}"/>
              </a:ext>
            </a:extLst>
          </p:cNvPr>
          <p:cNvSpPr txBox="1"/>
          <p:nvPr>
            <p:custDataLst>
              <p:tags r:id="rId21"/>
            </p:custDataLst>
          </p:nvPr>
        </p:nvSpPr>
        <p:spPr>
          <a:xfrm>
            <a:off x="4726792" y="237174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a WLPUN can transition to different registration upon completion of energization of planned facilities (load, generation, and transmission upgrades as applicable)</a:t>
            </a:r>
          </a:p>
        </p:txBody>
      </p:sp>
      <p:sp>
        <p:nvSpPr>
          <p:cNvPr id="30" name="TextBox 29">
            <a:extLst>
              <a:ext uri="{FF2B5EF4-FFF2-40B4-BE49-F238E27FC236}">
                <a16:creationId xmlns:a16="http://schemas.microsoft.com/office/drawing/2014/main" id="{EC2EFDD6-4F8E-1004-2B34-9B51B9AF94E8}"/>
              </a:ext>
            </a:extLst>
          </p:cNvPr>
          <p:cNvSpPr txBox="1"/>
          <p:nvPr>
            <p:custDataLst>
              <p:tags r:id="rId22"/>
            </p:custDataLst>
          </p:nvPr>
        </p:nvSpPr>
        <p:spPr>
          <a:xfrm>
            <a:off x="4726792" y="287242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more generation to an existing/planned WLPUN site.</a:t>
            </a:r>
          </a:p>
        </p:txBody>
      </p:sp>
      <p:sp>
        <p:nvSpPr>
          <p:cNvPr id="31" name="TextBox 30">
            <a:extLst>
              <a:ext uri="{FF2B5EF4-FFF2-40B4-BE49-F238E27FC236}">
                <a16:creationId xmlns:a16="http://schemas.microsoft.com/office/drawing/2014/main" id="{6EACA61E-F260-2EDD-0E13-A616F3F07D07}"/>
              </a:ext>
            </a:extLst>
          </p:cNvPr>
          <p:cNvSpPr txBox="1"/>
          <p:nvPr>
            <p:custDataLst>
              <p:tags r:id="rId23"/>
            </p:custDataLst>
          </p:nvPr>
        </p:nvSpPr>
        <p:spPr>
          <a:xfrm>
            <a:off x="4726792" y="337310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generation to an existing/planned standalone Large Load so that it becomes a WLPUN</a:t>
            </a:r>
          </a:p>
        </p:txBody>
      </p:sp>
      <p:sp>
        <p:nvSpPr>
          <p:cNvPr id="32" name="TextBox 31">
            <a:extLst>
              <a:ext uri="{FF2B5EF4-FFF2-40B4-BE49-F238E27FC236}">
                <a16:creationId xmlns:a16="http://schemas.microsoft.com/office/drawing/2014/main" id="{CBB1AD5A-9980-A203-18A5-0CE7FE944E4E}"/>
              </a:ext>
            </a:extLst>
          </p:cNvPr>
          <p:cNvSpPr txBox="1"/>
          <p:nvPr>
            <p:custDataLst>
              <p:tags r:id="rId24"/>
            </p:custDataLst>
          </p:nvPr>
        </p:nvSpPr>
        <p:spPr>
          <a:xfrm>
            <a:off x="4726792" y="3873790"/>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WLPUN withdrawal limits could change from static to dynamic values in real-time</a:t>
            </a:r>
          </a:p>
        </p:txBody>
      </p:sp>
      <p:sp>
        <p:nvSpPr>
          <p:cNvPr id="33" name="TextBox 32">
            <a:extLst>
              <a:ext uri="{FF2B5EF4-FFF2-40B4-BE49-F238E27FC236}">
                <a16:creationId xmlns:a16="http://schemas.microsoft.com/office/drawing/2014/main" id="{EC4DD893-C960-EC43-7F9D-9C154AA58F0A}"/>
              </a:ext>
            </a:extLst>
          </p:cNvPr>
          <p:cNvSpPr txBox="1"/>
          <p:nvPr>
            <p:custDataLst>
              <p:tags r:id="rId25"/>
            </p:custDataLst>
          </p:nvPr>
        </p:nvSpPr>
        <p:spPr>
          <a:xfrm>
            <a:off x="4726792" y="437447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generation to connect before going through the batch if the load ensures that it will not consume from the grid until after it goes through a batch process, i.e., use the GINR process</a:t>
            </a:r>
          </a:p>
        </p:txBody>
      </p:sp>
      <p:sp>
        <p:nvSpPr>
          <p:cNvPr id="34" name="TextBox 33">
            <a:extLst>
              <a:ext uri="{FF2B5EF4-FFF2-40B4-BE49-F238E27FC236}">
                <a16:creationId xmlns:a16="http://schemas.microsoft.com/office/drawing/2014/main" id="{D8175103-B3BC-9ED7-3208-8187E926813F}"/>
              </a:ext>
            </a:extLst>
          </p:cNvPr>
          <p:cNvSpPr txBox="1"/>
          <p:nvPr>
            <p:custDataLst>
              <p:tags r:id="rId26"/>
            </p:custDataLst>
          </p:nvPr>
        </p:nvSpPr>
        <p:spPr>
          <a:xfrm>
            <a:off x="4726792" y="487515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WLPUN to use Settlement Only generation</a:t>
            </a:r>
          </a:p>
        </p:txBody>
      </p:sp>
      <p:sp>
        <p:nvSpPr>
          <p:cNvPr id="35" name="TextBox 34">
            <a:extLst>
              <a:ext uri="{FF2B5EF4-FFF2-40B4-BE49-F238E27FC236}">
                <a16:creationId xmlns:a16="http://schemas.microsoft.com/office/drawing/2014/main" id="{FE20BBBA-DF01-E369-3DC8-7D0AC67D9853}"/>
              </a:ext>
            </a:extLst>
          </p:cNvPr>
          <p:cNvSpPr txBox="1"/>
          <p:nvPr>
            <p:custDataLst>
              <p:tags r:id="rId27"/>
            </p:custDataLst>
          </p:nvPr>
        </p:nvSpPr>
        <p:spPr>
          <a:xfrm>
            <a:off x="4726792" y="5375832"/>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process for islanded configurations to become grid-connected</a:t>
            </a:r>
          </a:p>
        </p:txBody>
      </p:sp>
      <p:sp>
        <p:nvSpPr>
          <p:cNvPr id="36" name="TextBox 35">
            <a:extLst>
              <a:ext uri="{FF2B5EF4-FFF2-40B4-BE49-F238E27FC236}">
                <a16:creationId xmlns:a16="http://schemas.microsoft.com/office/drawing/2014/main" id="{A93DB7D0-2963-3AD3-572C-86EF92C7D265}"/>
              </a:ext>
            </a:extLst>
          </p:cNvPr>
          <p:cNvSpPr txBox="1"/>
          <p:nvPr>
            <p:custDataLst>
              <p:tags r:id="rId28"/>
            </p:custDataLst>
          </p:nvPr>
        </p:nvSpPr>
        <p:spPr>
          <a:xfrm>
            <a:off x="4726792" y="5876513"/>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BYOG option for generation at a different location from the Large Load (if selected, provide comment on extent of "different location", such as one station away, or beyond)</a:t>
            </a:r>
          </a:p>
        </p:txBody>
      </p:sp>
      <p:cxnSp>
        <p:nvCxnSpPr>
          <p:cNvPr id="37" name="Straight Connector 36">
            <a:extLst>
              <a:ext uri="{FF2B5EF4-FFF2-40B4-BE49-F238E27FC236}">
                <a16:creationId xmlns:a16="http://schemas.microsoft.com/office/drawing/2014/main" id="{B1B2EBA9-481D-991F-5195-33EA26F8ABC1}"/>
              </a:ext>
            </a:extLst>
          </p:cNvPr>
          <p:cNvCxnSpPr/>
          <p:nvPr>
            <p:custDataLst>
              <p:tags r:id="rId29"/>
            </p:custDataLst>
          </p:nvPr>
        </p:nvCxnSpPr>
        <p:spPr>
          <a:xfrm>
            <a:off x="571500" y="1787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EE17DCF-5B76-04B7-AA9A-6D92AA862038}"/>
              </a:ext>
            </a:extLst>
          </p:cNvPr>
          <p:cNvCxnSpPr>
            <a:cxnSpLocks/>
          </p:cNvCxnSpPr>
          <p:nvPr>
            <p:custDataLst>
              <p:tags r:id="rId30"/>
            </p:custDataLst>
          </p:nvPr>
        </p:nvCxnSpPr>
        <p:spPr>
          <a:xfrm>
            <a:off x="1914024" y="2288301"/>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BC9C65-F957-AF43-D050-A8D3FBB76207}"/>
              </a:ext>
            </a:extLst>
          </p:cNvPr>
          <p:cNvCxnSpPr>
            <a:cxnSpLocks/>
          </p:cNvCxnSpPr>
          <p:nvPr>
            <p:custDataLst>
              <p:tags r:id="rId31"/>
            </p:custDataLst>
          </p:nvPr>
        </p:nvCxnSpPr>
        <p:spPr>
          <a:xfrm>
            <a:off x="1914024" y="2788982"/>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C48D05-28F0-AA0D-EB7B-99A3BD5F4C9C}"/>
              </a:ext>
            </a:extLst>
          </p:cNvPr>
          <p:cNvCxnSpPr>
            <a:cxnSpLocks/>
          </p:cNvCxnSpPr>
          <p:nvPr>
            <p:custDataLst>
              <p:tags r:id="rId32"/>
            </p:custDataLst>
          </p:nvPr>
        </p:nvCxnSpPr>
        <p:spPr>
          <a:xfrm>
            <a:off x="1914024" y="3289663"/>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49474C4-DB96-8E20-6041-F660AC32B4EB}"/>
              </a:ext>
            </a:extLst>
          </p:cNvPr>
          <p:cNvCxnSpPr>
            <a:cxnSpLocks/>
          </p:cNvCxnSpPr>
          <p:nvPr>
            <p:custDataLst>
              <p:tags r:id="rId33"/>
            </p:custDataLst>
          </p:nvPr>
        </p:nvCxnSpPr>
        <p:spPr>
          <a:xfrm>
            <a:off x="571500" y="3790343"/>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DECDEDA-846F-5560-5B03-03DAB2FEF591}"/>
              </a:ext>
            </a:extLst>
          </p:cNvPr>
          <p:cNvCxnSpPr>
            <a:cxnSpLocks/>
          </p:cNvCxnSpPr>
          <p:nvPr>
            <p:custDataLst>
              <p:tags r:id="rId34"/>
            </p:custDataLst>
          </p:nvPr>
        </p:nvCxnSpPr>
        <p:spPr>
          <a:xfrm>
            <a:off x="1914024" y="4291024"/>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F832D78-2610-1E78-1D02-03A259D1A501}"/>
              </a:ext>
            </a:extLst>
          </p:cNvPr>
          <p:cNvCxnSpPr>
            <a:cxnSpLocks/>
          </p:cNvCxnSpPr>
          <p:nvPr>
            <p:custDataLst>
              <p:tags r:id="rId35"/>
            </p:custDataLst>
          </p:nvPr>
        </p:nvCxnSpPr>
        <p:spPr>
          <a:xfrm>
            <a:off x="1914024" y="4791705"/>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6D0ECDB-28C9-F788-E173-A0EDFBA09D53}"/>
              </a:ext>
            </a:extLst>
          </p:cNvPr>
          <p:cNvCxnSpPr>
            <a:cxnSpLocks/>
          </p:cNvCxnSpPr>
          <p:nvPr>
            <p:custDataLst>
              <p:tags r:id="rId36"/>
            </p:custDataLst>
          </p:nvPr>
        </p:nvCxnSpPr>
        <p:spPr>
          <a:xfrm>
            <a:off x="571500" y="5292385"/>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79F3BCD-3ED8-2DC7-D216-7925F17B0101}"/>
              </a:ext>
            </a:extLst>
          </p:cNvPr>
          <p:cNvCxnSpPr>
            <a:cxnSpLocks/>
          </p:cNvCxnSpPr>
          <p:nvPr>
            <p:custDataLst>
              <p:tags r:id="rId37"/>
            </p:custDataLst>
          </p:nvPr>
        </p:nvCxnSpPr>
        <p:spPr>
          <a:xfrm>
            <a:off x="1914024" y="5793066"/>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50" name="TrackerNumBlue 5">
            <a:extLst>
              <a:ext uri="{FF2B5EF4-FFF2-40B4-BE49-F238E27FC236}">
                <a16:creationId xmlns:a16="http://schemas.microsoft.com/office/drawing/2014/main" id="{2B5AC182-B434-5AE7-0728-FC980B23560A}"/>
              </a:ext>
            </a:extLst>
          </p:cNvPr>
          <p:cNvSpPr>
            <a:spLocks/>
          </p:cNvSpPr>
          <p:nvPr>
            <p:custDataLst>
              <p:tags r:id="rId38"/>
            </p:custDataLst>
          </p:nvPr>
        </p:nvSpPr>
        <p:spPr>
          <a:xfrm>
            <a:off x="1914024" y="187106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a:t>
            </a:r>
          </a:p>
        </p:txBody>
      </p:sp>
      <p:sp>
        <p:nvSpPr>
          <p:cNvPr id="51" name="TrackerNumBlue 5">
            <a:extLst>
              <a:ext uri="{FF2B5EF4-FFF2-40B4-BE49-F238E27FC236}">
                <a16:creationId xmlns:a16="http://schemas.microsoft.com/office/drawing/2014/main" id="{2CB0C527-18E9-41D2-655B-8428B2286D77}"/>
              </a:ext>
            </a:extLst>
          </p:cNvPr>
          <p:cNvSpPr>
            <a:spLocks/>
          </p:cNvSpPr>
          <p:nvPr>
            <p:custDataLst>
              <p:tags r:id="rId39"/>
            </p:custDataLst>
          </p:nvPr>
        </p:nvSpPr>
        <p:spPr>
          <a:xfrm>
            <a:off x="1914024" y="237174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a:t>
            </a:r>
          </a:p>
        </p:txBody>
      </p:sp>
      <p:sp>
        <p:nvSpPr>
          <p:cNvPr id="52" name="TrackerNumBlue 5">
            <a:extLst>
              <a:ext uri="{FF2B5EF4-FFF2-40B4-BE49-F238E27FC236}">
                <a16:creationId xmlns:a16="http://schemas.microsoft.com/office/drawing/2014/main" id="{4C3A5F2C-DFF8-B5E3-34ED-A47A5DC51790}"/>
              </a:ext>
            </a:extLst>
          </p:cNvPr>
          <p:cNvSpPr>
            <a:spLocks/>
          </p:cNvSpPr>
          <p:nvPr>
            <p:custDataLst>
              <p:tags r:id="rId40"/>
            </p:custDataLst>
          </p:nvPr>
        </p:nvSpPr>
        <p:spPr>
          <a:xfrm>
            <a:off x="1914024" y="287242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3</a:t>
            </a:r>
          </a:p>
        </p:txBody>
      </p:sp>
      <p:sp>
        <p:nvSpPr>
          <p:cNvPr id="53" name="TrackerNumBlue 5">
            <a:extLst>
              <a:ext uri="{FF2B5EF4-FFF2-40B4-BE49-F238E27FC236}">
                <a16:creationId xmlns:a16="http://schemas.microsoft.com/office/drawing/2014/main" id="{F651EB64-FABE-EA6E-7F4C-DF8591BB7BFB}"/>
              </a:ext>
            </a:extLst>
          </p:cNvPr>
          <p:cNvSpPr>
            <a:spLocks/>
          </p:cNvSpPr>
          <p:nvPr>
            <p:custDataLst>
              <p:tags r:id="rId41"/>
            </p:custDataLst>
          </p:nvPr>
        </p:nvSpPr>
        <p:spPr>
          <a:xfrm>
            <a:off x="1914024" y="337310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4</a:t>
            </a:r>
          </a:p>
        </p:txBody>
      </p:sp>
      <p:sp>
        <p:nvSpPr>
          <p:cNvPr id="54" name="TrackerNumBlue 5">
            <a:extLst>
              <a:ext uri="{FF2B5EF4-FFF2-40B4-BE49-F238E27FC236}">
                <a16:creationId xmlns:a16="http://schemas.microsoft.com/office/drawing/2014/main" id="{A5592F96-18EC-EBD2-F7AD-61E6687F2C50}"/>
              </a:ext>
            </a:extLst>
          </p:cNvPr>
          <p:cNvSpPr>
            <a:spLocks/>
          </p:cNvSpPr>
          <p:nvPr>
            <p:custDataLst>
              <p:tags r:id="rId42"/>
            </p:custDataLst>
          </p:nvPr>
        </p:nvSpPr>
        <p:spPr>
          <a:xfrm>
            <a:off x="1914024" y="387379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5</a:t>
            </a:r>
          </a:p>
        </p:txBody>
      </p:sp>
      <p:sp>
        <p:nvSpPr>
          <p:cNvPr id="55" name="TrackerNumBlue 5">
            <a:extLst>
              <a:ext uri="{FF2B5EF4-FFF2-40B4-BE49-F238E27FC236}">
                <a16:creationId xmlns:a16="http://schemas.microsoft.com/office/drawing/2014/main" id="{6EF328CB-90DE-2412-0F81-0F103714BE65}"/>
              </a:ext>
            </a:extLst>
          </p:cNvPr>
          <p:cNvSpPr>
            <a:spLocks/>
          </p:cNvSpPr>
          <p:nvPr>
            <p:custDataLst>
              <p:tags r:id="rId43"/>
            </p:custDataLst>
          </p:nvPr>
        </p:nvSpPr>
        <p:spPr>
          <a:xfrm>
            <a:off x="1914024" y="437447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6</a:t>
            </a:r>
          </a:p>
        </p:txBody>
      </p:sp>
      <p:sp>
        <p:nvSpPr>
          <p:cNvPr id="56" name="TrackerNumBlue 5">
            <a:extLst>
              <a:ext uri="{FF2B5EF4-FFF2-40B4-BE49-F238E27FC236}">
                <a16:creationId xmlns:a16="http://schemas.microsoft.com/office/drawing/2014/main" id="{1ED7049E-D971-F39B-689F-4CD8F06F0B67}"/>
              </a:ext>
            </a:extLst>
          </p:cNvPr>
          <p:cNvSpPr>
            <a:spLocks/>
          </p:cNvSpPr>
          <p:nvPr>
            <p:custDataLst>
              <p:tags r:id="rId44"/>
            </p:custDataLst>
          </p:nvPr>
        </p:nvSpPr>
        <p:spPr>
          <a:xfrm>
            <a:off x="1914024" y="487515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7</a:t>
            </a:r>
          </a:p>
        </p:txBody>
      </p:sp>
      <p:sp>
        <p:nvSpPr>
          <p:cNvPr id="57" name="TrackerNumBlue 5">
            <a:extLst>
              <a:ext uri="{FF2B5EF4-FFF2-40B4-BE49-F238E27FC236}">
                <a16:creationId xmlns:a16="http://schemas.microsoft.com/office/drawing/2014/main" id="{C20C21E1-12FB-E9F0-1AF8-9AEA2770D077}"/>
              </a:ext>
            </a:extLst>
          </p:cNvPr>
          <p:cNvSpPr>
            <a:spLocks/>
          </p:cNvSpPr>
          <p:nvPr>
            <p:custDataLst>
              <p:tags r:id="rId45"/>
            </p:custDataLst>
          </p:nvPr>
        </p:nvSpPr>
        <p:spPr>
          <a:xfrm>
            <a:off x="1914024" y="537583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8</a:t>
            </a:r>
          </a:p>
        </p:txBody>
      </p:sp>
      <p:sp>
        <p:nvSpPr>
          <p:cNvPr id="58" name="TrackerNumBlue 5">
            <a:extLst>
              <a:ext uri="{FF2B5EF4-FFF2-40B4-BE49-F238E27FC236}">
                <a16:creationId xmlns:a16="http://schemas.microsoft.com/office/drawing/2014/main" id="{4F20A16F-B5FD-B9FC-BAF2-2AD5AE1AF868}"/>
              </a:ext>
            </a:extLst>
          </p:cNvPr>
          <p:cNvSpPr>
            <a:spLocks/>
          </p:cNvSpPr>
          <p:nvPr>
            <p:custDataLst>
              <p:tags r:id="rId46"/>
            </p:custDataLst>
          </p:nvPr>
        </p:nvSpPr>
        <p:spPr>
          <a:xfrm>
            <a:off x="1914024" y="5876513"/>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9</a:t>
            </a:r>
          </a:p>
        </p:txBody>
      </p:sp>
    </p:spTree>
    <p:extLst>
      <p:ext uri="{BB962C8B-B14F-4D97-AF65-F5344CB8AC3E}">
        <p14:creationId xmlns:p14="http://schemas.microsoft.com/office/powerpoint/2010/main" val="21509151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0D9AD-4BCC-33EB-500A-ADF1E04A2EF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AE6DC520-4DEA-78F7-FFEB-B1079C55A95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3" imgW="606" imgH="608" progId="TCLayout.ActiveDocument.1">
                  <p:embed/>
                </p:oleObj>
              </mc:Choice>
              <mc:Fallback>
                <p:oleObj name="think-cell Slide" r:id="rId43" imgW="606" imgH="608" progId="TCLayout.ActiveDocument.1">
                  <p:embed/>
                  <p:pic>
                    <p:nvPicPr>
                      <p:cNvPr id="5" name="Object 6" hidden="1">
                        <a:extLst>
                          <a:ext uri="{FF2B5EF4-FFF2-40B4-BE49-F238E27FC236}">
                            <a16:creationId xmlns:a16="http://schemas.microsoft.com/office/drawing/2014/main" id="{AE6DC520-4DEA-78F7-FFEB-B1079C55A953}"/>
                          </a:ext>
                        </a:extLst>
                      </p:cNvPr>
                      <p:cNvPicPr/>
                      <p:nvPr/>
                    </p:nvPicPr>
                    <p:blipFill>
                      <a:blip r:embed="rId44"/>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C559BE1E-6692-CC26-13C9-1F44CD43FE7F}"/>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A3AED1DF-139D-7845-0BE4-52628B5ED7E3}"/>
              </a:ext>
            </a:extLst>
          </p:cNvPr>
          <p:cNvSpPr>
            <a:spLocks noGrp="1"/>
          </p:cNvSpPr>
          <p:nvPr>
            <p:ph type="title"/>
            <p:custDataLst>
              <p:tags r:id="rId3"/>
            </p:custDataLst>
          </p:nvPr>
        </p:nvSpPr>
        <p:spPr/>
        <p:txBody>
          <a:bodyPr vert="horz"/>
          <a:lstStyle/>
          <a:p>
            <a:r>
              <a:rPr lang="en-US">
                <a:solidFill>
                  <a:schemeClr val="accent1"/>
                </a:solidFill>
              </a:rPr>
              <a:t>Batch processes: </a:t>
            </a:r>
            <a:r>
              <a:rPr lang="en-US"/>
              <a:t>Priority BYOG enhancements (2/4)</a:t>
            </a:r>
          </a:p>
        </p:txBody>
      </p:sp>
      <p:sp>
        <p:nvSpPr>
          <p:cNvPr id="7" name="TextBox 6">
            <a:extLst>
              <a:ext uri="{FF2B5EF4-FFF2-40B4-BE49-F238E27FC236}">
                <a16:creationId xmlns:a16="http://schemas.microsoft.com/office/drawing/2014/main" id="{DB54A14D-AA69-32B5-C44D-EAD98F8B2881}"/>
              </a:ext>
            </a:extLst>
          </p:cNvPr>
          <p:cNvSpPr txBox="1"/>
          <p:nvPr>
            <p:custDataLst>
              <p:tags r:id="rId4"/>
            </p:custDataLst>
          </p:nvPr>
        </p:nvSpPr>
        <p:spPr>
          <a:xfrm>
            <a:off x="571500" y="1519508"/>
            <a:ext cx="1297057"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8" name="TextBox 7">
            <a:extLst>
              <a:ext uri="{FF2B5EF4-FFF2-40B4-BE49-F238E27FC236}">
                <a16:creationId xmlns:a16="http://schemas.microsoft.com/office/drawing/2014/main" id="{8A08F5EE-9ABA-6614-5A09-B02404633265}"/>
              </a:ext>
            </a:extLst>
          </p:cNvPr>
          <p:cNvSpPr txBox="1"/>
          <p:nvPr>
            <p:custDataLst>
              <p:tags r:id="rId5"/>
            </p:custDataLst>
          </p:nvPr>
        </p:nvSpPr>
        <p:spPr>
          <a:xfrm>
            <a:off x="571500" y="1865892"/>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Alternative BYOG enhancements </a:t>
            </a:r>
            <a:r>
              <a:rPr lang="en-US" sz="1200" b="1" err="1"/>
              <a:t>cntd</a:t>
            </a:r>
            <a:r>
              <a:rPr lang="en-US" sz="1200" b="1"/>
              <a:t>. </a:t>
            </a:r>
          </a:p>
        </p:txBody>
      </p:sp>
      <p:sp>
        <p:nvSpPr>
          <p:cNvPr id="12" name="TextBox 11">
            <a:extLst>
              <a:ext uri="{FF2B5EF4-FFF2-40B4-BE49-F238E27FC236}">
                <a16:creationId xmlns:a16="http://schemas.microsoft.com/office/drawing/2014/main" id="{FA5B0E8A-E9C7-A141-C329-73C9621D6D11}"/>
              </a:ext>
            </a:extLst>
          </p:cNvPr>
          <p:cNvSpPr txBox="1"/>
          <p:nvPr>
            <p:custDataLst>
              <p:tags r:id="rId6"/>
            </p:custDataLst>
          </p:nvPr>
        </p:nvSpPr>
        <p:spPr>
          <a:xfrm>
            <a:off x="571500" y="4534317"/>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Battery enhancements</a:t>
            </a:r>
          </a:p>
        </p:txBody>
      </p:sp>
      <p:sp>
        <p:nvSpPr>
          <p:cNvPr id="17" name="TextBox 16">
            <a:extLst>
              <a:ext uri="{FF2B5EF4-FFF2-40B4-BE49-F238E27FC236}">
                <a16:creationId xmlns:a16="http://schemas.microsoft.com/office/drawing/2014/main" id="{DFD29A8A-598F-C358-2DA7-769725EDDE34}"/>
              </a:ext>
            </a:extLst>
          </p:cNvPr>
          <p:cNvSpPr txBox="1"/>
          <p:nvPr>
            <p:custDataLst>
              <p:tags r:id="rId7"/>
            </p:custDataLst>
          </p:nvPr>
        </p:nvSpPr>
        <p:spPr>
          <a:xfrm>
            <a:off x="1963719" y="1519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Enhancement</a:t>
            </a:r>
          </a:p>
        </p:txBody>
      </p:sp>
      <p:sp>
        <p:nvSpPr>
          <p:cNvPr id="27" name="TextBox 26">
            <a:extLst>
              <a:ext uri="{FF2B5EF4-FFF2-40B4-BE49-F238E27FC236}">
                <a16:creationId xmlns:a16="http://schemas.microsoft.com/office/drawing/2014/main" id="{6CC23434-5B03-F82A-686A-8799B81D01A0}"/>
              </a:ext>
            </a:extLst>
          </p:cNvPr>
          <p:cNvSpPr txBox="1"/>
          <p:nvPr>
            <p:custDataLst>
              <p:tags r:id="rId8"/>
            </p:custDataLst>
          </p:nvPr>
        </p:nvSpPr>
        <p:spPr>
          <a:xfrm>
            <a:off x="4726792" y="1519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cxnSp>
        <p:nvCxnSpPr>
          <p:cNvPr id="37" name="Straight Connector 36">
            <a:extLst>
              <a:ext uri="{FF2B5EF4-FFF2-40B4-BE49-F238E27FC236}">
                <a16:creationId xmlns:a16="http://schemas.microsoft.com/office/drawing/2014/main" id="{312FDE3C-B2B9-A1D8-1CA9-7989AB10BE3D}"/>
              </a:ext>
            </a:extLst>
          </p:cNvPr>
          <p:cNvCxnSpPr/>
          <p:nvPr>
            <p:custDataLst>
              <p:tags r:id="rId9"/>
            </p:custDataLst>
          </p:nvPr>
        </p:nvCxnSpPr>
        <p:spPr>
          <a:xfrm>
            <a:off x="571500" y="1787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1D5CCF-762C-BFE8-430D-C7F1521FD7FD}"/>
              </a:ext>
            </a:extLst>
          </p:cNvPr>
          <p:cNvCxnSpPr>
            <a:cxnSpLocks/>
          </p:cNvCxnSpPr>
          <p:nvPr>
            <p:custDataLst>
              <p:tags r:id="rId10"/>
            </p:custDataLst>
          </p:nvPr>
        </p:nvCxnSpPr>
        <p:spPr>
          <a:xfrm>
            <a:off x="1963719" y="2494730"/>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C662BA3-0EB6-7D0B-2226-E735EA59E671}"/>
              </a:ext>
            </a:extLst>
          </p:cNvPr>
          <p:cNvCxnSpPr>
            <a:cxnSpLocks/>
          </p:cNvCxnSpPr>
          <p:nvPr>
            <p:custDataLst>
              <p:tags r:id="rId11"/>
            </p:custDataLst>
          </p:nvPr>
        </p:nvCxnSpPr>
        <p:spPr>
          <a:xfrm>
            <a:off x="1963719" y="2985059"/>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AEB9B95-9702-1BD9-5891-79E92BEE4854}"/>
              </a:ext>
            </a:extLst>
          </p:cNvPr>
          <p:cNvCxnSpPr>
            <a:cxnSpLocks/>
          </p:cNvCxnSpPr>
          <p:nvPr>
            <p:custDataLst>
              <p:tags r:id="rId12"/>
            </p:custDataLst>
          </p:nvPr>
        </p:nvCxnSpPr>
        <p:spPr>
          <a:xfrm>
            <a:off x="1963719" y="3475388"/>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2480794-95BA-7605-D089-5CE26AF1BC7E}"/>
              </a:ext>
            </a:extLst>
          </p:cNvPr>
          <p:cNvCxnSpPr>
            <a:cxnSpLocks/>
          </p:cNvCxnSpPr>
          <p:nvPr>
            <p:custDataLst>
              <p:tags r:id="rId13"/>
            </p:custDataLst>
          </p:nvPr>
        </p:nvCxnSpPr>
        <p:spPr>
          <a:xfrm>
            <a:off x="571500" y="4456046"/>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B6FA960-DFCF-FA54-9355-D340477EABDB}"/>
              </a:ext>
            </a:extLst>
          </p:cNvPr>
          <p:cNvCxnSpPr>
            <a:cxnSpLocks/>
          </p:cNvCxnSpPr>
          <p:nvPr>
            <p:custDataLst>
              <p:tags r:id="rId14"/>
            </p:custDataLst>
          </p:nvPr>
        </p:nvCxnSpPr>
        <p:spPr>
          <a:xfrm>
            <a:off x="1963719" y="3965717"/>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3A98B-D3B9-BCFA-387D-7928CCC9A973}"/>
              </a:ext>
            </a:extLst>
          </p:cNvPr>
          <p:cNvCxnSpPr>
            <a:cxnSpLocks/>
          </p:cNvCxnSpPr>
          <p:nvPr>
            <p:custDataLst>
              <p:tags r:id="rId15"/>
            </p:custDataLst>
          </p:nvPr>
        </p:nvCxnSpPr>
        <p:spPr>
          <a:xfrm>
            <a:off x="1963719" y="4946375"/>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3E9A852-6BDC-EF75-5573-657301D23AF7}"/>
              </a:ext>
            </a:extLst>
          </p:cNvPr>
          <p:cNvSpPr txBox="1"/>
          <p:nvPr>
            <p:custDataLst>
              <p:tags r:id="rId16"/>
            </p:custDataLst>
          </p:nvPr>
        </p:nvSpPr>
        <p:spPr>
          <a:xfrm>
            <a:off x="2206490" y="1865892"/>
            <a:ext cx="2420911" cy="5505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and allow Self-Limiting Facility (SLF) Private Use Networks (PUN)</a:t>
            </a:r>
          </a:p>
        </p:txBody>
      </p:sp>
      <p:sp>
        <p:nvSpPr>
          <p:cNvPr id="28" name="TextBox 27">
            <a:extLst>
              <a:ext uri="{FF2B5EF4-FFF2-40B4-BE49-F238E27FC236}">
                <a16:creationId xmlns:a16="http://schemas.microsoft.com/office/drawing/2014/main" id="{6B07A939-EA24-0EAF-5006-EBEC212B47CD}"/>
              </a:ext>
            </a:extLst>
          </p:cNvPr>
          <p:cNvSpPr txBox="1"/>
          <p:nvPr>
            <p:custDataLst>
              <p:tags r:id="rId17"/>
            </p:custDataLst>
          </p:nvPr>
        </p:nvSpPr>
        <p:spPr>
          <a:xfrm>
            <a:off x="4726792" y="1865892"/>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Combine SLF and PUN concepts</a:t>
            </a:r>
          </a:p>
        </p:txBody>
      </p:sp>
      <p:sp>
        <p:nvSpPr>
          <p:cNvPr id="50" name="TrackerNumBlue 5">
            <a:extLst>
              <a:ext uri="{FF2B5EF4-FFF2-40B4-BE49-F238E27FC236}">
                <a16:creationId xmlns:a16="http://schemas.microsoft.com/office/drawing/2014/main" id="{24205DF0-09C8-71E3-3C97-AAACCEE535F6}"/>
              </a:ext>
            </a:extLst>
          </p:cNvPr>
          <p:cNvSpPr>
            <a:spLocks/>
          </p:cNvSpPr>
          <p:nvPr>
            <p:custDataLst>
              <p:tags r:id="rId18"/>
            </p:custDataLst>
          </p:nvPr>
        </p:nvSpPr>
        <p:spPr>
          <a:xfrm>
            <a:off x="1963719" y="18658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10</a:t>
            </a:r>
          </a:p>
        </p:txBody>
      </p:sp>
      <p:sp>
        <p:nvSpPr>
          <p:cNvPr id="19" name="TextBox 18">
            <a:extLst>
              <a:ext uri="{FF2B5EF4-FFF2-40B4-BE49-F238E27FC236}">
                <a16:creationId xmlns:a16="http://schemas.microsoft.com/office/drawing/2014/main" id="{E89FC431-61B9-E5AF-19E1-0D8A61AC4A93}"/>
              </a:ext>
            </a:extLst>
          </p:cNvPr>
          <p:cNvSpPr txBox="1"/>
          <p:nvPr>
            <p:custDataLst>
              <p:tags r:id="rId19"/>
            </p:custDataLst>
          </p:nvPr>
        </p:nvSpPr>
        <p:spPr>
          <a:xfrm>
            <a:off x="2206490" y="257300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Pursue BYOG option of Netted Network</a:t>
            </a:r>
          </a:p>
        </p:txBody>
      </p:sp>
      <p:sp>
        <p:nvSpPr>
          <p:cNvPr id="29" name="TextBox 28">
            <a:extLst>
              <a:ext uri="{FF2B5EF4-FFF2-40B4-BE49-F238E27FC236}">
                <a16:creationId xmlns:a16="http://schemas.microsoft.com/office/drawing/2014/main" id="{9394B202-E193-764E-E3DB-E51D4D7BFA2B}"/>
              </a:ext>
            </a:extLst>
          </p:cNvPr>
          <p:cNvSpPr txBox="1"/>
          <p:nvPr>
            <p:custDataLst>
              <p:tags r:id="rId20"/>
            </p:custDataLst>
          </p:nvPr>
        </p:nvSpPr>
        <p:spPr>
          <a:xfrm>
            <a:off x="4726792" y="257300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Consider in the planning process how Netted Network concept discussed at Aug 21 LLWG would impact allocations if adopted in Operations.</a:t>
            </a:r>
          </a:p>
        </p:txBody>
      </p:sp>
      <p:sp>
        <p:nvSpPr>
          <p:cNvPr id="51" name="TrackerNumBlue 5">
            <a:extLst>
              <a:ext uri="{FF2B5EF4-FFF2-40B4-BE49-F238E27FC236}">
                <a16:creationId xmlns:a16="http://schemas.microsoft.com/office/drawing/2014/main" id="{1409B6E2-ADAD-6F3C-7B90-0248BF664B37}"/>
              </a:ext>
            </a:extLst>
          </p:cNvPr>
          <p:cNvSpPr>
            <a:spLocks/>
          </p:cNvSpPr>
          <p:nvPr>
            <p:custDataLst>
              <p:tags r:id="rId21"/>
            </p:custDataLst>
          </p:nvPr>
        </p:nvSpPr>
        <p:spPr>
          <a:xfrm>
            <a:off x="1963719" y="257300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11</a:t>
            </a:r>
          </a:p>
        </p:txBody>
      </p:sp>
      <p:sp>
        <p:nvSpPr>
          <p:cNvPr id="20" name="TextBox 19">
            <a:extLst>
              <a:ext uri="{FF2B5EF4-FFF2-40B4-BE49-F238E27FC236}">
                <a16:creationId xmlns:a16="http://schemas.microsoft.com/office/drawing/2014/main" id="{54394A59-3DEF-7723-6314-EC4B488BAC77}"/>
              </a:ext>
            </a:extLst>
          </p:cNvPr>
          <p:cNvSpPr txBox="1"/>
          <p:nvPr>
            <p:custDataLst>
              <p:tags r:id="rId22"/>
            </p:custDataLst>
          </p:nvPr>
        </p:nvSpPr>
        <p:spPr>
          <a:xfrm>
            <a:off x="2206490" y="3063330"/>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Multiple POIs and/or Customer-owned Substations</a:t>
            </a:r>
          </a:p>
        </p:txBody>
      </p:sp>
      <p:sp>
        <p:nvSpPr>
          <p:cNvPr id="30" name="TextBox 29">
            <a:extLst>
              <a:ext uri="{FF2B5EF4-FFF2-40B4-BE49-F238E27FC236}">
                <a16:creationId xmlns:a16="http://schemas.microsoft.com/office/drawing/2014/main" id="{4EA6893C-DE84-D6FD-40A8-8AF87E5BD1AB}"/>
              </a:ext>
            </a:extLst>
          </p:cNvPr>
          <p:cNvSpPr txBox="1"/>
          <p:nvPr>
            <p:custDataLst>
              <p:tags r:id="rId23"/>
            </p:custDataLst>
          </p:nvPr>
        </p:nvSpPr>
        <p:spPr>
          <a:xfrm>
            <a:off x="4726792" y="3063330"/>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n/a</a:t>
            </a:r>
          </a:p>
        </p:txBody>
      </p:sp>
      <p:sp>
        <p:nvSpPr>
          <p:cNvPr id="52" name="TrackerNumBlue 5">
            <a:extLst>
              <a:ext uri="{FF2B5EF4-FFF2-40B4-BE49-F238E27FC236}">
                <a16:creationId xmlns:a16="http://schemas.microsoft.com/office/drawing/2014/main" id="{9DA75D1B-ED0B-F9DD-7E30-628306645CBD}"/>
              </a:ext>
            </a:extLst>
          </p:cNvPr>
          <p:cNvSpPr>
            <a:spLocks/>
          </p:cNvSpPr>
          <p:nvPr>
            <p:custDataLst>
              <p:tags r:id="rId24"/>
            </p:custDataLst>
          </p:nvPr>
        </p:nvSpPr>
        <p:spPr>
          <a:xfrm>
            <a:off x="1963719" y="306333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12</a:t>
            </a:r>
          </a:p>
        </p:txBody>
      </p:sp>
      <p:sp>
        <p:nvSpPr>
          <p:cNvPr id="21" name="TextBox 20">
            <a:extLst>
              <a:ext uri="{FF2B5EF4-FFF2-40B4-BE49-F238E27FC236}">
                <a16:creationId xmlns:a16="http://schemas.microsoft.com/office/drawing/2014/main" id="{C4F551CB-65B8-93DE-D572-BF96AD4F524D}"/>
              </a:ext>
            </a:extLst>
          </p:cNvPr>
          <p:cNvSpPr txBox="1"/>
          <p:nvPr>
            <p:custDataLst>
              <p:tags r:id="rId25"/>
            </p:custDataLst>
          </p:nvPr>
        </p:nvSpPr>
        <p:spPr>
          <a:xfrm>
            <a:off x="2206490" y="3553659"/>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mix of resources at PUN</a:t>
            </a:r>
          </a:p>
        </p:txBody>
      </p:sp>
      <p:sp>
        <p:nvSpPr>
          <p:cNvPr id="31" name="TextBox 30">
            <a:extLst>
              <a:ext uri="{FF2B5EF4-FFF2-40B4-BE49-F238E27FC236}">
                <a16:creationId xmlns:a16="http://schemas.microsoft.com/office/drawing/2014/main" id="{11C90C68-CBAA-C417-92C0-801A3E0246B1}"/>
              </a:ext>
            </a:extLst>
          </p:cNvPr>
          <p:cNvSpPr txBox="1"/>
          <p:nvPr>
            <p:custDataLst>
              <p:tags r:id="rId26"/>
            </p:custDataLst>
          </p:nvPr>
        </p:nvSpPr>
        <p:spPr>
          <a:xfrm>
            <a:off x="4726792" y="355365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mix of different resource registration categories at a PUN, i.e., Generation Resources AND Settlement Only</a:t>
            </a:r>
          </a:p>
        </p:txBody>
      </p:sp>
      <p:sp>
        <p:nvSpPr>
          <p:cNvPr id="53" name="TrackerNumBlue 5">
            <a:extLst>
              <a:ext uri="{FF2B5EF4-FFF2-40B4-BE49-F238E27FC236}">
                <a16:creationId xmlns:a16="http://schemas.microsoft.com/office/drawing/2014/main" id="{8D4A3D18-3CAB-1973-7E8F-D5FB83E8ED53}"/>
              </a:ext>
            </a:extLst>
          </p:cNvPr>
          <p:cNvSpPr>
            <a:spLocks/>
          </p:cNvSpPr>
          <p:nvPr>
            <p:custDataLst>
              <p:tags r:id="rId27"/>
            </p:custDataLst>
          </p:nvPr>
        </p:nvSpPr>
        <p:spPr>
          <a:xfrm>
            <a:off x="1963719" y="355365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13</a:t>
            </a:r>
          </a:p>
        </p:txBody>
      </p:sp>
      <p:sp>
        <p:nvSpPr>
          <p:cNvPr id="22" name="TextBox 21">
            <a:extLst>
              <a:ext uri="{FF2B5EF4-FFF2-40B4-BE49-F238E27FC236}">
                <a16:creationId xmlns:a16="http://schemas.microsoft.com/office/drawing/2014/main" id="{A49FADB3-BA5A-9509-4327-4EB78B804A23}"/>
              </a:ext>
            </a:extLst>
          </p:cNvPr>
          <p:cNvSpPr txBox="1"/>
          <p:nvPr>
            <p:custDataLst>
              <p:tags r:id="rId28"/>
            </p:custDataLst>
          </p:nvPr>
        </p:nvSpPr>
        <p:spPr>
          <a:xfrm>
            <a:off x="2206490" y="4043988"/>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a:t>
            </a:r>
          </a:p>
        </p:txBody>
      </p:sp>
      <p:sp>
        <p:nvSpPr>
          <p:cNvPr id="32" name="TextBox 31">
            <a:extLst>
              <a:ext uri="{FF2B5EF4-FFF2-40B4-BE49-F238E27FC236}">
                <a16:creationId xmlns:a16="http://schemas.microsoft.com/office/drawing/2014/main" id="{4F8D9EE8-1ECC-9F00-1548-AD744C5A8FA0}"/>
              </a:ext>
            </a:extLst>
          </p:cNvPr>
          <p:cNvSpPr txBox="1"/>
          <p:nvPr>
            <p:custDataLst>
              <p:tags r:id="rId29"/>
            </p:custDataLst>
          </p:nvPr>
        </p:nvSpPr>
        <p:spPr>
          <a:xfrm>
            <a:off x="4726792" y="404398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 until the transmission is built to reliably serve the Large Load. Generation is planned from the beginning to be temporary without having to go through the RMR process</a:t>
            </a:r>
          </a:p>
        </p:txBody>
      </p:sp>
      <p:sp>
        <p:nvSpPr>
          <p:cNvPr id="54" name="TrackerNumBlue 5">
            <a:extLst>
              <a:ext uri="{FF2B5EF4-FFF2-40B4-BE49-F238E27FC236}">
                <a16:creationId xmlns:a16="http://schemas.microsoft.com/office/drawing/2014/main" id="{92AC5829-0EBE-E24B-F49F-EB96DC0B6912}"/>
              </a:ext>
            </a:extLst>
          </p:cNvPr>
          <p:cNvSpPr>
            <a:spLocks/>
          </p:cNvSpPr>
          <p:nvPr>
            <p:custDataLst>
              <p:tags r:id="rId30"/>
            </p:custDataLst>
          </p:nvPr>
        </p:nvSpPr>
        <p:spPr>
          <a:xfrm>
            <a:off x="1963719" y="404398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14</a:t>
            </a:r>
          </a:p>
        </p:txBody>
      </p:sp>
      <p:sp>
        <p:nvSpPr>
          <p:cNvPr id="23" name="TextBox 22">
            <a:extLst>
              <a:ext uri="{FF2B5EF4-FFF2-40B4-BE49-F238E27FC236}">
                <a16:creationId xmlns:a16="http://schemas.microsoft.com/office/drawing/2014/main" id="{8A48A6AD-46E2-4235-9AA6-F332350A120D}"/>
              </a:ext>
            </a:extLst>
          </p:cNvPr>
          <p:cNvSpPr txBox="1"/>
          <p:nvPr>
            <p:custDataLst>
              <p:tags r:id="rId31"/>
            </p:custDataLst>
          </p:nvPr>
        </p:nvSpPr>
        <p:spPr>
          <a:xfrm>
            <a:off x="2206490" y="4534317"/>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operational battery registration</a:t>
            </a:r>
          </a:p>
        </p:txBody>
      </p:sp>
      <p:sp>
        <p:nvSpPr>
          <p:cNvPr id="33" name="TextBox 32">
            <a:extLst>
              <a:ext uri="{FF2B5EF4-FFF2-40B4-BE49-F238E27FC236}">
                <a16:creationId xmlns:a16="http://schemas.microsoft.com/office/drawing/2014/main" id="{296BC25E-A285-45E6-FE91-3BC6E7302505}"/>
              </a:ext>
            </a:extLst>
          </p:cNvPr>
          <p:cNvSpPr txBox="1"/>
          <p:nvPr>
            <p:custDataLst>
              <p:tags r:id="rId32"/>
            </p:custDataLst>
          </p:nvPr>
        </p:nvSpPr>
        <p:spPr>
          <a:xfrm>
            <a:off x="4726792" y="4534317"/>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battery registration for batteries that are only used for meeting operational requirements, e.g., voltage ride-through</a:t>
            </a:r>
          </a:p>
        </p:txBody>
      </p:sp>
      <p:sp>
        <p:nvSpPr>
          <p:cNvPr id="55" name="TrackerNumBlue 5">
            <a:extLst>
              <a:ext uri="{FF2B5EF4-FFF2-40B4-BE49-F238E27FC236}">
                <a16:creationId xmlns:a16="http://schemas.microsoft.com/office/drawing/2014/main" id="{079AE488-9208-DC70-97B3-667ED7185D23}"/>
              </a:ext>
            </a:extLst>
          </p:cNvPr>
          <p:cNvSpPr>
            <a:spLocks/>
          </p:cNvSpPr>
          <p:nvPr>
            <p:custDataLst>
              <p:tags r:id="rId33"/>
            </p:custDataLst>
          </p:nvPr>
        </p:nvSpPr>
        <p:spPr>
          <a:xfrm>
            <a:off x="1963719" y="453431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15</a:t>
            </a:r>
          </a:p>
        </p:txBody>
      </p:sp>
      <p:sp>
        <p:nvSpPr>
          <p:cNvPr id="24" name="TextBox 23">
            <a:extLst>
              <a:ext uri="{FF2B5EF4-FFF2-40B4-BE49-F238E27FC236}">
                <a16:creationId xmlns:a16="http://schemas.microsoft.com/office/drawing/2014/main" id="{7AB5C814-35F8-D5F3-3193-7D14CF932D1D}"/>
              </a:ext>
            </a:extLst>
          </p:cNvPr>
          <p:cNvSpPr txBox="1"/>
          <p:nvPr>
            <p:custDataLst>
              <p:tags r:id="rId34"/>
            </p:custDataLst>
          </p:nvPr>
        </p:nvSpPr>
        <p:spPr>
          <a:xfrm>
            <a:off x="2206490" y="5024646"/>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market-operating operational batteries</a:t>
            </a:r>
          </a:p>
        </p:txBody>
      </p:sp>
      <p:sp>
        <p:nvSpPr>
          <p:cNvPr id="34" name="TextBox 33">
            <a:extLst>
              <a:ext uri="{FF2B5EF4-FFF2-40B4-BE49-F238E27FC236}">
                <a16:creationId xmlns:a16="http://schemas.microsoft.com/office/drawing/2014/main" id="{FABC70E0-F1DD-3B94-9F14-DE776FC651A7}"/>
              </a:ext>
            </a:extLst>
          </p:cNvPr>
          <p:cNvSpPr txBox="1"/>
          <p:nvPr>
            <p:custDataLst>
              <p:tags r:id="rId35"/>
            </p:custDataLst>
          </p:nvPr>
        </p:nvSpPr>
        <p:spPr>
          <a:xfrm>
            <a:off x="4726792" y="5024646"/>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rules for batteries that are added for operational requirements, and want to participate in the market</a:t>
            </a:r>
          </a:p>
        </p:txBody>
      </p:sp>
      <p:sp>
        <p:nvSpPr>
          <p:cNvPr id="56" name="TrackerNumBlue 5">
            <a:extLst>
              <a:ext uri="{FF2B5EF4-FFF2-40B4-BE49-F238E27FC236}">
                <a16:creationId xmlns:a16="http://schemas.microsoft.com/office/drawing/2014/main" id="{2DC5C46F-0D58-34CB-9CA1-0598830ED2CE}"/>
              </a:ext>
            </a:extLst>
          </p:cNvPr>
          <p:cNvSpPr>
            <a:spLocks/>
          </p:cNvSpPr>
          <p:nvPr>
            <p:custDataLst>
              <p:tags r:id="rId36"/>
            </p:custDataLst>
          </p:nvPr>
        </p:nvSpPr>
        <p:spPr>
          <a:xfrm>
            <a:off x="1963719" y="5024646"/>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16</a:t>
            </a:r>
          </a:p>
        </p:txBody>
      </p:sp>
      <p:cxnSp>
        <p:nvCxnSpPr>
          <p:cNvPr id="9" name="Straight Connector 8">
            <a:extLst>
              <a:ext uri="{FF2B5EF4-FFF2-40B4-BE49-F238E27FC236}">
                <a16:creationId xmlns:a16="http://schemas.microsoft.com/office/drawing/2014/main" id="{D7F0F11E-15E8-22DD-CA52-DEF93549C812}"/>
              </a:ext>
            </a:extLst>
          </p:cNvPr>
          <p:cNvCxnSpPr>
            <a:cxnSpLocks/>
          </p:cNvCxnSpPr>
          <p:nvPr>
            <p:custDataLst>
              <p:tags r:id="rId37"/>
            </p:custDataLst>
          </p:nvPr>
        </p:nvCxnSpPr>
        <p:spPr>
          <a:xfrm>
            <a:off x="1963719" y="5436704"/>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294E774-22E4-C6DE-0194-A99800E62CD6}"/>
              </a:ext>
            </a:extLst>
          </p:cNvPr>
          <p:cNvSpPr txBox="1"/>
          <p:nvPr>
            <p:custDataLst>
              <p:tags r:id="rId38"/>
            </p:custDataLst>
          </p:nvPr>
        </p:nvSpPr>
        <p:spPr>
          <a:xfrm>
            <a:off x="2206490" y="5514978"/>
            <a:ext cx="2420911" cy="55637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using an interconnected battery as part of PCLR</a:t>
            </a:r>
          </a:p>
        </p:txBody>
      </p:sp>
      <p:sp>
        <p:nvSpPr>
          <p:cNvPr id="35" name="TextBox 34">
            <a:extLst>
              <a:ext uri="{FF2B5EF4-FFF2-40B4-BE49-F238E27FC236}">
                <a16:creationId xmlns:a16="http://schemas.microsoft.com/office/drawing/2014/main" id="{94490F0B-6A7C-8614-D24E-DF39E27DB967}"/>
              </a:ext>
            </a:extLst>
          </p:cNvPr>
          <p:cNvSpPr txBox="1"/>
          <p:nvPr>
            <p:custDataLst>
              <p:tags r:id="rId39"/>
            </p:custDataLst>
          </p:nvPr>
        </p:nvSpPr>
        <p:spPr>
          <a:xfrm>
            <a:off x="4726792" y="551497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57" name="TrackerNumBlue 5">
            <a:extLst>
              <a:ext uri="{FF2B5EF4-FFF2-40B4-BE49-F238E27FC236}">
                <a16:creationId xmlns:a16="http://schemas.microsoft.com/office/drawing/2014/main" id="{D391F53C-8369-7D24-C326-14CD8F19C4A2}"/>
              </a:ext>
            </a:extLst>
          </p:cNvPr>
          <p:cNvSpPr>
            <a:spLocks/>
          </p:cNvSpPr>
          <p:nvPr>
            <p:custDataLst>
              <p:tags r:id="rId40"/>
            </p:custDataLst>
          </p:nvPr>
        </p:nvSpPr>
        <p:spPr>
          <a:xfrm>
            <a:off x="1963719" y="551497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17</a:t>
            </a:r>
          </a:p>
        </p:txBody>
      </p:sp>
      <p:sp>
        <p:nvSpPr>
          <p:cNvPr id="10" name="TextBox 9">
            <a:extLst>
              <a:ext uri="{FF2B5EF4-FFF2-40B4-BE49-F238E27FC236}">
                <a16:creationId xmlns:a16="http://schemas.microsoft.com/office/drawing/2014/main" id="{9A5653C1-51F7-5DF5-6CF3-DCFFC46C5107}"/>
              </a:ext>
            </a:extLst>
          </p:cNvPr>
          <p:cNvSpPr txBox="1"/>
          <p:nvPr>
            <p:custDataLst>
              <p:tags r:id="rId41"/>
            </p:custDataLst>
          </p:nvPr>
        </p:nvSpPr>
        <p:spPr>
          <a:xfrm>
            <a:off x="4726791" y="552079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n/a</a:t>
            </a:r>
          </a:p>
        </p:txBody>
      </p:sp>
    </p:spTree>
    <p:extLst>
      <p:ext uri="{BB962C8B-B14F-4D97-AF65-F5344CB8AC3E}">
        <p14:creationId xmlns:p14="http://schemas.microsoft.com/office/powerpoint/2010/main" val="981350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D3B85-7DB7-B3D4-4DA6-D8DC610F6025}"/>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E242FEB-F8E8-9904-01B9-93035A1A5C2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7" imgW="360" imgH="360" progId="TCLayout.ActiveDocument.1">
                  <p:embed/>
                </p:oleObj>
              </mc:Choice>
              <mc:Fallback>
                <p:oleObj name="think-cell Slide" r:id="rId137" imgW="360" imgH="360" progId="TCLayout.ActiveDocument.1">
                  <p:embed/>
                  <p:pic>
                    <p:nvPicPr>
                      <p:cNvPr id="5" name="Object 6" hidden="1">
                        <a:extLst>
                          <a:ext uri="{FF2B5EF4-FFF2-40B4-BE49-F238E27FC236}">
                            <a16:creationId xmlns:a16="http://schemas.microsoft.com/office/drawing/2014/main" id="{6E242FEB-F8E8-9904-01B9-93035A1A5C29}"/>
                          </a:ext>
                        </a:extLst>
                      </p:cNvPr>
                      <p:cNvPicPr/>
                      <p:nvPr/>
                    </p:nvPicPr>
                    <p:blipFill>
                      <a:blip r:embed="rId13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F684EF58-CBEC-72E0-C373-6375ED74820C}"/>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Priority BYOG enhancements (3/4)</a:t>
            </a:r>
          </a:p>
        </p:txBody>
      </p:sp>
      <p:sp>
        <p:nvSpPr>
          <p:cNvPr id="15" name="TextBox 14">
            <a:extLst>
              <a:ext uri="{FF2B5EF4-FFF2-40B4-BE49-F238E27FC236}">
                <a16:creationId xmlns:a16="http://schemas.microsoft.com/office/drawing/2014/main" id="{28A6F7D6-7011-7602-54C6-ACC8ABDF60AA}"/>
              </a:ext>
            </a:extLst>
          </p:cNvPr>
          <p:cNvSpPr txBox="1">
            <a:spLocks/>
          </p:cNvSpPr>
          <p:nvPr>
            <p:custDataLst>
              <p:tags r:id="rId3"/>
            </p:custDataLst>
          </p:nvPr>
        </p:nvSpPr>
        <p:spPr>
          <a:xfrm>
            <a:off x="400683" y="1211263"/>
            <a:ext cx="1037593" cy="202406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Q9: Select the four highest priority BYOG enhancements that you would like ERCOT to work on in the </a:t>
            </a:r>
            <a:r>
              <a:rPr lang="en-US" sz="1200" b="1" u="sng"/>
              <a:t>NEAR TERM</a:t>
            </a:r>
            <a:r>
              <a:rPr lang="en-US" sz="1200" b="1"/>
              <a:t>, </a:t>
            </a:r>
            <a:r>
              <a:rPr lang="en-US" sz="1200"/>
              <a:t># of selections</a:t>
            </a:r>
          </a:p>
        </p:txBody>
      </p:sp>
      <p:grpSp>
        <p:nvGrpSpPr>
          <p:cNvPr id="112" name="Group 111" descr="Confidential document label">
            <a:extLst>
              <a:ext uri="{FF2B5EF4-FFF2-40B4-BE49-F238E27FC236}">
                <a16:creationId xmlns:a16="http://schemas.microsoft.com/office/drawing/2014/main" id="{4E514040-EBF0-2788-0765-646B4D44C40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1" name="Rectangle 150">
              <a:extLst>
                <a:ext uri="{FF2B5EF4-FFF2-40B4-BE49-F238E27FC236}">
                  <a16:creationId xmlns:a16="http://schemas.microsoft.com/office/drawing/2014/main" id="{9DBA60DB-E529-6ABB-16A3-6CA7A411D1A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2" name="TextBox 151">
              <a:extLst>
                <a:ext uri="{FF2B5EF4-FFF2-40B4-BE49-F238E27FC236}">
                  <a16:creationId xmlns:a16="http://schemas.microsoft.com/office/drawing/2014/main" id="{21C02742-5BC5-6F0D-308C-ADDC99EB238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3" name="5. Source">
            <a:extLst>
              <a:ext uri="{FF2B5EF4-FFF2-40B4-BE49-F238E27FC236}">
                <a16:creationId xmlns:a16="http://schemas.microsoft.com/office/drawing/2014/main" id="{A8D30DAE-9253-8BE8-590C-07B4A68B3B93}"/>
              </a:ext>
            </a:extLst>
          </p:cNvPr>
          <p:cNvSpPr txBox="1"/>
          <p:nvPr>
            <p:custDataLst>
              <p:tags r:id="rId4"/>
            </p:custDataLst>
          </p:nvPr>
        </p:nvSpPr>
        <p:spPr>
          <a:xfrm>
            <a:off x="506347" y="6587598"/>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None/>
            </a:pPr>
            <a:r>
              <a:rPr lang="en-US">
                <a:solidFill>
                  <a:srgbClr val="FF0000"/>
                </a:solidFill>
              </a:rPr>
              <a:t> </a:t>
            </a:r>
          </a:p>
        </p:txBody>
      </p:sp>
      <p:graphicFrame>
        <p:nvGraphicFramePr>
          <p:cNvPr id="35" name="Chart 34">
            <a:extLst>
              <a:ext uri="{FF2B5EF4-FFF2-40B4-BE49-F238E27FC236}">
                <a16:creationId xmlns:a16="http://schemas.microsoft.com/office/drawing/2014/main" id="{B286B153-4D9E-B324-3CCB-4914F6ACB1C5}"/>
              </a:ext>
            </a:extLst>
          </p:cNvPr>
          <p:cNvGraphicFramePr/>
          <p:nvPr>
            <p:custDataLst>
              <p:tags r:id="rId5"/>
            </p:custDataLst>
          </p:nvPr>
        </p:nvGraphicFramePr>
        <p:xfrm>
          <a:off x="1576388" y="1431925"/>
          <a:ext cx="10331450" cy="1914525"/>
        </p:xfrm>
        <a:graphic>
          <a:graphicData uri="http://schemas.openxmlformats.org/drawingml/2006/chart">
            <c:chart xmlns:c="http://schemas.openxmlformats.org/drawingml/2006/chart" xmlns:r="http://schemas.openxmlformats.org/officeDocument/2006/relationships" r:id="rId139"/>
          </a:graphicData>
        </a:graphic>
      </p:graphicFrame>
      <p:sp>
        <p:nvSpPr>
          <p:cNvPr id="178" name="Text Placeholder 4">
            <a:extLst>
              <a:ext uri="{FF2B5EF4-FFF2-40B4-BE49-F238E27FC236}">
                <a16:creationId xmlns:a16="http://schemas.microsoft.com/office/drawing/2014/main" id="{51A7FB2F-71B3-71A3-A787-47D51738036E}"/>
              </a:ext>
            </a:extLst>
          </p:cNvPr>
          <p:cNvSpPr>
            <a:spLocks noGrp="1"/>
          </p:cNvSpPr>
          <p:nvPr>
            <p:custDataLst>
              <p:tags r:id="rId6"/>
            </p:custDataLst>
          </p:nvPr>
        </p:nvSpPr>
        <p:spPr bwMode="gray">
          <a:xfrm>
            <a:off x="2441575"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2F7FAEE-1791-43BD-9EFC-6B4164ED39A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91" name="Text Placeholder 4">
            <a:extLst>
              <a:ext uri="{FF2B5EF4-FFF2-40B4-BE49-F238E27FC236}">
                <a16:creationId xmlns:a16="http://schemas.microsoft.com/office/drawing/2014/main" id="{4C1F3293-4EFE-461D-940D-7EE66BAE31C5}"/>
              </a:ext>
            </a:extLst>
          </p:cNvPr>
          <p:cNvSpPr>
            <a:spLocks noGrp="1"/>
          </p:cNvSpPr>
          <p:nvPr>
            <p:custDataLst>
              <p:tags r:id="rId7"/>
            </p:custDataLst>
          </p:nvPr>
        </p:nvSpPr>
        <p:spPr bwMode="gray">
          <a:xfrm>
            <a:off x="3671888" y="27305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7B7490-7F5D-405E-A4A9-4A596F0661CC}"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7" name="Text Placeholder 4">
            <a:extLst>
              <a:ext uri="{FF2B5EF4-FFF2-40B4-BE49-F238E27FC236}">
                <a16:creationId xmlns:a16="http://schemas.microsoft.com/office/drawing/2014/main" id="{4C1F3293-4EFE-461D-940D-7EE66BAE31C5}"/>
              </a:ext>
            </a:extLst>
          </p:cNvPr>
          <p:cNvSpPr>
            <a:spLocks noGrp="1"/>
          </p:cNvSpPr>
          <p:nvPr>
            <p:custDataLst>
              <p:tags r:id="rId8"/>
            </p:custDataLst>
          </p:nvPr>
        </p:nvSpPr>
        <p:spPr bwMode="gray">
          <a:xfrm>
            <a:off x="4237038" y="28733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5F339FF-17E3-47D9-AD8E-36C91BE6E184}"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170" name="Text Placeholder 4">
            <a:extLst>
              <a:ext uri="{FF2B5EF4-FFF2-40B4-BE49-F238E27FC236}">
                <a16:creationId xmlns:a16="http://schemas.microsoft.com/office/drawing/2014/main" id="{B1E857CA-6634-E5FA-F3CB-352CB0CB102D}"/>
              </a:ext>
            </a:extLst>
          </p:cNvPr>
          <p:cNvSpPr>
            <a:spLocks noGrp="1"/>
          </p:cNvSpPr>
          <p:nvPr>
            <p:custDataLst>
              <p:tags r:id="rId9"/>
            </p:custDataLst>
          </p:nvPr>
        </p:nvSpPr>
        <p:spPr bwMode="gray">
          <a:xfrm>
            <a:off x="4035425"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6DE126E-C3E8-425D-8BCC-591E3A380C64}"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8" name="Text Placeholder 4">
            <a:extLst>
              <a:ext uri="{FF2B5EF4-FFF2-40B4-BE49-F238E27FC236}">
                <a16:creationId xmlns:a16="http://schemas.microsoft.com/office/drawing/2014/main" id="{4C1F3293-4EFE-461D-940D-7EE66BAE31C5}"/>
              </a:ext>
            </a:extLst>
          </p:cNvPr>
          <p:cNvSpPr>
            <a:spLocks noGrp="1"/>
          </p:cNvSpPr>
          <p:nvPr>
            <p:custDataLst>
              <p:tags r:id="rId10"/>
            </p:custDataLst>
          </p:nvPr>
        </p:nvSpPr>
        <p:spPr bwMode="gray">
          <a:xfrm>
            <a:off x="4700588" y="270192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90DE5EA-1ADC-4600-8228-DEAB38E87C29}"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85" name="Text Placeholder 4">
            <a:extLst>
              <a:ext uri="{FF2B5EF4-FFF2-40B4-BE49-F238E27FC236}">
                <a16:creationId xmlns:a16="http://schemas.microsoft.com/office/drawing/2014/main" id="{6936E423-2B2C-81DB-0734-B1DB5ED6FB77}"/>
              </a:ext>
            </a:extLst>
          </p:cNvPr>
          <p:cNvSpPr>
            <a:spLocks noGrp="1"/>
          </p:cNvSpPr>
          <p:nvPr>
            <p:custDataLst>
              <p:tags r:id="rId11"/>
            </p:custDataLst>
          </p:nvPr>
        </p:nvSpPr>
        <p:spPr bwMode="gray">
          <a:xfrm>
            <a:off x="5265738" y="2154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5E5874D-2DF5-4591-A5F6-79BBFB8577DC}" type="datetime'''''''''''''''''''''''''''''''''''1'''''''''''">
              <a:rPr lang="en-US" altLang="en-US" sz="1200" smtClean="0">
                <a:effectLst/>
                <a:cs typeface="+mn-cs"/>
              </a:rPr>
              <a:pPr lvl="0" algn="ctr">
                <a:spcBef>
                  <a:spcPct val="0"/>
                </a:spcBef>
                <a:spcAft>
                  <a:spcPct val="0"/>
                </a:spcAft>
              </a:pPr>
              <a:t>1</a:t>
            </a:fld>
            <a:endParaRPr lang="en-US" sz="1200">
              <a:cs typeface="+mn-cs"/>
            </a:endParaRPr>
          </a:p>
        </p:txBody>
      </p:sp>
      <p:sp>
        <p:nvSpPr>
          <p:cNvPr id="44" name="Text Placeholder 4">
            <a:extLst>
              <a:ext uri="{FF2B5EF4-FFF2-40B4-BE49-F238E27FC236}">
                <a16:creationId xmlns:a16="http://schemas.microsoft.com/office/drawing/2014/main" id="{D4954EC0-5147-46CB-9C9C-9668AA9F3816}"/>
              </a:ext>
            </a:extLst>
          </p:cNvPr>
          <p:cNvSpPr>
            <a:spLocks noGrp="1"/>
          </p:cNvSpPr>
          <p:nvPr>
            <p:custDataLst>
              <p:tags r:id="rId12"/>
            </p:custDataLst>
          </p:nvPr>
        </p:nvSpPr>
        <p:spPr bwMode="gray">
          <a:xfrm>
            <a:off x="5265738"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F16362-45F9-44DC-92F3-84FAEB497E2F}"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93"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gray">
          <a:xfrm>
            <a:off x="5829300" y="2154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92ED26B-40CF-4B78-B64E-8BC6D9BA3309}" type="datetime'''''''''''1'''''''''''''''''''''''''">
              <a:rPr lang="en-US" altLang="en-US" sz="1200" smtClean="0">
                <a:effectLst/>
                <a:cs typeface="+mn-cs"/>
              </a:rPr>
              <a:pPr lvl="0" algn="ctr">
                <a:spcBef>
                  <a:spcPct val="0"/>
                </a:spcBef>
                <a:spcAft>
                  <a:spcPct val="0"/>
                </a:spcAft>
              </a:pPr>
              <a:t>1</a:t>
            </a:fld>
            <a:endParaRPr lang="en-US" sz="1200">
              <a:cs typeface="+mn-cs"/>
            </a:endParaRPr>
          </a:p>
        </p:txBody>
      </p:sp>
      <p:sp>
        <p:nvSpPr>
          <p:cNvPr id="619" name="Text Placeholder 4">
            <a:extLst>
              <a:ext uri="{FF2B5EF4-FFF2-40B4-BE49-F238E27FC236}">
                <a16:creationId xmlns:a16="http://schemas.microsoft.com/office/drawing/2014/main" id="{4C1F3293-4EFE-461D-940D-7EE66BAE31C5}"/>
              </a:ext>
            </a:extLst>
          </p:cNvPr>
          <p:cNvSpPr>
            <a:spLocks noGrp="1"/>
          </p:cNvSpPr>
          <p:nvPr>
            <p:custDataLst>
              <p:tags r:id="rId14"/>
            </p:custDataLst>
          </p:nvPr>
        </p:nvSpPr>
        <p:spPr bwMode="gray">
          <a:xfrm>
            <a:off x="5829300" y="26733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BCCEF70-E39A-4531-BEEC-70A6D39FCE81}"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0" name="Text Placeholder 4">
            <a:extLst>
              <a:ext uri="{FF2B5EF4-FFF2-40B4-BE49-F238E27FC236}">
                <a16:creationId xmlns:a16="http://schemas.microsoft.com/office/drawing/2014/main" id="{4C1F3293-4EFE-461D-940D-7EE66BAE31C5}"/>
              </a:ext>
            </a:extLst>
          </p:cNvPr>
          <p:cNvSpPr>
            <a:spLocks noGrp="1"/>
          </p:cNvSpPr>
          <p:nvPr>
            <p:custDataLst>
              <p:tags r:id="rId15"/>
            </p:custDataLst>
          </p:nvPr>
        </p:nvSpPr>
        <p:spPr bwMode="gray">
          <a:xfrm>
            <a:off x="6496050" y="29035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D180F82-F650-4837-8315-A8E7D106305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48" name="Text Placeholder 4">
            <a:extLst>
              <a:ext uri="{FF2B5EF4-FFF2-40B4-BE49-F238E27FC236}">
                <a16:creationId xmlns:a16="http://schemas.microsoft.com/office/drawing/2014/main" id="{C6F62060-50F7-0D0C-AC2C-A25DFE42CE04}"/>
              </a:ext>
            </a:extLst>
          </p:cNvPr>
          <p:cNvSpPr>
            <a:spLocks noGrp="1"/>
          </p:cNvSpPr>
          <p:nvPr>
            <p:custDataLst>
              <p:tags r:id="rId16"/>
            </p:custDataLst>
          </p:nvPr>
        </p:nvSpPr>
        <p:spPr bwMode="gray">
          <a:xfrm>
            <a:off x="6294438"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0C3F7FF-4C5C-4064-9281-4C95701F19A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1" name="Text Placeholder 4">
            <a:extLst>
              <a:ext uri="{FF2B5EF4-FFF2-40B4-BE49-F238E27FC236}">
                <a16:creationId xmlns:a16="http://schemas.microsoft.com/office/drawing/2014/main" id="{4C1F3293-4EFE-461D-940D-7EE66BAE31C5}"/>
              </a:ext>
            </a:extLst>
          </p:cNvPr>
          <p:cNvSpPr>
            <a:spLocks noGrp="1"/>
          </p:cNvSpPr>
          <p:nvPr>
            <p:custDataLst>
              <p:tags r:id="rId17"/>
            </p:custDataLst>
          </p:nvPr>
        </p:nvSpPr>
        <p:spPr bwMode="gray">
          <a:xfrm>
            <a:off x="7061200" y="27590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9D1A0C1-76B9-47B5-8890-0E05376D134E}"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95" name="Text Placeholder 4">
            <a:extLst>
              <a:ext uri="{FF2B5EF4-FFF2-40B4-BE49-F238E27FC236}">
                <a16:creationId xmlns:a16="http://schemas.microsoft.com/office/drawing/2014/main" id="{4C1F3293-4EFE-461D-940D-7EE66BAE31C5}"/>
              </a:ext>
            </a:extLst>
          </p:cNvPr>
          <p:cNvSpPr>
            <a:spLocks noGrp="1"/>
          </p:cNvSpPr>
          <p:nvPr>
            <p:custDataLst>
              <p:tags r:id="rId18"/>
            </p:custDataLst>
          </p:nvPr>
        </p:nvSpPr>
        <p:spPr bwMode="gray">
          <a:xfrm>
            <a:off x="7524750" y="2327275"/>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8FBA9B3-C8F3-497D-B372-6B45BE3348B3}" type="datetime'''''''''''''''''''''''''''''''''''''''''''1'''''''''''''''''''">
              <a:rPr lang="en-US" altLang="en-US" sz="1200" smtClean="0">
                <a:effectLst/>
                <a:cs typeface="+mn-cs"/>
              </a:rPr>
              <a:pPr lvl="0" algn="ctr">
                <a:spcBef>
                  <a:spcPct val="0"/>
                </a:spcBef>
                <a:spcAft>
                  <a:spcPct val="0"/>
                </a:spcAft>
              </a:pPr>
              <a:t>1</a:t>
            </a:fld>
            <a:endParaRPr lang="en-US" sz="1200">
              <a:cs typeface="+mn-cs"/>
            </a:endParaRPr>
          </a:p>
        </p:txBody>
      </p:sp>
      <p:sp>
        <p:nvSpPr>
          <p:cNvPr id="622" name="Text Placeholder 4">
            <a:extLst>
              <a:ext uri="{FF2B5EF4-FFF2-40B4-BE49-F238E27FC236}">
                <a16:creationId xmlns:a16="http://schemas.microsoft.com/office/drawing/2014/main" id="{4C1F3293-4EFE-461D-940D-7EE66BAE31C5}"/>
              </a:ext>
            </a:extLst>
          </p:cNvPr>
          <p:cNvSpPr>
            <a:spLocks noGrp="1"/>
          </p:cNvSpPr>
          <p:nvPr>
            <p:custDataLst>
              <p:tags r:id="rId19"/>
            </p:custDataLst>
          </p:nvPr>
        </p:nvSpPr>
        <p:spPr bwMode="gray">
          <a:xfrm>
            <a:off x="7626350" y="27590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F237FAC-5247-4C2D-8FEE-C44A47C4EB3E}"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99" name="Text Placeholder 4">
            <a:extLst>
              <a:ext uri="{FF2B5EF4-FFF2-40B4-BE49-F238E27FC236}">
                <a16:creationId xmlns:a16="http://schemas.microsoft.com/office/drawing/2014/main" id="{2BF49290-459F-D290-FFFE-4488E779A12F}"/>
              </a:ext>
            </a:extLst>
          </p:cNvPr>
          <p:cNvSpPr>
            <a:spLocks noGrp="1"/>
          </p:cNvSpPr>
          <p:nvPr>
            <p:custDataLst>
              <p:tags r:id="rId20"/>
            </p:custDataLst>
          </p:nvPr>
        </p:nvSpPr>
        <p:spPr bwMode="gray">
          <a:xfrm>
            <a:off x="8089900" y="2960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D35F03F-AAFD-419C-8CBF-4670F79F7EE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3" name="Text Placeholder 4">
            <a:extLst>
              <a:ext uri="{FF2B5EF4-FFF2-40B4-BE49-F238E27FC236}">
                <a16:creationId xmlns:a16="http://schemas.microsoft.com/office/drawing/2014/main" id="{4C1F3293-4EFE-461D-940D-7EE66BAE31C5}"/>
              </a:ext>
            </a:extLst>
          </p:cNvPr>
          <p:cNvSpPr>
            <a:spLocks noGrp="1"/>
          </p:cNvSpPr>
          <p:nvPr>
            <p:custDataLst>
              <p:tags r:id="rId21"/>
            </p:custDataLst>
          </p:nvPr>
        </p:nvSpPr>
        <p:spPr bwMode="gray">
          <a:xfrm>
            <a:off x="8755063" y="29035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F318654-E216-4C25-99E7-0606B575078B}"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6" name="Text Placeholder 4">
            <a:extLst>
              <a:ext uri="{FF2B5EF4-FFF2-40B4-BE49-F238E27FC236}">
                <a16:creationId xmlns:a16="http://schemas.microsoft.com/office/drawing/2014/main" id="{7D12AC38-691B-8442-0F9B-E45C5B7184BF}"/>
              </a:ext>
            </a:extLst>
          </p:cNvPr>
          <p:cNvSpPr>
            <a:spLocks noGrp="1"/>
          </p:cNvSpPr>
          <p:nvPr>
            <p:custDataLst>
              <p:tags r:id="rId22"/>
            </p:custDataLst>
          </p:nvPr>
        </p:nvSpPr>
        <p:spPr bwMode="gray">
          <a:xfrm>
            <a:off x="8553450"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5C6C6C7-FC1B-44CE-8AA2-18FFB79AFB8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8" name="Text Placeholder 4">
            <a:extLst>
              <a:ext uri="{FF2B5EF4-FFF2-40B4-BE49-F238E27FC236}">
                <a16:creationId xmlns:a16="http://schemas.microsoft.com/office/drawing/2014/main" id="{01A454AA-082A-03E4-B314-92214B69DE2E}"/>
              </a:ext>
            </a:extLst>
          </p:cNvPr>
          <p:cNvSpPr>
            <a:spLocks noGrp="1"/>
          </p:cNvSpPr>
          <p:nvPr>
            <p:custDataLst>
              <p:tags r:id="rId23"/>
            </p:custDataLst>
          </p:nvPr>
        </p:nvSpPr>
        <p:spPr bwMode="gray">
          <a:xfrm>
            <a:off x="9118600"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C68437-DC91-4F53-B3CC-F54F655ACB0D}"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24" name="Text Placeholder 4">
            <a:extLst>
              <a:ext uri="{FF2B5EF4-FFF2-40B4-BE49-F238E27FC236}">
                <a16:creationId xmlns:a16="http://schemas.microsoft.com/office/drawing/2014/main" id="{4C1F3293-4EFE-461D-940D-7EE66BAE31C5}"/>
              </a:ext>
            </a:extLst>
          </p:cNvPr>
          <p:cNvSpPr>
            <a:spLocks noGrp="1"/>
          </p:cNvSpPr>
          <p:nvPr>
            <p:custDataLst>
              <p:tags r:id="rId24"/>
            </p:custDataLst>
          </p:nvPr>
        </p:nvSpPr>
        <p:spPr bwMode="gray">
          <a:xfrm>
            <a:off x="9885363" y="28448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492852C-D3D9-426F-B596-20975E596A6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0" name="Text Placeholder 4">
            <a:extLst>
              <a:ext uri="{FF2B5EF4-FFF2-40B4-BE49-F238E27FC236}">
                <a16:creationId xmlns:a16="http://schemas.microsoft.com/office/drawing/2014/main" id="{24D280EC-A3A5-C330-6BB4-8F9058510DC1}"/>
              </a:ext>
            </a:extLst>
          </p:cNvPr>
          <p:cNvSpPr>
            <a:spLocks noGrp="1"/>
          </p:cNvSpPr>
          <p:nvPr>
            <p:custDataLst>
              <p:tags r:id="rId25"/>
            </p:custDataLst>
          </p:nvPr>
        </p:nvSpPr>
        <p:spPr bwMode="gray">
          <a:xfrm>
            <a:off x="9683750"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6FBE6A2-1804-4B6A-93B3-C7870AE03453}"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706" name="Text Placeholder 4">
            <a:extLst>
              <a:ext uri="{FF2B5EF4-FFF2-40B4-BE49-F238E27FC236}">
                <a16:creationId xmlns:a16="http://schemas.microsoft.com/office/drawing/2014/main" id="{4C1F3293-4EFE-461D-940D-7EE66BAE31C5}"/>
              </a:ext>
            </a:extLst>
          </p:cNvPr>
          <p:cNvSpPr>
            <a:spLocks noGrp="1"/>
          </p:cNvSpPr>
          <p:nvPr>
            <p:custDataLst>
              <p:tags r:id="rId26"/>
            </p:custDataLst>
          </p:nvPr>
        </p:nvSpPr>
        <p:spPr bwMode="gray">
          <a:xfrm>
            <a:off x="10450513" y="284480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8752FD5-EFEE-4160-8D36-19B8D5A6A346}" type="datetime'''''''''''''''''''''''1'''''''''''''''''''''''''''''''''">
              <a:rPr lang="en-US" altLang="en-US" sz="1200" smtClean="0">
                <a:effectLst/>
                <a:cs typeface="+mn-cs"/>
              </a:rPr>
              <a:pPr lvl="0" algn="ctr">
                <a:spcBef>
                  <a:spcPct val="0"/>
                </a:spcBef>
                <a:spcAft>
                  <a:spcPct val="0"/>
                </a:spcAft>
              </a:pPr>
              <a:t>1</a:t>
            </a:fld>
            <a:endParaRPr lang="en-US" sz="1200">
              <a:cs typeface="+mn-cs"/>
            </a:endParaRPr>
          </a:p>
        </p:txBody>
      </p:sp>
      <p:sp>
        <p:nvSpPr>
          <p:cNvPr id="703" name="Text Placeholder 4">
            <a:extLst>
              <a:ext uri="{FF2B5EF4-FFF2-40B4-BE49-F238E27FC236}">
                <a16:creationId xmlns:a16="http://schemas.microsoft.com/office/drawing/2014/main" id="{4C1F3293-4EFE-461D-940D-7EE66BAE31C5}"/>
              </a:ext>
            </a:extLst>
          </p:cNvPr>
          <p:cNvSpPr>
            <a:spLocks noGrp="1"/>
          </p:cNvSpPr>
          <p:nvPr>
            <p:custDataLst>
              <p:tags r:id="rId27"/>
            </p:custDataLst>
          </p:nvPr>
        </p:nvSpPr>
        <p:spPr bwMode="gray">
          <a:xfrm>
            <a:off x="10248900" y="2932113"/>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7B8CEFE-3885-4175-9607-7A4A608CAEDA}"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4" name="Text Placeholder 4">
            <a:extLst>
              <a:ext uri="{FF2B5EF4-FFF2-40B4-BE49-F238E27FC236}">
                <a16:creationId xmlns:a16="http://schemas.microsoft.com/office/drawing/2014/main" id="{96F7C20B-EFF6-F373-14B6-C8B4F03A15B5}"/>
              </a:ext>
            </a:extLst>
          </p:cNvPr>
          <p:cNvSpPr>
            <a:spLocks noGrp="1"/>
          </p:cNvSpPr>
          <p:nvPr>
            <p:custDataLst>
              <p:tags r:id="rId28"/>
            </p:custDataLst>
          </p:nvPr>
        </p:nvSpPr>
        <p:spPr bwMode="gray">
          <a:xfrm>
            <a:off x="10912475"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BA22B7A-D741-4C04-B525-551B5A66AD3A}"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10" name="Text Placeholder 4">
            <a:extLst>
              <a:ext uri="{FF2B5EF4-FFF2-40B4-BE49-F238E27FC236}">
                <a16:creationId xmlns:a16="http://schemas.microsoft.com/office/drawing/2014/main" id="{4C1F3293-4EFE-461D-940D-7EE66BAE31C5}"/>
              </a:ext>
            </a:extLst>
          </p:cNvPr>
          <p:cNvSpPr>
            <a:spLocks noGrp="1"/>
          </p:cNvSpPr>
          <p:nvPr>
            <p:custDataLst>
              <p:tags r:id="rId29"/>
            </p:custDataLst>
          </p:nvPr>
        </p:nvSpPr>
        <p:spPr bwMode="gray">
          <a:xfrm>
            <a:off x="11579225" y="2614613"/>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13761A1-F9EE-4982-8F09-47E8476575A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5" name="Text Placeholder 4">
            <a:extLst>
              <a:ext uri="{FF2B5EF4-FFF2-40B4-BE49-F238E27FC236}">
                <a16:creationId xmlns:a16="http://schemas.microsoft.com/office/drawing/2014/main" id="{C5127B56-DD58-E647-AF3A-87664EDDCF4C}"/>
              </a:ext>
            </a:extLst>
          </p:cNvPr>
          <p:cNvSpPr>
            <a:spLocks noGrp="1"/>
          </p:cNvSpPr>
          <p:nvPr>
            <p:custDataLst>
              <p:tags r:id="rId30"/>
            </p:custDataLst>
          </p:nvPr>
        </p:nvSpPr>
        <p:spPr bwMode="gray">
          <a:xfrm>
            <a:off x="11377613" y="270192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64F364A-29A6-4D26-AF05-5F7E09C57463}"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89" name="Text Placeholder 4">
            <a:extLst>
              <a:ext uri="{FF2B5EF4-FFF2-40B4-BE49-F238E27FC236}">
                <a16:creationId xmlns:a16="http://schemas.microsoft.com/office/drawing/2014/main" id="{7E3D3997-F385-792B-6E72-2DC083187D3E}"/>
              </a:ext>
            </a:extLst>
          </p:cNvPr>
          <p:cNvSpPr>
            <a:spLocks noGrp="1"/>
          </p:cNvSpPr>
          <p:nvPr>
            <p:custDataLst>
              <p:tags r:id="rId31"/>
            </p:custDataLst>
          </p:nvPr>
        </p:nvSpPr>
        <p:spPr bwMode="gray">
          <a:xfrm>
            <a:off x="1833563" y="148272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C0D20C9-CDB1-4BBA-AF3D-DD9A2BED28B1}" type="datetime'''''''''''''''''''''''''''''''''''''''''''''''''2''''''''''4'">
              <a:rPr lang="en-US" altLang="en-US" sz="1200" smtClean="0">
                <a:cs typeface="+mn-cs"/>
              </a:rPr>
              <a:pPr lvl="0" algn="ctr">
                <a:spcBef>
                  <a:spcPct val="0"/>
                </a:spcBef>
                <a:spcAft>
                  <a:spcPct val="0"/>
                </a:spcAft>
              </a:pPr>
              <a:t>24</a:t>
            </a:fld>
            <a:endParaRPr lang="en-US" sz="1200">
              <a:cs typeface="+mn-cs"/>
            </a:endParaRPr>
          </a:p>
        </p:txBody>
      </p:sp>
      <p:sp>
        <p:nvSpPr>
          <p:cNvPr id="90" name="Text Placeholder 4">
            <a:extLst>
              <a:ext uri="{FF2B5EF4-FFF2-40B4-BE49-F238E27FC236}">
                <a16:creationId xmlns:a16="http://schemas.microsoft.com/office/drawing/2014/main" id="{A2B90305-D74F-BABC-8F68-1C906BC4AABA}"/>
              </a:ext>
            </a:extLst>
          </p:cNvPr>
          <p:cNvSpPr>
            <a:spLocks noGrp="1"/>
          </p:cNvSpPr>
          <p:nvPr>
            <p:custDataLst>
              <p:tags r:id="rId32"/>
            </p:custDataLst>
          </p:nvPr>
        </p:nvSpPr>
        <p:spPr bwMode="gray">
          <a:xfrm>
            <a:off x="2398713" y="16637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DBCB7F0-6D92-421B-8883-D54FF35B0FEF}" type="datetime'''''''''''''''''''2''''''''''''1'''''''">
              <a:rPr lang="en-US" altLang="en-US" sz="1200" smtClean="0">
                <a:cs typeface="+mn-cs"/>
              </a:rPr>
              <a:pPr lvl="0" algn="ctr">
                <a:spcBef>
                  <a:spcPct val="0"/>
                </a:spcBef>
                <a:spcAft>
                  <a:spcPct val="0"/>
                </a:spcAft>
              </a:pPr>
              <a:t>21</a:t>
            </a:fld>
            <a:endParaRPr lang="en-US" sz="1200">
              <a:cs typeface="+mn-cs"/>
            </a:endParaRPr>
          </a:p>
        </p:txBody>
      </p:sp>
      <p:sp>
        <p:nvSpPr>
          <p:cNvPr id="91" name="Text Placeholder 4">
            <a:extLst>
              <a:ext uri="{FF2B5EF4-FFF2-40B4-BE49-F238E27FC236}">
                <a16:creationId xmlns:a16="http://schemas.microsoft.com/office/drawing/2014/main" id="{4302089E-7F2E-D148-B6B1-53F664D07BFF}"/>
              </a:ext>
            </a:extLst>
          </p:cNvPr>
          <p:cNvSpPr>
            <a:spLocks noGrp="1"/>
          </p:cNvSpPr>
          <p:nvPr>
            <p:custDataLst>
              <p:tags r:id="rId33"/>
            </p:custDataLst>
          </p:nvPr>
        </p:nvSpPr>
        <p:spPr bwMode="gray">
          <a:xfrm>
            <a:off x="2963863" y="18367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F1A5CE-387E-4943-A0B7-E03AA1B3B70A}" type="datetime'''''''''''''''''''''''''''''''''''''''''''''''''''18'''">
              <a:rPr lang="en-US" altLang="en-US" sz="1200" smtClean="0">
                <a:cs typeface="+mn-cs"/>
              </a:rPr>
              <a:pPr lvl="0" algn="ctr">
                <a:spcBef>
                  <a:spcPct val="0"/>
                </a:spcBef>
                <a:spcAft>
                  <a:spcPct val="0"/>
                </a:spcAft>
              </a:pPr>
              <a:t>18</a:t>
            </a:fld>
            <a:endParaRPr lang="en-US" sz="1200">
              <a:cs typeface="+mn-cs"/>
            </a:endParaRPr>
          </a:p>
        </p:txBody>
      </p:sp>
      <p:sp>
        <p:nvSpPr>
          <p:cNvPr id="108" name="Text Placeholder 4">
            <a:extLst>
              <a:ext uri="{FF2B5EF4-FFF2-40B4-BE49-F238E27FC236}">
                <a16:creationId xmlns:a16="http://schemas.microsoft.com/office/drawing/2014/main" id="{E02A6BF5-C4F8-962C-28AD-947826D38D19}"/>
              </a:ext>
            </a:extLst>
          </p:cNvPr>
          <p:cNvSpPr>
            <a:spLocks noGrp="1"/>
          </p:cNvSpPr>
          <p:nvPr>
            <p:custDataLst>
              <p:tags r:id="rId34"/>
            </p:custDataLst>
          </p:nvPr>
        </p:nvSpPr>
        <p:spPr bwMode="gray">
          <a:xfrm>
            <a:off x="3527425" y="18938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4C0FC0-1A2B-401D-AB61-4290A033C47F}" type="datetime'''''''''''1''''''''''7'">
              <a:rPr lang="en-US" altLang="en-US" sz="1200" smtClean="0">
                <a:cs typeface="+mn-cs"/>
              </a:rPr>
              <a:pPr lvl="0" algn="ctr">
                <a:spcBef>
                  <a:spcPct val="0"/>
                </a:spcBef>
                <a:spcAft>
                  <a:spcPct val="0"/>
                </a:spcAft>
              </a:pPr>
              <a:t>17</a:t>
            </a:fld>
            <a:endParaRPr lang="en-US" sz="1200">
              <a:cs typeface="+mn-cs"/>
            </a:endParaRPr>
          </a:p>
        </p:txBody>
      </p:sp>
      <p:sp>
        <p:nvSpPr>
          <p:cNvPr id="109" name="Text Placeholder 4">
            <a:extLst>
              <a:ext uri="{FF2B5EF4-FFF2-40B4-BE49-F238E27FC236}">
                <a16:creationId xmlns:a16="http://schemas.microsoft.com/office/drawing/2014/main" id="{DAB5152A-006F-A757-825F-B897FE93D42D}"/>
              </a:ext>
            </a:extLst>
          </p:cNvPr>
          <p:cNvSpPr>
            <a:spLocks noGrp="1"/>
          </p:cNvSpPr>
          <p:nvPr>
            <p:custDataLst>
              <p:tags r:id="rId35"/>
            </p:custDataLst>
          </p:nvPr>
        </p:nvSpPr>
        <p:spPr bwMode="gray">
          <a:xfrm>
            <a:off x="4092575" y="19510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C21A670-9858-4E6A-BA0D-3E81866228F9}" type="datetime'''''''''''''''''''''''''''''''''''''''''''''''16'''">
              <a:rPr lang="en-US" altLang="en-US" sz="1200" smtClean="0">
                <a:cs typeface="+mn-cs"/>
              </a:rPr>
              <a:pPr lvl="0" algn="ctr">
                <a:spcBef>
                  <a:spcPct val="0"/>
                </a:spcBef>
                <a:spcAft>
                  <a:spcPct val="0"/>
                </a:spcAft>
              </a:pPr>
              <a:t>16</a:t>
            </a:fld>
            <a:endParaRPr lang="en-US" sz="1200">
              <a:cs typeface="+mn-cs"/>
            </a:endParaRPr>
          </a:p>
        </p:txBody>
      </p:sp>
      <p:sp>
        <p:nvSpPr>
          <p:cNvPr id="41" name="Text Placeholder 4">
            <a:extLst>
              <a:ext uri="{FF2B5EF4-FFF2-40B4-BE49-F238E27FC236}">
                <a16:creationId xmlns:a16="http://schemas.microsoft.com/office/drawing/2014/main" id="{B37555DF-71C5-A09E-5ED2-F64BB189B54B}"/>
              </a:ext>
            </a:extLst>
          </p:cNvPr>
          <p:cNvSpPr>
            <a:spLocks noGrp="1"/>
          </p:cNvSpPr>
          <p:nvPr>
            <p:custDataLst>
              <p:tags r:id="rId36"/>
            </p:custDataLst>
          </p:nvPr>
        </p:nvSpPr>
        <p:spPr bwMode="gray">
          <a:xfrm>
            <a:off x="4657725"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52B320D-A764-485E-93DE-C6FA92ED6995}" type="datetime'''''''15'''''''''''''''''''''''''''">
              <a:rPr lang="en-US" altLang="en-US" sz="1200" smtClean="0">
                <a:cs typeface="+mn-cs"/>
              </a:rPr>
              <a:pPr lvl="0" algn="ctr">
                <a:spcBef>
                  <a:spcPct val="0"/>
                </a:spcBef>
                <a:spcAft>
                  <a:spcPct val="0"/>
                </a:spcAft>
              </a:pPr>
              <a:t>15</a:t>
            </a:fld>
            <a:endParaRPr lang="en-US" sz="1200">
              <a:cs typeface="+mn-cs"/>
            </a:endParaRPr>
          </a:p>
        </p:txBody>
      </p:sp>
      <p:sp>
        <p:nvSpPr>
          <p:cNvPr id="43" name="Text Placeholder 4">
            <a:extLst>
              <a:ext uri="{FF2B5EF4-FFF2-40B4-BE49-F238E27FC236}">
                <a16:creationId xmlns:a16="http://schemas.microsoft.com/office/drawing/2014/main" id="{01223204-F47B-9AD1-FE82-FF746672B5C0}"/>
              </a:ext>
            </a:extLst>
          </p:cNvPr>
          <p:cNvSpPr>
            <a:spLocks noGrp="1"/>
          </p:cNvSpPr>
          <p:nvPr>
            <p:custDataLst>
              <p:tags r:id="rId37"/>
            </p:custDataLst>
          </p:nvPr>
        </p:nvSpPr>
        <p:spPr bwMode="gray">
          <a:xfrm>
            <a:off x="5222875"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994F215-CB02-4D26-B342-C2A997710EE8}" type="datetime'''''''''''''''''''''''''1''''''''''''''''''''5'''''''''''''''">
              <a:rPr lang="en-US" altLang="en-US" sz="1200" smtClean="0">
                <a:cs typeface="+mn-cs"/>
              </a:rPr>
              <a:pPr lvl="0" algn="ctr">
                <a:spcBef>
                  <a:spcPct val="0"/>
                </a:spcBef>
                <a:spcAft>
                  <a:spcPct val="0"/>
                </a:spcAft>
              </a:pPr>
              <a:t>15</a:t>
            </a:fld>
            <a:endParaRPr lang="en-US" sz="1200">
              <a:cs typeface="+mn-cs"/>
            </a:endParaRPr>
          </a:p>
        </p:txBody>
      </p:sp>
      <p:sp>
        <p:nvSpPr>
          <p:cNvPr id="45" name="Text Placeholder 4">
            <a:extLst>
              <a:ext uri="{FF2B5EF4-FFF2-40B4-BE49-F238E27FC236}">
                <a16:creationId xmlns:a16="http://schemas.microsoft.com/office/drawing/2014/main" id="{5AEF33FE-143F-4C03-1DA2-29FC6EF0CFE5}"/>
              </a:ext>
            </a:extLst>
          </p:cNvPr>
          <p:cNvSpPr>
            <a:spLocks noGrp="1"/>
          </p:cNvSpPr>
          <p:nvPr>
            <p:custDataLst>
              <p:tags r:id="rId38"/>
            </p:custDataLst>
          </p:nvPr>
        </p:nvSpPr>
        <p:spPr bwMode="gray">
          <a:xfrm>
            <a:off x="5786438"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68EE81E-C739-4E40-B4DE-30181917C99C}" type="datetime'''''''''''''''''''''''''1''''''''''''''5'''''''''''''">
              <a:rPr lang="en-US" altLang="en-US" sz="1200" smtClean="0">
                <a:cs typeface="+mn-cs"/>
              </a:rPr>
              <a:pPr lvl="0" algn="ctr">
                <a:spcBef>
                  <a:spcPct val="0"/>
                </a:spcBef>
                <a:spcAft>
                  <a:spcPct val="0"/>
                </a:spcAft>
              </a:pPr>
              <a:t>15</a:t>
            </a:fld>
            <a:endParaRPr lang="en-US" sz="1200">
              <a:cs typeface="+mn-cs"/>
            </a:endParaRPr>
          </a:p>
        </p:txBody>
      </p:sp>
      <p:sp>
        <p:nvSpPr>
          <p:cNvPr id="678" name="Text Placeholder 4">
            <a:extLst>
              <a:ext uri="{FF2B5EF4-FFF2-40B4-BE49-F238E27FC236}">
                <a16:creationId xmlns:a16="http://schemas.microsoft.com/office/drawing/2014/main" id="{4C1F3293-4EFE-461D-940D-7EE66BAE31C5}"/>
              </a:ext>
            </a:extLst>
          </p:cNvPr>
          <p:cNvSpPr>
            <a:spLocks noGrp="1"/>
          </p:cNvSpPr>
          <p:nvPr>
            <p:custDataLst>
              <p:tags r:id="rId39"/>
            </p:custDataLst>
          </p:nvPr>
        </p:nvSpPr>
        <p:spPr bwMode="gray">
          <a:xfrm>
            <a:off x="1876425" y="166528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99094BD-422E-4BD7-B4B5-38B70CC81CFD}" type="datetime'''''''''''''''''''''''''''''''''2'''''''''''''''''''">
              <a:rPr lang="en-US" altLang="en-US" sz="1200" smtClean="0">
                <a:effectLst/>
                <a:cs typeface="+mn-cs"/>
              </a:rPr>
              <a:pPr lvl="0" algn="ctr">
                <a:spcBef>
                  <a:spcPct val="0"/>
                </a:spcBef>
                <a:spcAft>
                  <a:spcPct val="0"/>
                </a:spcAft>
              </a:pPr>
              <a:t>2</a:t>
            </a:fld>
            <a:endParaRPr lang="en-US" sz="1200">
              <a:cs typeface="+mn-cs"/>
            </a:endParaRPr>
          </a:p>
        </p:txBody>
      </p:sp>
      <p:sp>
        <p:nvSpPr>
          <p:cNvPr id="49" name="Text Placeholder 4">
            <a:extLst>
              <a:ext uri="{FF2B5EF4-FFF2-40B4-BE49-F238E27FC236}">
                <a16:creationId xmlns:a16="http://schemas.microsoft.com/office/drawing/2014/main" id="{45F97A98-0488-5ED8-413B-6EBCDA5904A3}"/>
              </a:ext>
            </a:extLst>
          </p:cNvPr>
          <p:cNvSpPr>
            <a:spLocks noGrp="1"/>
          </p:cNvSpPr>
          <p:nvPr>
            <p:custDataLst>
              <p:tags r:id="rId40"/>
            </p:custDataLst>
          </p:nvPr>
        </p:nvSpPr>
        <p:spPr bwMode="gray">
          <a:xfrm>
            <a:off x="6916738" y="21240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0AA9E6F-B6CC-4DC6-A1EB-A3A482C517FC}" type="datetime'''''''''''''''13'''''''''''''''''''''''''''''''''''">
              <a:rPr lang="en-US" altLang="en-US" sz="1200" smtClean="0">
                <a:cs typeface="+mn-cs"/>
              </a:rPr>
              <a:pPr lvl="0" algn="ctr">
                <a:spcBef>
                  <a:spcPct val="0"/>
                </a:spcBef>
                <a:spcAft>
                  <a:spcPct val="0"/>
                </a:spcAft>
              </a:pPr>
              <a:t>13</a:t>
            </a:fld>
            <a:endParaRPr lang="en-US" sz="1200">
              <a:cs typeface="+mn-cs"/>
            </a:endParaRPr>
          </a:p>
        </p:txBody>
      </p:sp>
      <p:sp>
        <p:nvSpPr>
          <p:cNvPr id="51" name="Text Placeholder 4">
            <a:extLst>
              <a:ext uri="{FF2B5EF4-FFF2-40B4-BE49-F238E27FC236}">
                <a16:creationId xmlns:a16="http://schemas.microsoft.com/office/drawing/2014/main" id="{AF1385E4-07F0-EB07-F4B7-F453E2D48977}"/>
              </a:ext>
            </a:extLst>
          </p:cNvPr>
          <p:cNvSpPr>
            <a:spLocks noGrp="1"/>
          </p:cNvSpPr>
          <p:nvPr>
            <p:custDataLst>
              <p:tags r:id="rId41"/>
            </p:custDataLst>
          </p:nvPr>
        </p:nvSpPr>
        <p:spPr bwMode="gray">
          <a:xfrm>
            <a:off x="7481888" y="21447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337035E-52DC-4C96-9286-BA1A3EFCA8CF}" type="datetime'''''''''''''''''''''''''1''''''''''''''''2'''''''">
              <a:rPr lang="en-US" altLang="en-US" sz="1200" smtClean="0">
                <a:cs typeface="+mn-cs"/>
              </a:rPr>
              <a:pPr lvl="0" algn="ctr">
                <a:spcBef>
                  <a:spcPct val="0"/>
                </a:spcBef>
                <a:spcAft>
                  <a:spcPct val="0"/>
                </a:spcAft>
              </a:pPr>
              <a:t>12</a:t>
            </a:fld>
            <a:endParaRPr lang="en-US" sz="1200">
              <a:cs typeface="+mn-cs"/>
            </a:endParaRPr>
          </a:p>
        </p:txBody>
      </p:sp>
      <p:sp>
        <p:nvSpPr>
          <p:cNvPr id="53" name="Text Placeholder 4">
            <a:extLst>
              <a:ext uri="{FF2B5EF4-FFF2-40B4-BE49-F238E27FC236}">
                <a16:creationId xmlns:a16="http://schemas.microsoft.com/office/drawing/2014/main" id="{061DE7C8-8E4E-58D1-E58A-50AF92F4E3EB}"/>
              </a:ext>
            </a:extLst>
          </p:cNvPr>
          <p:cNvSpPr>
            <a:spLocks noGrp="1"/>
          </p:cNvSpPr>
          <p:nvPr>
            <p:custDataLst>
              <p:tags r:id="rId42"/>
            </p:custDataLst>
          </p:nvPr>
        </p:nvSpPr>
        <p:spPr bwMode="gray">
          <a:xfrm>
            <a:off x="8047038" y="21447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B48A446-57AD-42A3-8E83-B0D0EED99204}" type="datetime'''''''''''''''''''''1''''''2'''''''''''''">
              <a:rPr lang="en-US" altLang="en-US" sz="1200" smtClean="0">
                <a:cs typeface="+mn-cs"/>
              </a:rPr>
              <a:pPr lvl="0" algn="ctr">
                <a:spcBef>
                  <a:spcPct val="0"/>
                </a:spcBef>
                <a:spcAft>
                  <a:spcPct val="0"/>
                </a:spcAft>
              </a:pPr>
              <a:t>12</a:t>
            </a:fld>
            <a:endParaRPr lang="en-US" sz="1200">
              <a:cs typeface="+mn-cs"/>
            </a:endParaRPr>
          </a:p>
        </p:txBody>
      </p:sp>
      <p:sp>
        <p:nvSpPr>
          <p:cNvPr id="55" name="Text Placeholder 4">
            <a:extLst>
              <a:ext uri="{FF2B5EF4-FFF2-40B4-BE49-F238E27FC236}">
                <a16:creationId xmlns:a16="http://schemas.microsoft.com/office/drawing/2014/main" id="{96F84FFB-DE9A-5985-CAA0-F7F9590259E3}"/>
              </a:ext>
            </a:extLst>
          </p:cNvPr>
          <p:cNvSpPr>
            <a:spLocks noGrp="1"/>
          </p:cNvSpPr>
          <p:nvPr>
            <p:custDataLst>
              <p:tags r:id="rId43"/>
            </p:custDataLst>
          </p:nvPr>
        </p:nvSpPr>
        <p:spPr bwMode="gray">
          <a:xfrm>
            <a:off x="8616950" y="2238375"/>
            <a:ext cx="2016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B922599-7F9F-410E-88C3-CB4A7043E486}" type="datetime'''''''''''''''''''1''''''''''''1'''''''''''">
              <a:rPr lang="en-US" altLang="en-US" sz="1200" smtClean="0">
                <a:cs typeface="+mn-cs"/>
              </a:rPr>
              <a:pPr lvl="0" algn="ctr">
                <a:spcBef>
                  <a:spcPct val="0"/>
                </a:spcBef>
                <a:spcAft>
                  <a:spcPct val="0"/>
                </a:spcAft>
              </a:pPr>
              <a:t>11</a:t>
            </a:fld>
            <a:endParaRPr lang="en-US" sz="1200">
              <a:cs typeface="+mn-cs"/>
            </a:endParaRPr>
          </a:p>
        </p:txBody>
      </p:sp>
      <p:sp>
        <p:nvSpPr>
          <p:cNvPr id="47" name="Text Placeholder 4">
            <a:extLst>
              <a:ext uri="{FF2B5EF4-FFF2-40B4-BE49-F238E27FC236}">
                <a16:creationId xmlns:a16="http://schemas.microsoft.com/office/drawing/2014/main" id="{19B24B56-C1BD-B268-B39D-747D91ABA5A0}"/>
              </a:ext>
            </a:extLst>
          </p:cNvPr>
          <p:cNvSpPr>
            <a:spLocks noGrp="1"/>
          </p:cNvSpPr>
          <p:nvPr>
            <p:custDataLst>
              <p:tags r:id="rId44"/>
            </p:custDataLst>
          </p:nvPr>
        </p:nvSpPr>
        <p:spPr bwMode="gray">
          <a:xfrm>
            <a:off x="6351588" y="21240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71C3B9F-F835-4B16-B0E3-1268B6BFB60F}" type="datetime'''''''''''''''''''''''''''1''''''''''''''3'">
              <a:rPr lang="en-US" altLang="en-US" sz="1200" smtClean="0">
                <a:cs typeface="+mn-cs"/>
              </a:rPr>
              <a:pPr lvl="0" algn="ctr">
                <a:spcBef>
                  <a:spcPct val="0"/>
                </a:spcBef>
                <a:spcAft>
                  <a:spcPct val="0"/>
                </a:spcAft>
              </a:pPr>
              <a:t>13</a:t>
            </a:fld>
            <a:endParaRPr lang="en-US" sz="1200">
              <a:cs typeface="+mn-cs"/>
            </a:endParaRPr>
          </a:p>
        </p:txBody>
      </p:sp>
      <p:sp>
        <p:nvSpPr>
          <p:cNvPr id="59" name="Text Placeholder 4">
            <a:extLst>
              <a:ext uri="{FF2B5EF4-FFF2-40B4-BE49-F238E27FC236}">
                <a16:creationId xmlns:a16="http://schemas.microsoft.com/office/drawing/2014/main" id="{7F7AE0FB-764C-646F-3781-6320DF3F4555}"/>
              </a:ext>
            </a:extLst>
          </p:cNvPr>
          <p:cNvSpPr>
            <a:spLocks noGrp="1"/>
          </p:cNvSpPr>
          <p:nvPr>
            <p:custDataLst>
              <p:tags r:id="rId45"/>
            </p:custDataLst>
          </p:nvPr>
        </p:nvSpPr>
        <p:spPr bwMode="gray">
          <a:xfrm>
            <a:off x="9783763" y="246856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E6338F2-DA06-4104-8758-CAC4E541D4A5}" type="datetime'''''''''''''''''''''''''''''''''''''''''''''7'''''''''">
              <a:rPr lang="en-US" altLang="en-US" sz="1200" smtClean="0">
                <a:cs typeface="+mn-cs"/>
              </a:rPr>
              <a:pPr lvl="0" algn="ctr">
                <a:spcBef>
                  <a:spcPct val="0"/>
                </a:spcBef>
                <a:spcAft>
                  <a:spcPct val="0"/>
                </a:spcAft>
              </a:pPr>
              <a:t>7</a:t>
            </a:fld>
            <a:endParaRPr lang="en-US" sz="1200">
              <a:cs typeface="+mn-cs"/>
            </a:endParaRPr>
          </a:p>
        </p:txBody>
      </p:sp>
      <p:sp>
        <p:nvSpPr>
          <p:cNvPr id="61" name="Text Placeholder 4">
            <a:extLst>
              <a:ext uri="{FF2B5EF4-FFF2-40B4-BE49-F238E27FC236}">
                <a16:creationId xmlns:a16="http://schemas.microsoft.com/office/drawing/2014/main" id="{187AED27-F12B-0D07-9AD7-9B041AC4DE4F}"/>
              </a:ext>
            </a:extLst>
          </p:cNvPr>
          <p:cNvSpPr>
            <a:spLocks noGrp="1"/>
          </p:cNvSpPr>
          <p:nvPr>
            <p:custDataLst>
              <p:tags r:id="rId46"/>
            </p:custDataLst>
          </p:nvPr>
        </p:nvSpPr>
        <p:spPr bwMode="gray">
          <a:xfrm>
            <a:off x="10348913" y="26622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A169832-81FB-47A6-91D2-584DBF557993}" type="datetime'''''''''''''''''''''''''''''''''''''''''''''''3'''''''">
              <a:rPr lang="en-US" altLang="en-US" sz="1200" smtClean="0">
                <a:cs typeface="+mn-cs"/>
              </a:rPr>
              <a:pPr lvl="0" algn="ctr">
                <a:spcBef>
                  <a:spcPct val="0"/>
                </a:spcBef>
                <a:spcAft>
                  <a:spcPct val="0"/>
                </a:spcAft>
              </a:pPr>
              <a:t>3</a:t>
            </a:fld>
            <a:endParaRPr lang="en-US" sz="1200">
              <a:cs typeface="+mn-cs"/>
            </a:endParaRPr>
          </a:p>
        </p:txBody>
      </p:sp>
      <p:sp>
        <p:nvSpPr>
          <p:cNvPr id="63" name="Text Placeholder 4">
            <a:extLst>
              <a:ext uri="{FF2B5EF4-FFF2-40B4-BE49-F238E27FC236}">
                <a16:creationId xmlns:a16="http://schemas.microsoft.com/office/drawing/2014/main" id="{A9E821B9-210A-5D17-46D7-36FC715A7190}"/>
              </a:ext>
            </a:extLst>
          </p:cNvPr>
          <p:cNvSpPr>
            <a:spLocks noGrp="1"/>
          </p:cNvSpPr>
          <p:nvPr>
            <p:custDataLst>
              <p:tags r:id="rId47"/>
            </p:custDataLst>
          </p:nvPr>
        </p:nvSpPr>
        <p:spPr bwMode="gray">
          <a:xfrm>
            <a:off x="10912475" y="2749550"/>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5BDFF67-F444-461F-A5BD-AD6F8F9595FF}" type="datetime'2'''''''''''''''''''''''''''''">
              <a:rPr lang="en-US" altLang="en-US" sz="1200" smtClean="0">
                <a:cs typeface="+mn-cs"/>
              </a:rPr>
              <a:pPr lvl="0" algn="ctr">
                <a:spcBef>
                  <a:spcPct val="0"/>
                </a:spcBef>
                <a:spcAft>
                  <a:spcPct val="0"/>
                </a:spcAft>
              </a:pPr>
              <a:t>2</a:t>
            </a:fld>
            <a:endParaRPr lang="en-US" sz="1200">
              <a:cs typeface="+mn-cs"/>
            </a:endParaRPr>
          </a:p>
        </p:txBody>
      </p:sp>
      <p:sp>
        <p:nvSpPr>
          <p:cNvPr id="65" name="Text Placeholder 4">
            <a:extLst>
              <a:ext uri="{FF2B5EF4-FFF2-40B4-BE49-F238E27FC236}">
                <a16:creationId xmlns:a16="http://schemas.microsoft.com/office/drawing/2014/main" id="{5BDB1E78-651A-B670-C4E9-146EA84351AA}"/>
              </a:ext>
            </a:extLst>
          </p:cNvPr>
          <p:cNvSpPr>
            <a:spLocks noGrp="1"/>
          </p:cNvSpPr>
          <p:nvPr>
            <p:custDataLst>
              <p:tags r:id="rId48"/>
            </p:custDataLst>
          </p:nvPr>
        </p:nvSpPr>
        <p:spPr bwMode="gray">
          <a:xfrm>
            <a:off x="11434763" y="22971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E69BF97-4C1B-4E27-B8C3-47D15F1A9A61}" type="datetime'''''''''''''''''''''''1''0'''''''''''''''''''''''''''''''''">
              <a:rPr lang="en-US" altLang="en-US" sz="1200" smtClean="0">
                <a:cs typeface="+mn-cs"/>
              </a:rPr>
              <a:pPr lvl="0" algn="ctr">
                <a:spcBef>
                  <a:spcPct val="0"/>
                </a:spcBef>
                <a:spcAft>
                  <a:spcPct val="0"/>
                </a:spcAft>
              </a:pPr>
              <a:t>10</a:t>
            </a:fld>
            <a:endParaRPr lang="en-US" sz="1200">
              <a:cs typeface="+mn-cs"/>
            </a:endParaRPr>
          </a:p>
        </p:txBody>
      </p:sp>
      <p:sp>
        <p:nvSpPr>
          <p:cNvPr id="57" name="Text Placeholder 4">
            <a:extLst>
              <a:ext uri="{FF2B5EF4-FFF2-40B4-BE49-F238E27FC236}">
                <a16:creationId xmlns:a16="http://schemas.microsoft.com/office/drawing/2014/main" id="{21877AC2-73D5-C91A-F663-4FA0913AC13D}"/>
              </a:ext>
            </a:extLst>
          </p:cNvPr>
          <p:cNvSpPr>
            <a:spLocks noGrp="1"/>
          </p:cNvSpPr>
          <p:nvPr>
            <p:custDataLst>
              <p:tags r:id="rId49"/>
            </p:custDataLst>
          </p:nvPr>
        </p:nvSpPr>
        <p:spPr bwMode="gray">
          <a:xfrm>
            <a:off x="9218613" y="235426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D7A1795-1C53-4B97-9A19-28B6A0EB04AF}" type="datetime'9'''''''''''">
              <a:rPr lang="en-US" altLang="en-US" sz="1200" smtClean="0">
                <a:cs typeface="+mn-cs"/>
              </a:rPr>
              <a:pPr lvl="0" algn="ctr">
                <a:spcBef>
                  <a:spcPct val="0"/>
                </a:spcBef>
                <a:spcAft>
                  <a:spcPct val="0"/>
                </a:spcAft>
              </a:pPr>
              <a:t>9</a:t>
            </a:fld>
            <a:endParaRPr lang="en-US" sz="1200">
              <a:cs typeface="+mn-cs"/>
            </a:endParaRPr>
          </a:p>
        </p:txBody>
      </p:sp>
      <p:sp>
        <p:nvSpPr>
          <p:cNvPr id="266" name="4. Footnote">
            <a:extLst>
              <a:ext uri="{FF2B5EF4-FFF2-40B4-BE49-F238E27FC236}">
                <a16:creationId xmlns:a16="http://schemas.microsoft.com/office/drawing/2014/main" id="{2A08DA6F-D4D1-2A9C-7519-E09A949858F8}"/>
              </a:ext>
            </a:extLst>
          </p:cNvPr>
          <p:cNvSpPr txBox="1"/>
          <p:nvPr>
            <p:custDataLst>
              <p:tags r:id="rId50"/>
            </p:custDataLst>
          </p:nvPr>
        </p:nvSpPr>
        <p:spPr>
          <a:xfrm>
            <a:off x="4616450" y="6587598"/>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1.	Defined as Independent Generators (n=13) and Developers (n=20)</a:t>
            </a:r>
          </a:p>
        </p:txBody>
      </p:sp>
      <p:graphicFrame>
        <p:nvGraphicFramePr>
          <p:cNvPr id="449" name="Chart 448">
            <a:extLst>
              <a:ext uri="{FF2B5EF4-FFF2-40B4-BE49-F238E27FC236}">
                <a16:creationId xmlns:a16="http://schemas.microsoft.com/office/drawing/2014/main" id="{F7A15608-8372-9ACB-A361-816B94196141}"/>
              </a:ext>
            </a:extLst>
          </p:cNvPr>
          <p:cNvGraphicFramePr/>
          <p:nvPr>
            <p:custDataLst>
              <p:tags r:id="rId51"/>
            </p:custDataLst>
          </p:nvPr>
        </p:nvGraphicFramePr>
        <p:xfrm>
          <a:off x="1576388" y="3573463"/>
          <a:ext cx="10331450" cy="1535112"/>
        </p:xfrm>
        <a:graphic>
          <a:graphicData uri="http://schemas.openxmlformats.org/drawingml/2006/chart">
            <c:chart xmlns:c="http://schemas.openxmlformats.org/drawingml/2006/chart" xmlns:r="http://schemas.openxmlformats.org/officeDocument/2006/relationships" r:id="rId140"/>
          </a:graphicData>
        </a:graphic>
      </p:graphicFrame>
      <p:cxnSp>
        <p:nvCxnSpPr>
          <p:cNvPr id="28" name="Straight Connector 27">
            <a:extLst>
              <a:ext uri="{FF2B5EF4-FFF2-40B4-BE49-F238E27FC236}">
                <a16:creationId xmlns:a16="http://schemas.microsoft.com/office/drawing/2014/main" id="{F54978A1-F921-959A-B743-91563B314D35}"/>
              </a:ext>
            </a:extLst>
          </p:cNvPr>
          <p:cNvCxnSpPr/>
          <p:nvPr>
            <p:custDataLst>
              <p:tags r:id="rId52"/>
            </p:custDataLst>
          </p:nvPr>
        </p:nvCxnSpPr>
        <p:spPr bwMode="auto">
          <a:xfrm flipH="1">
            <a:off x="2092325" y="4724400"/>
            <a:ext cx="69850" cy="61913"/>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58" name="Text Placeholder 4">
            <a:extLst>
              <a:ext uri="{FF2B5EF4-FFF2-40B4-BE49-F238E27FC236}">
                <a16:creationId xmlns:a16="http://schemas.microsoft.com/office/drawing/2014/main" id="{4C1F3293-4EFE-461D-940D-7EE66BAE31C5}"/>
              </a:ext>
            </a:extLst>
          </p:cNvPr>
          <p:cNvSpPr>
            <a:spLocks noGrp="1"/>
          </p:cNvSpPr>
          <p:nvPr>
            <p:custDataLst>
              <p:tags r:id="rId53"/>
            </p:custDataLst>
          </p:nvPr>
        </p:nvSpPr>
        <p:spPr bwMode="gray">
          <a:xfrm>
            <a:off x="1876425" y="4611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DDE28B3-08F6-4333-875D-72015517A16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1" name="Text Placeholder 4">
            <a:extLst>
              <a:ext uri="{FF2B5EF4-FFF2-40B4-BE49-F238E27FC236}">
                <a16:creationId xmlns:a16="http://schemas.microsoft.com/office/drawing/2014/main" id="{EE971C91-1943-C76B-7569-9C9F3409FE29}"/>
              </a:ext>
            </a:extLst>
          </p:cNvPr>
          <p:cNvSpPr>
            <a:spLocks noGrp="1"/>
          </p:cNvSpPr>
          <p:nvPr>
            <p:custDataLst>
              <p:tags r:id="rId54"/>
            </p:custDataLst>
          </p:nvPr>
        </p:nvSpPr>
        <p:spPr bwMode="auto">
          <a:xfrm>
            <a:off x="1741488" y="4937125"/>
            <a:ext cx="396875"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A2EF503-DAD0-4585-B6CD-F72F08B63CF5}" type="datetime'(6) Large l''oa''d self-sup''p''l''y outside ''of Ba''tch '''">
              <a:rPr lang="en-US" altLang="en-US" sz="750" smtClean="0">
                <a:cs typeface="+mn-cs"/>
              </a:rPr>
              <a:pPr lvl="0" algn="ctr">
                <a:spcBef>
                  <a:spcPct val="0"/>
                </a:spcBef>
                <a:spcAft>
                  <a:spcPct val="0"/>
                </a:spcAft>
              </a:pPr>
              <a:t>(6) Large load self-supply outside of Batch </a:t>
            </a:fld>
            <a:endParaRPr lang="en-US" sz="750">
              <a:cs typeface="+mn-cs"/>
            </a:endParaRPr>
          </a:p>
        </p:txBody>
      </p:sp>
      <p:sp>
        <p:nvSpPr>
          <p:cNvPr id="13" name="Text Placeholder 4">
            <a:extLst>
              <a:ext uri="{FF2B5EF4-FFF2-40B4-BE49-F238E27FC236}">
                <a16:creationId xmlns:a16="http://schemas.microsoft.com/office/drawing/2014/main" id="{4C1F3293-4EFE-461D-940D-7EE66BAE31C5}"/>
              </a:ext>
            </a:extLst>
          </p:cNvPr>
          <p:cNvSpPr>
            <a:spLocks noGrp="1"/>
          </p:cNvSpPr>
          <p:nvPr>
            <p:custDataLst>
              <p:tags r:id="rId55"/>
            </p:custDataLst>
          </p:nvPr>
        </p:nvSpPr>
        <p:spPr bwMode="gray">
          <a:xfrm>
            <a:off x="2441575" y="3805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A302530-717A-4BED-8D71-5FAA8275DD9C}" type="datetime'''''''''2'''''''''''''''''''''''''''''''''''''''''">
              <a:rPr lang="en-US" altLang="en-US" sz="1200" smtClean="0">
                <a:effectLst/>
                <a:cs typeface="+mn-cs"/>
              </a:rPr>
              <a:pPr lvl="0" algn="ctr">
                <a:spcBef>
                  <a:spcPct val="0"/>
                </a:spcBef>
                <a:spcAft>
                  <a:spcPct val="0"/>
                </a:spcAft>
              </a:pPr>
              <a:t>2</a:t>
            </a:fld>
            <a:endParaRPr lang="en-US" sz="1200">
              <a:cs typeface="+mn-cs"/>
            </a:endParaRPr>
          </a:p>
        </p:txBody>
      </p:sp>
      <p:sp>
        <p:nvSpPr>
          <p:cNvPr id="16" name="Text Placeholder 4">
            <a:extLst>
              <a:ext uri="{FF2B5EF4-FFF2-40B4-BE49-F238E27FC236}">
                <a16:creationId xmlns:a16="http://schemas.microsoft.com/office/drawing/2014/main" id="{4C1F3293-4EFE-461D-940D-7EE66BAE31C5}"/>
              </a:ext>
            </a:extLst>
          </p:cNvPr>
          <p:cNvSpPr>
            <a:spLocks noGrp="1"/>
          </p:cNvSpPr>
          <p:nvPr>
            <p:custDataLst>
              <p:tags r:id="rId56"/>
            </p:custDataLst>
          </p:nvPr>
        </p:nvSpPr>
        <p:spPr bwMode="gray">
          <a:xfrm>
            <a:off x="2341563"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C91D77B-2A71-4579-8CCA-C6350132D927}"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2" name="Text Placeholder 4">
            <a:extLst>
              <a:ext uri="{FF2B5EF4-FFF2-40B4-BE49-F238E27FC236}">
                <a16:creationId xmlns:a16="http://schemas.microsoft.com/office/drawing/2014/main" id="{A6ACE0B5-B658-1A16-4F2A-67859F53A99A}"/>
              </a:ext>
            </a:extLst>
          </p:cNvPr>
          <p:cNvSpPr>
            <a:spLocks noGrp="1"/>
          </p:cNvSpPr>
          <p:nvPr>
            <p:custDataLst>
              <p:tags r:id="rId57"/>
            </p:custDataLst>
          </p:nvPr>
        </p:nvSpPr>
        <p:spPr bwMode="auto">
          <a:xfrm>
            <a:off x="2274888" y="4937125"/>
            <a:ext cx="461963"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60DDE0C-B960-4C9D-A8ED-2C387393F265}" type="datetime'(9'''') B''''''Y''''O''G at di''ffe''''rent ''loca''ti''on'">
              <a:rPr lang="en-US" altLang="en-US" sz="750" smtClean="0">
                <a:cs typeface="+mn-cs"/>
              </a:rPr>
              <a:pPr lvl="0" algn="ctr">
                <a:spcBef>
                  <a:spcPct val="0"/>
                </a:spcBef>
                <a:spcAft>
                  <a:spcPct val="0"/>
                </a:spcAft>
              </a:pPr>
              <a:t>(9) BYOG at different location</a:t>
            </a:fld>
            <a:endParaRPr lang="en-US" sz="750">
              <a:cs typeface="+mn-cs"/>
            </a:endParaRPr>
          </a:p>
        </p:txBody>
      </p:sp>
      <p:sp>
        <p:nvSpPr>
          <p:cNvPr id="561" name="Text Placeholder 4">
            <a:extLst>
              <a:ext uri="{FF2B5EF4-FFF2-40B4-BE49-F238E27FC236}">
                <a16:creationId xmlns:a16="http://schemas.microsoft.com/office/drawing/2014/main" id="{4C1F3293-4EFE-461D-940D-7EE66BAE31C5}"/>
              </a:ext>
            </a:extLst>
          </p:cNvPr>
          <p:cNvSpPr>
            <a:spLocks noGrp="1"/>
          </p:cNvSpPr>
          <p:nvPr>
            <p:custDataLst>
              <p:tags r:id="rId58"/>
            </p:custDataLst>
          </p:nvPr>
        </p:nvSpPr>
        <p:spPr bwMode="gray">
          <a:xfrm>
            <a:off x="3108325"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02FBE61-296B-4BDA-B788-AAD9708BBF5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64" name="Text Placeholder 4">
            <a:extLst>
              <a:ext uri="{FF2B5EF4-FFF2-40B4-BE49-F238E27FC236}">
                <a16:creationId xmlns:a16="http://schemas.microsoft.com/office/drawing/2014/main" id="{4C1F3293-4EFE-461D-940D-7EE66BAE31C5}"/>
              </a:ext>
            </a:extLst>
          </p:cNvPr>
          <p:cNvSpPr>
            <a:spLocks noGrp="1"/>
          </p:cNvSpPr>
          <p:nvPr>
            <p:custDataLst>
              <p:tags r:id="rId59"/>
            </p:custDataLst>
          </p:nvPr>
        </p:nvSpPr>
        <p:spPr bwMode="gray">
          <a:xfrm>
            <a:off x="2906713"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0469D85-96AA-4BB8-9253-9A587D07864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3" name="Text Placeholder 4">
            <a:extLst>
              <a:ext uri="{FF2B5EF4-FFF2-40B4-BE49-F238E27FC236}">
                <a16:creationId xmlns:a16="http://schemas.microsoft.com/office/drawing/2014/main" id="{DF64E2E4-B79F-58E2-1709-62815F585401}"/>
              </a:ext>
            </a:extLst>
          </p:cNvPr>
          <p:cNvSpPr>
            <a:spLocks noGrp="1"/>
          </p:cNvSpPr>
          <p:nvPr>
            <p:custDataLst>
              <p:tags r:id="rId60"/>
            </p:custDataLst>
          </p:nvPr>
        </p:nvSpPr>
        <p:spPr bwMode="auto">
          <a:xfrm>
            <a:off x="2820988" y="4937125"/>
            <a:ext cx="498475" cy="2286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822C84-CF3F-4F8B-8F3E-4521A7CE069B}" type="datetime'(''2) WL''''''''P''''U''''N ''e''x''''i''t pl''''''a''n'''''''">
              <a:rPr lang="en-US" altLang="en-US" sz="750" smtClean="0">
                <a:cs typeface="+mn-cs"/>
              </a:rPr>
              <a:pPr lvl="0" algn="ctr">
                <a:spcBef>
                  <a:spcPct val="0"/>
                </a:spcBef>
                <a:spcAft>
                  <a:spcPct val="0"/>
                </a:spcAft>
              </a:pPr>
              <a:t>(2) WLPUN exit plan</a:t>
            </a:fld>
            <a:endParaRPr lang="en-US" sz="750">
              <a:cs typeface="+mn-cs"/>
            </a:endParaRPr>
          </a:p>
        </p:txBody>
      </p:sp>
      <p:sp>
        <p:nvSpPr>
          <p:cNvPr id="551" name="Text Placeholder 4">
            <a:extLst>
              <a:ext uri="{FF2B5EF4-FFF2-40B4-BE49-F238E27FC236}">
                <a16:creationId xmlns:a16="http://schemas.microsoft.com/office/drawing/2014/main" id="{4C1F3293-4EFE-461D-940D-7EE66BAE31C5}"/>
              </a:ext>
            </a:extLst>
          </p:cNvPr>
          <p:cNvSpPr>
            <a:spLocks noGrp="1"/>
          </p:cNvSpPr>
          <p:nvPr>
            <p:custDataLst>
              <p:tags r:id="rId61"/>
            </p:custDataLst>
          </p:nvPr>
        </p:nvSpPr>
        <p:spPr bwMode="gray">
          <a:xfrm>
            <a:off x="3671888"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33C8CA4-E6F5-419E-BFEE-38EA87401671}"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53" name="Text Placeholder 4">
            <a:extLst>
              <a:ext uri="{FF2B5EF4-FFF2-40B4-BE49-F238E27FC236}">
                <a16:creationId xmlns:a16="http://schemas.microsoft.com/office/drawing/2014/main" id="{4C1F3293-4EFE-461D-940D-7EE66BAE31C5}"/>
              </a:ext>
            </a:extLst>
          </p:cNvPr>
          <p:cNvSpPr>
            <a:spLocks noGrp="1"/>
          </p:cNvSpPr>
          <p:nvPr>
            <p:custDataLst>
              <p:tags r:id="rId62"/>
            </p:custDataLst>
          </p:nvPr>
        </p:nvSpPr>
        <p:spPr bwMode="gray">
          <a:xfrm>
            <a:off x="3470275"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EF43D8D-D51D-47FB-807E-CD54D7B1C4D7}"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4" name="Text Placeholder 4">
            <a:extLst>
              <a:ext uri="{FF2B5EF4-FFF2-40B4-BE49-F238E27FC236}">
                <a16:creationId xmlns:a16="http://schemas.microsoft.com/office/drawing/2014/main" id="{305E20FF-64DE-E95A-3A32-D3BB3ED90976}"/>
              </a:ext>
            </a:extLst>
          </p:cNvPr>
          <p:cNvSpPr>
            <a:spLocks noGrp="1"/>
          </p:cNvSpPr>
          <p:nvPr>
            <p:custDataLst>
              <p:tags r:id="rId63"/>
            </p:custDataLst>
          </p:nvPr>
        </p:nvSpPr>
        <p:spPr bwMode="auto">
          <a:xfrm>
            <a:off x="3394075" y="4937125"/>
            <a:ext cx="481013"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390F0B8-71AB-41F4-8DA4-6820EDD66ABC}" type="datetime'(15)'' D''e''fine o''''perational battery r''egistr''ation'">
              <a:rPr lang="en-US" altLang="en-US" sz="750" smtClean="0">
                <a:cs typeface="+mn-cs"/>
              </a:rPr>
              <a:pPr lvl="0" algn="ctr">
                <a:spcBef>
                  <a:spcPct val="0"/>
                </a:spcBef>
                <a:spcAft>
                  <a:spcPct val="0"/>
                </a:spcAft>
              </a:pPr>
              <a:t>(15) Define operational battery registration</a:t>
            </a:fld>
            <a:endParaRPr lang="en-US" sz="750">
              <a:cs typeface="+mn-cs"/>
            </a:endParaRPr>
          </a:p>
        </p:txBody>
      </p:sp>
      <p:sp>
        <p:nvSpPr>
          <p:cNvPr id="497" name="Text Placeholder 4">
            <a:extLst>
              <a:ext uri="{FF2B5EF4-FFF2-40B4-BE49-F238E27FC236}">
                <a16:creationId xmlns:a16="http://schemas.microsoft.com/office/drawing/2014/main" id="{4C1F3293-4EFE-461D-940D-7EE66BAE31C5}"/>
              </a:ext>
            </a:extLst>
          </p:cNvPr>
          <p:cNvSpPr>
            <a:spLocks noGrp="1"/>
          </p:cNvSpPr>
          <p:nvPr>
            <p:custDataLst>
              <p:tags r:id="rId64"/>
            </p:custDataLst>
          </p:nvPr>
        </p:nvSpPr>
        <p:spPr bwMode="gray">
          <a:xfrm>
            <a:off x="4237038" y="42227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75B7243-6C62-4C53-9730-38E0042B27F6}" type="datetime'''''''''''1'''''''''''''''''''">
              <a:rPr lang="en-US" altLang="en-US" sz="1200" smtClean="0">
                <a:effectLst/>
                <a:cs typeface="+mn-cs"/>
              </a:rPr>
              <a:pPr lvl="0" algn="ctr">
                <a:spcBef>
                  <a:spcPct val="0"/>
                </a:spcBef>
                <a:spcAft>
                  <a:spcPct val="0"/>
                </a:spcAft>
              </a:pPr>
              <a:t>1</a:t>
            </a:fld>
            <a:endParaRPr lang="en-US" sz="1200">
              <a:cs typeface="+mn-cs"/>
            </a:endParaRPr>
          </a:p>
        </p:txBody>
      </p:sp>
      <p:sp>
        <p:nvSpPr>
          <p:cNvPr id="17" name="Text Placeholder 4">
            <a:extLst>
              <a:ext uri="{FF2B5EF4-FFF2-40B4-BE49-F238E27FC236}">
                <a16:creationId xmlns:a16="http://schemas.microsoft.com/office/drawing/2014/main" id="{4C1F3293-4EFE-461D-940D-7EE66BAE31C5}"/>
              </a:ext>
            </a:extLst>
          </p:cNvPr>
          <p:cNvSpPr>
            <a:spLocks noGrp="1"/>
          </p:cNvSpPr>
          <p:nvPr>
            <p:custDataLst>
              <p:tags r:id="rId65"/>
            </p:custDataLst>
          </p:nvPr>
        </p:nvSpPr>
        <p:spPr bwMode="gray">
          <a:xfrm>
            <a:off x="4237038" y="45291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FC48793-EB83-4664-AB1B-FBA8038139BB}"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5" name="Text Placeholder 4">
            <a:extLst>
              <a:ext uri="{FF2B5EF4-FFF2-40B4-BE49-F238E27FC236}">
                <a16:creationId xmlns:a16="http://schemas.microsoft.com/office/drawing/2014/main" id="{D836BFDE-9AA9-4425-8269-C1DEC326B91E}"/>
              </a:ext>
            </a:extLst>
          </p:cNvPr>
          <p:cNvSpPr>
            <a:spLocks noGrp="1"/>
          </p:cNvSpPr>
          <p:nvPr>
            <p:custDataLst>
              <p:tags r:id="rId66"/>
            </p:custDataLst>
          </p:nvPr>
        </p:nvSpPr>
        <p:spPr bwMode="auto">
          <a:xfrm>
            <a:off x="3883025" y="4937125"/>
            <a:ext cx="633413"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21CC7E6-DABD-41E6-911B-67D15BEA7660}" type="thinkcell&lt;?xml version=&quot;1.0&quot; encoding=&quot;UTF-16&quot; standalone=&quot;yes&quot;?&gt;&lt;root reqver=&quot;28224&quot;&gt;&lt;version val=&quot;35920&quot;/&gt;&lt;PersistentType&gt;&lt;m_guid val=&quot;612ddcee-7f97-4b57-8965-1f2f531f22b7&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(17) Develop rules for using an interconnected battery as part of PCLR </a:t>
            </a:fld>
            <a:endParaRPr lang="en-US" sz="750">
              <a:cs typeface="+mn-cs"/>
            </a:endParaRPr>
          </a:p>
        </p:txBody>
      </p:sp>
      <p:sp>
        <p:nvSpPr>
          <p:cNvPr id="18" name="Text Placeholder 4">
            <a:extLst>
              <a:ext uri="{FF2B5EF4-FFF2-40B4-BE49-F238E27FC236}">
                <a16:creationId xmlns:a16="http://schemas.microsoft.com/office/drawing/2014/main" id="{4C1F3293-4EFE-461D-940D-7EE66BAE31C5}"/>
              </a:ext>
            </a:extLst>
          </p:cNvPr>
          <p:cNvSpPr>
            <a:spLocks noGrp="1"/>
          </p:cNvSpPr>
          <p:nvPr>
            <p:custDataLst>
              <p:tags r:id="rId67"/>
            </p:custDataLst>
          </p:nvPr>
        </p:nvSpPr>
        <p:spPr bwMode="gray">
          <a:xfrm>
            <a:off x="4802188" y="4640263"/>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65F0AB6-C52D-4F7F-93B2-85599800816D}"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31" name="Text Placeholder 4">
            <a:extLst>
              <a:ext uri="{FF2B5EF4-FFF2-40B4-BE49-F238E27FC236}">
                <a16:creationId xmlns:a16="http://schemas.microsoft.com/office/drawing/2014/main" id="{4C1F3293-4EFE-461D-940D-7EE66BAE31C5}"/>
              </a:ext>
            </a:extLst>
          </p:cNvPr>
          <p:cNvSpPr>
            <a:spLocks noGrp="1"/>
          </p:cNvSpPr>
          <p:nvPr>
            <p:custDataLst>
              <p:tags r:id="rId68"/>
            </p:custDataLst>
          </p:nvPr>
        </p:nvSpPr>
        <p:spPr bwMode="gray">
          <a:xfrm>
            <a:off x="4600575"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C43E2C2-23A3-4CEB-827F-565BD7BD083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6" name="Text Placeholder 4">
            <a:extLst>
              <a:ext uri="{FF2B5EF4-FFF2-40B4-BE49-F238E27FC236}">
                <a16:creationId xmlns:a16="http://schemas.microsoft.com/office/drawing/2014/main" id="{50C365B6-8F25-06AA-4917-96AA3E463D31}"/>
              </a:ext>
            </a:extLst>
          </p:cNvPr>
          <p:cNvSpPr>
            <a:spLocks noGrp="1"/>
          </p:cNvSpPr>
          <p:nvPr>
            <p:custDataLst>
              <p:tags r:id="rId69"/>
            </p:custDataLst>
          </p:nvPr>
        </p:nvSpPr>
        <p:spPr bwMode="auto">
          <a:xfrm>
            <a:off x="4535488" y="4937125"/>
            <a:ext cx="458788"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EFE9560-3289-46BB-806D-99666F0C40EB}" type="datetime'(''14'') Al''''low t''em''po''ra''ry'' ''g''enerati''o''n'">
              <a:rPr lang="en-US" altLang="en-US" sz="750" smtClean="0">
                <a:cs typeface="+mn-cs"/>
              </a:rPr>
              <a:pPr lvl="0" algn="ctr">
                <a:spcBef>
                  <a:spcPct val="0"/>
                </a:spcBef>
                <a:spcAft>
                  <a:spcPct val="0"/>
                </a:spcAft>
              </a:pPr>
              <a:t>(14) Allow temporary generation</a:t>
            </a:fld>
            <a:endParaRPr lang="en-US" sz="750">
              <a:cs typeface="+mn-cs"/>
            </a:endParaRPr>
          </a:p>
        </p:txBody>
      </p:sp>
      <p:sp>
        <p:nvSpPr>
          <p:cNvPr id="498" name="Text Placeholder 4">
            <a:extLst>
              <a:ext uri="{FF2B5EF4-FFF2-40B4-BE49-F238E27FC236}">
                <a16:creationId xmlns:a16="http://schemas.microsoft.com/office/drawing/2014/main" id="{4C1F3293-4EFE-461D-940D-7EE66BAE31C5}"/>
              </a:ext>
            </a:extLst>
          </p:cNvPr>
          <p:cNvSpPr>
            <a:spLocks noGrp="1"/>
          </p:cNvSpPr>
          <p:nvPr>
            <p:custDataLst>
              <p:tags r:id="rId70"/>
            </p:custDataLst>
          </p:nvPr>
        </p:nvSpPr>
        <p:spPr bwMode="gray">
          <a:xfrm>
            <a:off x="5265738" y="39433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D74D299-5B5B-4256-82C5-243A21D087B9}" type="datetime'1'''''''''">
              <a:rPr lang="en-US" altLang="en-US" sz="1200" smtClean="0">
                <a:effectLst/>
                <a:cs typeface="+mn-cs"/>
              </a:rPr>
              <a:pPr lvl="0" algn="ctr">
                <a:spcBef>
                  <a:spcPct val="0"/>
                </a:spcBef>
                <a:spcAft>
                  <a:spcPct val="0"/>
                </a:spcAft>
              </a:pPr>
              <a:t>1</a:t>
            </a:fld>
            <a:endParaRPr lang="en-US" sz="1200">
              <a:cs typeface="+mn-cs"/>
            </a:endParaRPr>
          </a:p>
        </p:txBody>
      </p:sp>
      <p:sp>
        <p:nvSpPr>
          <p:cNvPr id="19" name="Text Placeholder 4">
            <a:extLst>
              <a:ext uri="{FF2B5EF4-FFF2-40B4-BE49-F238E27FC236}">
                <a16:creationId xmlns:a16="http://schemas.microsoft.com/office/drawing/2014/main" id="{4C1F3293-4EFE-461D-940D-7EE66BAE31C5}"/>
              </a:ext>
            </a:extLst>
          </p:cNvPr>
          <p:cNvSpPr>
            <a:spLocks noGrp="1"/>
          </p:cNvSpPr>
          <p:nvPr>
            <p:custDataLst>
              <p:tags r:id="rId71"/>
            </p:custDataLst>
          </p:nvPr>
        </p:nvSpPr>
        <p:spPr bwMode="gray">
          <a:xfrm>
            <a:off x="5265738" y="44735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2ED054-9DE8-4829-A0BD-762BBDC63C1F}"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7" name="Text Placeholder 4">
            <a:extLst>
              <a:ext uri="{FF2B5EF4-FFF2-40B4-BE49-F238E27FC236}">
                <a16:creationId xmlns:a16="http://schemas.microsoft.com/office/drawing/2014/main" id="{61662E59-E9AD-B67F-390E-6576DF3EABAB}"/>
              </a:ext>
            </a:extLst>
          </p:cNvPr>
          <p:cNvSpPr>
            <a:spLocks noGrp="1"/>
          </p:cNvSpPr>
          <p:nvPr>
            <p:custDataLst>
              <p:tags r:id="rId72"/>
            </p:custDataLst>
          </p:nvPr>
        </p:nvSpPr>
        <p:spPr bwMode="auto">
          <a:xfrm>
            <a:off x="5080000" y="4937125"/>
            <a:ext cx="498475"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E4F975F-4EB6-4519-8C26-683CFFDBE5EC}" type="datetime'(''''5'''') ''W''''''LP''UN ''D''''y''n''ami''c ''Lim''''its'">
              <a:rPr lang="en-US" altLang="en-US" sz="750" smtClean="0">
                <a:cs typeface="+mn-cs"/>
              </a:rPr>
              <a:pPr lvl="0" algn="ctr">
                <a:spcBef>
                  <a:spcPct val="0"/>
                </a:spcBef>
                <a:spcAft>
                  <a:spcPct val="0"/>
                </a:spcAft>
              </a:pPr>
              <a:t>(5) WLPUN Dynamic Limits</a:t>
            </a:fld>
            <a:endParaRPr lang="en-US" sz="750">
              <a:cs typeface="+mn-cs"/>
            </a:endParaRPr>
          </a:p>
        </p:txBody>
      </p:sp>
      <p:sp>
        <p:nvSpPr>
          <p:cNvPr id="491" name="Text Placeholder 4">
            <a:extLst>
              <a:ext uri="{FF2B5EF4-FFF2-40B4-BE49-F238E27FC236}">
                <a16:creationId xmlns:a16="http://schemas.microsoft.com/office/drawing/2014/main" id="{7ED2C518-05F8-7719-DE3A-3B20C5C1E6E0}"/>
              </a:ext>
            </a:extLst>
          </p:cNvPr>
          <p:cNvSpPr>
            <a:spLocks noGrp="1"/>
          </p:cNvSpPr>
          <p:nvPr>
            <p:custDataLst>
              <p:tags r:id="rId73"/>
            </p:custDataLst>
          </p:nvPr>
        </p:nvSpPr>
        <p:spPr bwMode="gray">
          <a:xfrm>
            <a:off x="5829300" y="42227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042FA6C-7374-4B20-A8F4-0EA0E1886196}" type="datetime'''''''''''''''1'''''''''''''''''''''''''''''''''''''''''''''''">
              <a:rPr lang="en-US" altLang="en-US" sz="1200" smtClean="0">
                <a:effectLst/>
                <a:cs typeface="+mn-cs"/>
              </a:rPr>
              <a:pPr lvl="0" algn="ctr">
                <a:spcBef>
                  <a:spcPct val="0"/>
                </a:spcBef>
                <a:spcAft>
                  <a:spcPct val="0"/>
                </a:spcAft>
              </a:pPr>
              <a:t>1</a:t>
            </a:fld>
            <a:endParaRPr lang="en-US" sz="1200">
              <a:cs typeface="+mn-cs"/>
            </a:endParaRPr>
          </a:p>
        </p:txBody>
      </p:sp>
      <p:sp>
        <p:nvSpPr>
          <p:cNvPr id="332" name="Text Placeholder 4">
            <a:extLst>
              <a:ext uri="{FF2B5EF4-FFF2-40B4-BE49-F238E27FC236}">
                <a16:creationId xmlns:a16="http://schemas.microsoft.com/office/drawing/2014/main" id="{4C1F3293-4EFE-461D-940D-7EE66BAE31C5}"/>
              </a:ext>
            </a:extLst>
          </p:cNvPr>
          <p:cNvSpPr>
            <a:spLocks noGrp="1"/>
          </p:cNvSpPr>
          <p:nvPr>
            <p:custDataLst>
              <p:tags r:id="rId74"/>
            </p:custDataLst>
          </p:nvPr>
        </p:nvSpPr>
        <p:spPr bwMode="gray">
          <a:xfrm>
            <a:off x="5729288"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80EE6E0-823E-47A7-B507-3BBE30567B0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9" name="Text Placeholder 4">
            <a:extLst>
              <a:ext uri="{FF2B5EF4-FFF2-40B4-BE49-F238E27FC236}">
                <a16:creationId xmlns:a16="http://schemas.microsoft.com/office/drawing/2014/main" id="{0DBE2986-863D-4935-FDAF-A398941F40C1}"/>
              </a:ext>
            </a:extLst>
          </p:cNvPr>
          <p:cNvSpPr>
            <a:spLocks noGrp="1"/>
          </p:cNvSpPr>
          <p:nvPr>
            <p:custDataLst>
              <p:tags r:id="rId75"/>
            </p:custDataLst>
          </p:nvPr>
        </p:nvSpPr>
        <p:spPr bwMode="auto">
          <a:xfrm>
            <a:off x="5643563" y="4937125"/>
            <a:ext cx="498475"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5F4C8D5-31D2-48C7-BE78-B29E41D472EB}" type="datetime'(''''4) WLPUN'' ''on-ramp for ''exi''s''tin''g Large ''''Load'">
              <a:rPr lang="en-US" altLang="en-US" sz="750" smtClean="0">
                <a:cs typeface="+mn-cs"/>
              </a:rPr>
              <a:pPr lvl="0" algn="ctr">
                <a:spcBef>
                  <a:spcPct val="0"/>
                </a:spcBef>
                <a:spcAft>
                  <a:spcPct val="0"/>
                </a:spcAft>
              </a:pPr>
              <a:t>(4) WLPUN on-ramp for existing Large Load</a:t>
            </a:fld>
            <a:endParaRPr lang="en-US" sz="750">
              <a:cs typeface="+mn-cs"/>
            </a:endParaRPr>
          </a:p>
        </p:txBody>
      </p:sp>
      <p:sp>
        <p:nvSpPr>
          <p:cNvPr id="20" name="Text Placeholder 4">
            <a:extLst>
              <a:ext uri="{FF2B5EF4-FFF2-40B4-BE49-F238E27FC236}">
                <a16:creationId xmlns:a16="http://schemas.microsoft.com/office/drawing/2014/main" id="{4C1F3293-4EFE-461D-940D-7EE66BAE31C5}"/>
              </a:ext>
            </a:extLst>
          </p:cNvPr>
          <p:cNvSpPr>
            <a:spLocks noGrp="1"/>
          </p:cNvSpPr>
          <p:nvPr>
            <p:custDataLst>
              <p:tags r:id="rId76"/>
            </p:custDataLst>
          </p:nvPr>
        </p:nvSpPr>
        <p:spPr bwMode="gray">
          <a:xfrm>
            <a:off x="6394450" y="430688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A27BA65-D004-4BB9-8FFA-42924E609071}" type="datetime'''''''''''''''''''''''''''''''''''''''''''''2'''''''">
              <a:rPr lang="en-US" altLang="en-US" sz="1200" smtClean="0">
                <a:effectLst/>
                <a:cs typeface="+mn-cs"/>
              </a:rPr>
              <a:pPr lvl="0" algn="ctr">
                <a:spcBef>
                  <a:spcPct val="0"/>
                </a:spcBef>
                <a:spcAft>
                  <a:spcPct val="0"/>
                </a:spcAft>
              </a:pPr>
              <a:t>2</a:t>
            </a:fld>
            <a:endParaRPr lang="en-US" sz="1200">
              <a:cs typeface="+mn-cs"/>
            </a:endParaRPr>
          </a:p>
        </p:txBody>
      </p:sp>
      <p:sp>
        <p:nvSpPr>
          <p:cNvPr id="521" name="Text Placeholder 4">
            <a:extLst>
              <a:ext uri="{FF2B5EF4-FFF2-40B4-BE49-F238E27FC236}">
                <a16:creationId xmlns:a16="http://schemas.microsoft.com/office/drawing/2014/main" id="{4C1F3293-4EFE-461D-940D-7EE66BAE31C5}"/>
              </a:ext>
            </a:extLst>
          </p:cNvPr>
          <p:cNvSpPr>
            <a:spLocks noGrp="1"/>
          </p:cNvSpPr>
          <p:nvPr>
            <p:custDataLst>
              <p:tags r:id="rId77"/>
            </p:custDataLst>
          </p:nvPr>
        </p:nvSpPr>
        <p:spPr bwMode="gray">
          <a:xfrm>
            <a:off x="6496050" y="4611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D73452B-15F2-4DDB-87A1-84D51E6459B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1" name="Text Placeholder 4">
            <a:extLst>
              <a:ext uri="{FF2B5EF4-FFF2-40B4-BE49-F238E27FC236}">
                <a16:creationId xmlns:a16="http://schemas.microsoft.com/office/drawing/2014/main" id="{4C1F3293-4EFE-461D-940D-7EE66BAE31C5}"/>
              </a:ext>
            </a:extLst>
          </p:cNvPr>
          <p:cNvSpPr>
            <a:spLocks noGrp="1"/>
          </p:cNvSpPr>
          <p:nvPr>
            <p:custDataLst>
              <p:tags r:id="rId78"/>
            </p:custDataLst>
          </p:nvPr>
        </p:nvSpPr>
        <p:spPr bwMode="gray">
          <a:xfrm>
            <a:off x="6294438"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6E99A4C-FD8B-48AD-A82C-8F1B07C0249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9" name="Text Placeholder 4">
            <a:extLst>
              <a:ext uri="{FF2B5EF4-FFF2-40B4-BE49-F238E27FC236}">
                <a16:creationId xmlns:a16="http://schemas.microsoft.com/office/drawing/2014/main" id="{4CF7579C-800F-1FBD-F779-8A256B690572}"/>
              </a:ext>
            </a:extLst>
          </p:cNvPr>
          <p:cNvSpPr>
            <a:spLocks noGrp="1"/>
          </p:cNvSpPr>
          <p:nvPr>
            <p:custDataLst>
              <p:tags r:id="rId79"/>
            </p:custDataLst>
          </p:nvPr>
        </p:nvSpPr>
        <p:spPr bwMode="auto">
          <a:xfrm>
            <a:off x="6181725" y="4937125"/>
            <a:ext cx="554038"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76A1F3C-C834-498F-837A-1AC0D8CA7C41}" type="thinkcell&lt;?xml version=&quot;1.0&quot; encoding=&quot;UTF-16&quot; standalone=&quot;yes&quot;?&gt;&lt;root reqver=&quot;28224&quot;&gt;&lt;version val=&quot;35920&quot;/&gt;&lt;PersistentType&gt;&lt;m_guid val=&quot;7a597f7a-1759-49eb-ad50-c42fd1837721&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(16) Develop rules for market-operating operational batteries</a:t>
            </a:fld>
            <a:endParaRPr lang="en-US" sz="750">
              <a:cs typeface="+mn-cs"/>
            </a:endParaRPr>
          </a:p>
        </p:txBody>
      </p:sp>
      <p:sp>
        <p:nvSpPr>
          <p:cNvPr id="522" name="Text Placeholder 4">
            <a:extLst>
              <a:ext uri="{FF2B5EF4-FFF2-40B4-BE49-F238E27FC236}">
                <a16:creationId xmlns:a16="http://schemas.microsoft.com/office/drawing/2014/main" id="{4C1F3293-4EFE-461D-940D-7EE66BAE31C5}"/>
              </a:ext>
            </a:extLst>
          </p:cNvPr>
          <p:cNvSpPr>
            <a:spLocks noGrp="1"/>
          </p:cNvSpPr>
          <p:nvPr>
            <p:custDataLst>
              <p:tags r:id="rId80"/>
            </p:custDataLst>
          </p:nvPr>
        </p:nvSpPr>
        <p:spPr bwMode="gray">
          <a:xfrm>
            <a:off x="6959600" y="44450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9CCF8F-06CD-4319-8422-1BBD39C148E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0" name="Text Placeholder 4">
            <a:extLst>
              <a:ext uri="{FF2B5EF4-FFF2-40B4-BE49-F238E27FC236}">
                <a16:creationId xmlns:a16="http://schemas.microsoft.com/office/drawing/2014/main" id="{76F44846-EE61-EF52-F59A-1E4CEFF01909}"/>
              </a:ext>
            </a:extLst>
          </p:cNvPr>
          <p:cNvSpPr>
            <a:spLocks noGrp="1"/>
          </p:cNvSpPr>
          <p:nvPr>
            <p:custDataLst>
              <p:tags r:id="rId81"/>
            </p:custDataLst>
          </p:nvPr>
        </p:nvSpPr>
        <p:spPr bwMode="auto">
          <a:xfrm>
            <a:off x="6791325" y="4937125"/>
            <a:ext cx="463550"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F6DC071-7ECF-4816-BD7F-90973A6307F5}" type="datetime'(8) L''arg''e ''load isla''nd transition to grid-connec''ted'">
              <a:rPr lang="en-US" altLang="en-US" sz="750" smtClean="0">
                <a:cs typeface="+mn-cs"/>
              </a:rPr>
              <a:pPr lvl="0" algn="ctr">
                <a:spcBef>
                  <a:spcPct val="0"/>
                </a:spcBef>
                <a:spcAft>
                  <a:spcPct val="0"/>
                </a:spcAft>
              </a:pPr>
              <a:t>(8) Large load island transition to grid-connected</a:t>
            </a:fld>
            <a:endParaRPr lang="en-US" sz="750">
              <a:cs typeface="+mn-cs"/>
            </a:endParaRPr>
          </a:p>
        </p:txBody>
      </p:sp>
      <p:sp>
        <p:nvSpPr>
          <p:cNvPr id="22" name="Text Placeholder 4">
            <a:extLst>
              <a:ext uri="{FF2B5EF4-FFF2-40B4-BE49-F238E27FC236}">
                <a16:creationId xmlns:a16="http://schemas.microsoft.com/office/drawing/2014/main" id="{4C1F3293-4EFE-461D-940D-7EE66BAE31C5}"/>
              </a:ext>
            </a:extLst>
          </p:cNvPr>
          <p:cNvSpPr>
            <a:spLocks noGrp="1"/>
          </p:cNvSpPr>
          <p:nvPr>
            <p:custDataLst>
              <p:tags r:id="rId82"/>
            </p:custDataLst>
          </p:nvPr>
        </p:nvSpPr>
        <p:spPr bwMode="gray">
          <a:xfrm>
            <a:off x="7524750" y="391636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CCF3DC7-CAC7-40AD-96E9-B9D0E3B27C26}" type="datetime'''''''''2'''''''''''''''''''''''''''''''''''''''''''''''''">
              <a:rPr lang="en-US" altLang="en-US" sz="1200" smtClean="0">
                <a:effectLst/>
                <a:cs typeface="+mn-cs"/>
              </a:rPr>
              <a:pPr lvl="0" algn="ctr">
                <a:spcBef>
                  <a:spcPct val="0"/>
                </a:spcBef>
                <a:spcAft>
                  <a:spcPct val="0"/>
                </a:spcAft>
              </a:pPr>
              <a:t>2</a:t>
            </a:fld>
            <a:endParaRPr lang="en-US" sz="1200">
              <a:cs typeface="+mn-cs"/>
            </a:endParaRPr>
          </a:p>
        </p:txBody>
      </p:sp>
      <p:sp>
        <p:nvSpPr>
          <p:cNvPr id="260" name="Text Placeholder 4">
            <a:extLst>
              <a:ext uri="{FF2B5EF4-FFF2-40B4-BE49-F238E27FC236}">
                <a16:creationId xmlns:a16="http://schemas.microsoft.com/office/drawing/2014/main" id="{53B965B3-63A7-114C-BC01-C2775136C65C}"/>
              </a:ext>
            </a:extLst>
          </p:cNvPr>
          <p:cNvSpPr>
            <a:spLocks noGrp="1"/>
          </p:cNvSpPr>
          <p:nvPr>
            <p:custDataLst>
              <p:tags r:id="rId83"/>
            </p:custDataLst>
          </p:nvPr>
        </p:nvSpPr>
        <p:spPr bwMode="gray">
          <a:xfrm>
            <a:off x="7424738"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77BA9F2-A323-45D6-8A65-4E03A1C2B8CC}"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1" name="Text Placeholder 4">
            <a:extLst>
              <a:ext uri="{FF2B5EF4-FFF2-40B4-BE49-F238E27FC236}">
                <a16:creationId xmlns:a16="http://schemas.microsoft.com/office/drawing/2014/main" id="{0DC8EE20-851D-A3C6-67DC-6374D9000932}"/>
              </a:ext>
            </a:extLst>
          </p:cNvPr>
          <p:cNvSpPr>
            <a:spLocks noGrp="1"/>
          </p:cNvSpPr>
          <p:nvPr>
            <p:custDataLst>
              <p:tags r:id="rId84"/>
            </p:custDataLst>
          </p:nvPr>
        </p:nvSpPr>
        <p:spPr bwMode="auto">
          <a:xfrm>
            <a:off x="7339013" y="4937125"/>
            <a:ext cx="498475"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A420CFC-190B-404E-9123-27070E0E0FAD}" type="datetime'(3) WLPUN ge''ne''r''''atio''''n'''''''' add''iti''''''on''s'">
              <a:rPr lang="en-US" altLang="en-US" sz="750" smtClean="0">
                <a:cs typeface="+mn-cs"/>
              </a:rPr>
              <a:pPr lvl="0" algn="ctr">
                <a:spcBef>
                  <a:spcPct val="0"/>
                </a:spcBef>
                <a:spcAft>
                  <a:spcPct val="0"/>
                </a:spcAft>
              </a:pPr>
              <a:t>(3) WLPUN generation additions</a:t>
            </a:fld>
            <a:endParaRPr lang="en-US" sz="750">
              <a:cs typeface="+mn-cs"/>
            </a:endParaRPr>
          </a:p>
        </p:txBody>
      </p:sp>
      <p:sp>
        <p:nvSpPr>
          <p:cNvPr id="23" name="Text Placeholder 4">
            <a:extLst>
              <a:ext uri="{FF2B5EF4-FFF2-40B4-BE49-F238E27FC236}">
                <a16:creationId xmlns:a16="http://schemas.microsoft.com/office/drawing/2014/main" id="{4C1F3293-4EFE-461D-940D-7EE66BAE31C5}"/>
              </a:ext>
            </a:extLst>
          </p:cNvPr>
          <p:cNvSpPr>
            <a:spLocks noGrp="1"/>
          </p:cNvSpPr>
          <p:nvPr>
            <p:custDataLst>
              <p:tags r:id="rId85"/>
            </p:custDataLst>
          </p:nvPr>
        </p:nvSpPr>
        <p:spPr bwMode="gray">
          <a:xfrm>
            <a:off x="808990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5B62088-D00B-4CDC-9104-9F84D49DBC27}"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2" name="Text Placeholder 4">
            <a:extLst>
              <a:ext uri="{FF2B5EF4-FFF2-40B4-BE49-F238E27FC236}">
                <a16:creationId xmlns:a16="http://schemas.microsoft.com/office/drawing/2014/main" id="{F38D7F66-9FDE-FEAD-CD80-E31E6B668E93}"/>
              </a:ext>
            </a:extLst>
          </p:cNvPr>
          <p:cNvSpPr>
            <a:spLocks noGrp="1"/>
          </p:cNvSpPr>
          <p:nvPr>
            <p:custDataLst>
              <p:tags r:id="rId86"/>
            </p:custDataLst>
          </p:nvPr>
        </p:nvSpPr>
        <p:spPr bwMode="auto">
          <a:xfrm>
            <a:off x="7893050" y="4937125"/>
            <a:ext cx="520700"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1ECC3C7-7101-4166-A35A-C508DB444EDD}" type="thinkcell&lt;?xml version=&quot;1.0&quot; encoding=&quot;UTF-16&quot; standalone=&quot;yes&quot;?&gt;&lt;root reqver=&quot;28224&quot;&gt;&lt;version val=&quot;35920&quot;/&gt;&lt;PersistentType&gt;&lt;m_guid val=&quot;e27e9a4a-34f4-4f18-bbde-962197c4cd77&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(12) Allow Multiple POIs and/or Customer-owned Substations</a:t>
            </a:fld>
            <a:endParaRPr lang="en-US" sz="750">
              <a:cs typeface="+mn-cs"/>
            </a:endParaRPr>
          </a:p>
        </p:txBody>
      </p:sp>
      <p:sp>
        <p:nvSpPr>
          <p:cNvPr id="499" name="Text Placeholder 4">
            <a:extLst>
              <a:ext uri="{FF2B5EF4-FFF2-40B4-BE49-F238E27FC236}">
                <a16:creationId xmlns:a16="http://schemas.microsoft.com/office/drawing/2014/main" id="{4C1F3293-4EFE-461D-940D-7EE66BAE31C5}"/>
              </a:ext>
            </a:extLst>
          </p:cNvPr>
          <p:cNvSpPr>
            <a:spLocks noGrp="1"/>
          </p:cNvSpPr>
          <p:nvPr>
            <p:custDataLst>
              <p:tags r:id="rId87"/>
            </p:custDataLst>
          </p:nvPr>
        </p:nvSpPr>
        <p:spPr bwMode="gray">
          <a:xfrm>
            <a:off x="8653463" y="399891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63A90EF-D22E-4ECA-A6B3-CAAC4098BE02}" type="datetime'''''''''''''''''''''''''''1'''''''''''''''''">
              <a:rPr lang="en-US" altLang="en-US" sz="1200" smtClean="0">
                <a:effectLst/>
                <a:cs typeface="+mn-cs"/>
              </a:rPr>
              <a:pPr lvl="0" algn="ctr">
                <a:spcBef>
                  <a:spcPct val="0"/>
                </a:spcBef>
                <a:spcAft>
                  <a:spcPct val="0"/>
                </a:spcAft>
              </a:pPr>
              <a:t>1</a:t>
            </a:fld>
            <a:endParaRPr lang="en-US" sz="1200">
              <a:cs typeface="+mn-cs"/>
            </a:endParaRPr>
          </a:p>
        </p:txBody>
      </p:sp>
      <p:sp>
        <p:nvSpPr>
          <p:cNvPr id="24" name="Text Placeholder 4">
            <a:extLst>
              <a:ext uri="{FF2B5EF4-FFF2-40B4-BE49-F238E27FC236}">
                <a16:creationId xmlns:a16="http://schemas.microsoft.com/office/drawing/2014/main" id="{4C1F3293-4EFE-461D-940D-7EE66BAE31C5}"/>
              </a:ext>
            </a:extLst>
          </p:cNvPr>
          <p:cNvSpPr>
            <a:spLocks noGrp="1"/>
          </p:cNvSpPr>
          <p:nvPr>
            <p:custDataLst>
              <p:tags r:id="rId88"/>
            </p:custDataLst>
          </p:nvPr>
        </p:nvSpPr>
        <p:spPr bwMode="gray">
          <a:xfrm>
            <a:off x="855345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7DFF29-18D2-41DF-B983-88D473AE25C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3" name="Text Placeholder 4">
            <a:extLst>
              <a:ext uri="{FF2B5EF4-FFF2-40B4-BE49-F238E27FC236}">
                <a16:creationId xmlns:a16="http://schemas.microsoft.com/office/drawing/2014/main" id="{A5DB32DB-77DD-8CCA-78B6-DA68BDA51090}"/>
              </a:ext>
            </a:extLst>
          </p:cNvPr>
          <p:cNvSpPr>
            <a:spLocks noGrp="1"/>
          </p:cNvSpPr>
          <p:nvPr>
            <p:custDataLst>
              <p:tags r:id="rId89"/>
            </p:custDataLst>
          </p:nvPr>
        </p:nvSpPr>
        <p:spPr bwMode="auto">
          <a:xfrm>
            <a:off x="8462963" y="4937125"/>
            <a:ext cx="508000"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CECD7D-78A6-4B5B-88BE-F7A4E8F491D2}" type="datetime'(1''1) Pu''''r''sue ''BYO''G opti''on of ''Netted N''''etwork'">
              <a:rPr lang="en-US" altLang="en-US" sz="750" smtClean="0">
                <a:cs typeface="+mn-cs"/>
              </a:rPr>
              <a:pPr lvl="0" algn="ctr">
                <a:spcBef>
                  <a:spcPct val="0"/>
                </a:spcBef>
                <a:spcAft>
                  <a:spcPct val="0"/>
                </a:spcAft>
              </a:pPr>
              <a:t>(11) Pursue BYOG option of Netted Network</a:t>
            </a:fld>
            <a:endParaRPr lang="en-US" sz="750">
              <a:cs typeface="+mn-cs"/>
            </a:endParaRPr>
          </a:p>
        </p:txBody>
      </p:sp>
      <p:sp>
        <p:nvSpPr>
          <p:cNvPr id="25" name="Text Placeholder 4">
            <a:extLst>
              <a:ext uri="{FF2B5EF4-FFF2-40B4-BE49-F238E27FC236}">
                <a16:creationId xmlns:a16="http://schemas.microsoft.com/office/drawing/2014/main" id="{4C1F3293-4EFE-461D-940D-7EE66BAE31C5}"/>
              </a:ext>
            </a:extLst>
          </p:cNvPr>
          <p:cNvSpPr>
            <a:spLocks noGrp="1"/>
          </p:cNvSpPr>
          <p:nvPr>
            <p:custDataLst>
              <p:tags r:id="rId90"/>
            </p:custDataLst>
          </p:nvPr>
        </p:nvSpPr>
        <p:spPr bwMode="gray">
          <a:xfrm>
            <a:off x="9320213" y="4584700"/>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6DDC917-0DE7-4F81-A795-79E7FDE876F8}"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26" name="Text Placeholder 4">
            <a:extLst>
              <a:ext uri="{FF2B5EF4-FFF2-40B4-BE49-F238E27FC236}">
                <a16:creationId xmlns:a16="http://schemas.microsoft.com/office/drawing/2014/main" id="{4C1F3293-4EFE-461D-940D-7EE66BAE31C5}"/>
              </a:ext>
            </a:extLst>
          </p:cNvPr>
          <p:cNvSpPr>
            <a:spLocks noGrp="1"/>
          </p:cNvSpPr>
          <p:nvPr>
            <p:custDataLst>
              <p:tags r:id="rId91"/>
            </p:custDataLst>
          </p:nvPr>
        </p:nvSpPr>
        <p:spPr bwMode="gray">
          <a:xfrm>
            <a:off x="911860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D2561C-4518-4233-AE9B-DA4015BCF3A5}"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4" name="Text Placeholder 4">
            <a:extLst>
              <a:ext uri="{FF2B5EF4-FFF2-40B4-BE49-F238E27FC236}">
                <a16:creationId xmlns:a16="http://schemas.microsoft.com/office/drawing/2014/main" id="{5F8D6BC9-4541-62AF-2816-8CC6316C05BB}"/>
              </a:ext>
            </a:extLst>
          </p:cNvPr>
          <p:cNvSpPr>
            <a:spLocks noGrp="1"/>
          </p:cNvSpPr>
          <p:nvPr>
            <p:custDataLst>
              <p:tags r:id="rId92"/>
            </p:custDataLst>
          </p:nvPr>
        </p:nvSpPr>
        <p:spPr bwMode="auto">
          <a:xfrm>
            <a:off x="9002713" y="4937125"/>
            <a:ext cx="558800"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A1CA933-9D33-4894-858D-AFA4CFDDA562}" type="datetime'''(1) WL''PUN opt-out option du''''rin''g'' C''omm''itm''ent'">
              <a:rPr lang="en-US" altLang="en-US" sz="750" smtClean="0">
                <a:cs typeface="+mn-cs"/>
              </a:rPr>
              <a:pPr lvl="0" algn="ctr">
                <a:spcBef>
                  <a:spcPct val="0"/>
                </a:spcBef>
                <a:spcAft>
                  <a:spcPct val="0"/>
                </a:spcAft>
              </a:pPr>
              <a:t>(1) WLPUN opt-out option during Commitment</a:t>
            </a:fld>
            <a:endParaRPr lang="en-US" sz="750">
              <a:cs typeface="+mn-cs"/>
            </a:endParaRPr>
          </a:p>
        </p:txBody>
      </p:sp>
      <p:sp>
        <p:nvSpPr>
          <p:cNvPr id="501" name="Text Placeholder 4">
            <a:extLst>
              <a:ext uri="{FF2B5EF4-FFF2-40B4-BE49-F238E27FC236}">
                <a16:creationId xmlns:a16="http://schemas.microsoft.com/office/drawing/2014/main" id="{4C1F3293-4EFE-461D-940D-7EE66BAE31C5}"/>
              </a:ext>
            </a:extLst>
          </p:cNvPr>
          <p:cNvSpPr>
            <a:spLocks noGrp="1"/>
          </p:cNvSpPr>
          <p:nvPr>
            <p:custDataLst>
              <p:tags r:id="rId93"/>
            </p:custDataLst>
          </p:nvPr>
        </p:nvSpPr>
        <p:spPr bwMode="gray">
          <a:xfrm>
            <a:off x="9683750" y="444500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5803344-F681-4F90-9957-E63B9799C41F}" type="datetime'''''''''''''''''1'''">
              <a:rPr lang="en-US" altLang="en-US" sz="1200" smtClean="0">
                <a:effectLst/>
                <a:cs typeface="+mn-cs"/>
              </a:rPr>
              <a:pPr lvl="0" algn="ctr">
                <a:spcBef>
                  <a:spcPct val="0"/>
                </a:spcBef>
                <a:spcAft>
                  <a:spcPct val="0"/>
                </a:spcAft>
              </a:pPr>
              <a:t>1</a:t>
            </a:fld>
            <a:endParaRPr lang="en-US" sz="1200">
              <a:cs typeface="+mn-cs"/>
            </a:endParaRPr>
          </a:p>
        </p:txBody>
      </p:sp>
      <p:sp>
        <p:nvSpPr>
          <p:cNvPr id="27" name="Text Placeholder 4">
            <a:extLst>
              <a:ext uri="{FF2B5EF4-FFF2-40B4-BE49-F238E27FC236}">
                <a16:creationId xmlns:a16="http://schemas.microsoft.com/office/drawing/2014/main" id="{4C1F3293-4EFE-461D-940D-7EE66BAE31C5}"/>
              </a:ext>
            </a:extLst>
          </p:cNvPr>
          <p:cNvSpPr>
            <a:spLocks noGrp="1"/>
          </p:cNvSpPr>
          <p:nvPr>
            <p:custDataLst>
              <p:tags r:id="rId94"/>
            </p:custDataLst>
          </p:nvPr>
        </p:nvSpPr>
        <p:spPr bwMode="gray">
          <a:xfrm>
            <a:off x="968375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52604A-4684-48B3-AF8A-77D577985541}"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5" name="Text Placeholder 4">
            <a:extLst>
              <a:ext uri="{FF2B5EF4-FFF2-40B4-BE49-F238E27FC236}">
                <a16:creationId xmlns:a16="http://schemas.microsoft.com/office/drawing/2014/main" id="{4CB5F1F4-72F9-E054-9BD9-F5F88CEA607F}"/>
              </a:ext>
            </a:extLst>
          </p:cNvPr>
          <p:cNvSpPr>
            <a:spLocks noGrp="1"/>
          </p:cNvSpPr>
          <p:nvPr>
            <p:custDataLst>
              <p:tags r:id="rId95"/>
            </p:custDataLst>
          </p:nvPr>
        </p:nvSpPr>
        <p:spPr bwMode="auto">
          <a:xfrm>
            <a:off x="9580563" y="4937125"/>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EEA3253-7F03-4136-B400-A01CF7B7110D}" type="thinkcell&lt;?xml version=&quot;1.0&quot; encoding=&quot;UTF-16&quot; standalone=&quot;yes&quot;?&gt;&lt;root reqver=&quot;28224&quot;&gt;&lt;version val=&quot;35920&quot;/&gt;&lt;PersistentType&gt;&lt;m_guid val=&quot;05bc40ff-c3bd-4416-817b-b4aec0195aa1&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(10) Define and allow Self-Limiting Facility (SLF) Private Use Networks (PUN)</a:t>
            </a:fld>
            <a:endParaRPr lang="en-US" sz="750">
              <a:cs typeface="+mn-cs"/>
            </a:endParaRPr>
          </a:p>
        </p:txBody>
      </p:sp>
      <p:sp>
        <p:nvSpPr>
          <p:cNvPr id="493" name="Text Placeholder 4">
            <a:extLst>
              <a:ext uri="{FF2B5EF4-FFF2-40B4-BE49-F238E27FC236}">
                <a16:creationId xmlns:a16="http://schemas.microsoft.com/office/drawing/2014/main" id="{52511D6D-ABBD-F658-01BD-19C78E6C5887}"/>
              </a:ext>
            </a:extLst>
          </p:cNvPr>
          <p:cNvSpPr>
            <a:spLocks noGrp="1"/>
          </p:cNvSpPr>
          <p:nvPr>
            <p:custDataLst>
              <p:tags r:id="rId96"/>
            </p:custDataLst>
          </p:nvPr>
        </p:nvSpPr>
        <p:spPr bwMode="gray">
          <a:xfrm>
            <a:off x="10348913" y="4333875"/>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52390EB-E577-4A5C-838F-5657B6B62C37}" type="datetime'''''''1'''''''''''''''''''''''''''''''''">
              <a:rPr lang="en-US" altLang="en-US" sz="1200" smtClean="0">
                <a:effectLst/>
                <a:cs typeface="+mn-cs"/>
              </a:rPr>
              <a:pPr lvl="0" algn="ctr">
                <a:spcBef>
                  <a:spcPct val="0"/>
                </a:spcBef>
                <a:spcAft>
                  <a:spcPct val="0"/>
                </a:spcAft>
              </a:pPr>
              <a:t>1</a:t>
            </a:fld>
            <a:endParaRPr lang="en-US" sz="1200">
              <a:cs typeface="+mn-cs"/>
            </a:endParaRPr>
          </a:p>
        </p:txBody>
      </p:sp>
      <p:sp>
        <p:nvSpPr>
          <p:cNvPr id="526" name="Text Placeholder 4">
            <a:extLst>
              <a:ext uri="{FF2B5EF4-FFF2-40B4-BE49-F238E27FC236}">
                <a16:creationId xmlns:a16="http://schemas.microsoft.com/office/drawing/2014/main" id="{4C1F3293-4EFE-461D-940D-7EE66BAE31C5}"/>
              </a:ext>
            </a:extLst>
          </p:cNvPr>
          <p:cNvSpPr>
            <a:spLocks noGrp="1"/>
          </p:cNvSpPr>
          <p:nvPr>
            <p:custDataLst>
              <p:tags r:id="rId97"/>
            </p:custDataLst>
          </p:nvPr>
        </p:nvSpPr>
        <p:spPr bwMode="gray">
          <a:xfrm>
            <a:off x="10450513"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9E02B2D-348F-4B71-AB47-C2F30874FD5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67" name="Text Placeholder 4">
            <a:extLst>
              <a:ext uri="{FF2B5EF4-FFF2-40B4-BE49-F238E27FC236}">
                <a16:creationId xmlns:a16="http://schemas.microsoft.com/office/drawing/2014/main" id="{F45F5A21-CC51-219C-F347-9A1F709BD329}"/>
              </a:ext>
            </a:extLst>
          </p:cNvPr>
          <p:cNvSpPr>
            <a:spLocks noGrp="1"/>
          </p:cNvSpPr>
          <p:nvPr>
            <p:custDataLst>
              <p:tags r:id="rId98"/>
            </p:custDataLst>
          </p:nvPr>
        </p:nvSpPr>
        <p:spPr bwMode="gray">
          <a:xfrm>
            <a:off x="10248900"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474F48-D3B1-493C-A4F6-17949229BE8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6" name="Text Placeholder 4">
            <a:extLst>
              <a:ext uri="{FF2B5EF4-FFF2-40B4-BE49-F238E27FC236}">
                <a16:creationId xmlns:a16="http://schemas.microsoft.com/office/drawing/2014/main" id="{6DD6D21A-DBCB-ADDB-25AA-E6379F867E09}"/>
              </a:ext>
            </a:extLst>
          </p:cNvPr>
          <p:cNvSpPr>
            <a:spLocks noGrp="1"/>
          </p:cNvSpPr>
          <p:nvPr>
            <p:custDataLst>
              <p:tags r:id="rId99"/>
            </p:custDataLst>
          </p:nvPr>
        </p:nvSpPr>
        <p:spPr bwMode="auto">
          <a:xfrm>
            <a:off x="10196513" y="4937125"/>
            <a:ext cx="433388"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128B0F6-F6AE-459C-8684-FEF595A8FAAF}" type="datetime'''(13) Allo''''''w'' mi''x of'' resour''c''es ''at'' ''PUN'">
              <a:rPr lang="en-US" altLang="en-US" sz="750" smtClean="0">
                <a:cs typeface="+mn-cs"/>
              </a:rPr>
              <a:pPr lvl="0" algn="ctr">
                <a:spcBef>
                  <a:spcPct val="0"/>
                </a:spcBef>
                <a:spcAft>
                  <a:spcPct val="0"/>
                </a:spcAft>
              </a:pPr>
              <a:t>(13) Allow mix of resources at PUN</a:t>
            </a:fld>
            <a:endParaRPr lang="en-US" sz="750">
              <a:cs typeface="+mn-cs"/>
            </a:endParaRPr>
          </a:p>
        </p:txBody>
      </p:sp>
      <p:sp>
        <p:nvSpPr>
          <p:cNvPr id="514" name="Text Placeholder 4">
            <a:extLst>
              <a:ext uri="{FF2B5EF4-FFF2-40B4-BE49-F238E27FC236}">
                <a16:creationId xmlns:a16="http://schemas.microsoft.com/office/drawing/2014/main" id="{EEBB2134-24E1-09BE-7E88-5F7D8FF5078C}"/>
              </a:ext>
            </a:extLst>
          </p:cNvPr>
          <p:cNvSpPr>
            <a:spLocks noGrp="1"/>
          </p:cNvSpPr>
          <p:nvPr>
            <p:custDataLst>
              <p:tags r:id="rId100"/>
            </p:custDataLst>
          </p:nvPr>
        </p:nvSpPr>
        <p:spPr bwMode="gray">
          <a:xfrm>
            <a:off x="10812463" y="4611688"/>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04CA61F-C36A-4B93-B200-8E6755FD502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19" name="Text Placeholder 4">
            <a:extLst>
              <a:ext uri="{FF2B5EF4-FFF2-40B4-BE49-F238E27FC236}">
                <a16:creationId xmlns:a16="http://schemas.microsoft.com/office/drawing/2014/main" id="{72F400FD-88E8-A5AF-DD8F-F2CB03ED7EB1}"/>
              </a:ext>
            </a:extLst>
          </p:cNvPr>
          <p:cNvSpPr>
            <a:spLocks noGrp="1"/>
          </p:cNvSpPr>
          <p:nvPr>
            <p:custDataLst>
              <p:tags r:id="rId101"/>
            </p:custDataLst>
          </p:nvPr>
        </p:nvSpPr>
        <p:spPr bwMode="gray">
          <a:xfrm>
            <a:off x="11014075"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DB39FBC-3A99-47B6-A0C5-11D748A8B67F}"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69" name="Text Placeholder 4">
            <a:extLst>
              <a:ext uri="{FF2B5EF4-FFF2-40B4-BE49-F238E27FC236}">
                <a16:creationId xmlns:a16="http://schemas.microsoft.com/office/drawing/2014/main" id="{533C4877-4561-BC95-31EE-BF7E24661EF1}"/>
              </a:ext>
            </a:extLst>
          </p:cNvPr>
          <p:cNvSpPr>
            <a:spLocks noGrp="1"/>
          </p:cNvSpPr>
          <p:nvPr>
            <p:custDataLst>
              <p:tags r:id="rId102"/>
            </p:custDataLst>
          </p:nvPr>
        </p:nvSpPr>
        <p:spPr bwMode="gray">
          <a:xfrm>
            <a:off x="10812463"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DB83587-321C-4F20-B86B-612D94BA80F3}"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7" name="Text Placeholder 4">
            <a:extLst>
              <a:ext uri="{FF2B5EF4-FFF2-40B4-BE49-F238E27FC236}">
                <a16:creationId xmlns:a16="http://schemas.microsoft.com/office/drawing/2014/main" id="{17BEDA22-0C33-B21A-8E48-1DF60E7FD8B9}"/>
              </a:ext>
            </a:extLst>
          </p:cNvPr>
          <p:cNvSpPr>
            <a:spLocks noGrp="1"/>
          </p:cNvSpPr>
          <p:nvPr>
            <p:custDataLst>
              <p:tags r:id="rId103"/>
            </p:custDataLst>
          </p:nvPr>
        </p:nvSpPr>
        <p:spPr bwMode="auto">
          <a:xfrm>
            <a:off x="10726738" y="4937125"/>
            <a:ext cx="498475"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4F7A669-E9DE-41CE-A6F8-FCF4581754C0}" type="datetime'(7'') ''''WLPU''N'' with Se''''ttl''ement O''nly Generatio''n'">
              <a:rPr lang="en-US" altLang="en-US" sz="750" smtClean="0">
                <a:cs typeface="+mn-cs"/>
              </a:rPr>
              <a:pPr lvl="0" algn="ctr">
                <a:spcBef>
                  <a:spcPct val="0"/>
                </a:spcBef>
                <a:spcAft>
                  <a:spcPct val="0"/>
                </a:spcAft>
              </a:pPr>
              <a:t>(7) WLPUN with Settlement Only Generation</a:t>
            </a:fld>
            <a:endParaRPr lang="en-US" sz="750">
              <a:cs typeface="+mn-cs"/>
            </a:endParaRPr>
          </a:p>
        </p:txBody>
      </p:sp>
      <p:sp>
        <p:nvSpPr>
          <p:cNvPr id="318" name="Text Placeholder 4">
            <a:extLst>
              <a:ext uri="{FF2B5EF4-FFF2-40B4-BE49-F238E27FC236}">
                <a16:creationId xmlns:a16="http://schemas.microsoft.com/office/drawing/2014/main" id="{D960E3BA-A7CF-6C1E-D54B-B1196B8EBCBD}"/>
              </a:ext>
            </a:extLst>
          </p:cNvPr>
          <p:cNvSpPr>
            <a:spLocks noGrp="1"/>
          </p:cNvSpPr>
          <p:nvPr>
            <p:custDataLst>
              <p:tags r:id="rId104"/>
            </p:custDataLst>
          </p:nvPr>
        </p:nvSpPr>
        <p:spPr bwMode="auto">
          <a:xfrm>
            <a:off x="11309350" y="4937125"/>
            <a:ext cx="463550" cy="114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84BB082-A9AB-4B86-961F-58FF02DBDB5B}" type="datetime'''''''N''o ''''''''''o''p''''''''''i''''''ni''on'">
              <a:rPr lang="en-US" altLang="en-US" sz="750" smtClean="0">
                <a:cs typeface="+mn-cs"/>
              </a:rPr>
              <a:pPr lvl="0" algn="ctr">
                <a:spcBef>
                  <a:spcPct val="0"/>
                </a:spcBef>
                <a:spcAft>
                  <a:spcPct val="0"/>
                </a:spcAft>
              </a:pPr>
              <a:t>No opinion</a:t>
            </a:fld>
            <a:endParaRPr lang="en-US" sz="750">
              <a:cs typeface="+mn-cs"/>
            </a:endParaRPr>
          </a:p>
        </p:txBody>
      </p:sp>
      <p:sp>
        <p:nvSpPr>
          <p:cNvPr id="50" name="Text Placeholder 4">
            <a:extLst>
              <a:ext uri="{FF2B5EF4-FFF2-40B4-BE49-F238E27FC236}">
                <a16:creationId xmlns:a16="http://schemas.microsoft.com/office/drawing/2014/main" id="{4C1F3293-4EFE-461D-940D-7EE66BAE31C5}"/>
              </a:ext>
            </a:extLst>
          </p:cNvPr>
          <p:cNvSpPr>
            <a:spLocks noGrp="1"/>
          </p:cNvSpPr>
          <p:nvPr>
            <p:custDataLst>
              <p:tags r:id="rId105"/>
            </p:custDataLst>
          </p:nvPr>
        </p:nvSpPr>
        <p:spPr bwMode="gray">
          <a:xfrm>
            <a:off x="1876425" y="40830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166D3FA-335E-4712-935D-C9B790E71D25}" type="datetime'''''''''''''''''''2'''''''''''''''''''''''''''''''">
              <a:rPr lang="en-US" altLang="en-US" sz="1200" smtClean="0">
                <a:effectLst/>
                <a:cs typeface="+mn-cs"/>
              </a:rPr>
              <a:pPr lvl="0" algn="ctr">
                <a:spcBef>
                  <a:spcPct val="0"/>
                </a:spcBef>
                <a:spcAft>
                  <a:spcPct val="0"/>
                </a:spcAft>
              </a:pPr>
              <a:t>2</a:t>
            </a:fld>
            <a:endParaRPr lang="en-US" sz="1200">
              <a:cs typeface="+mn-cs"/>
            </a:endParaRPr>
          </a:p>
        </p:txBody>
      </p:sp>
      <p:sp>
        <p:nvSpPr>
          <p:cNvPr id="284" name="Text Placeholder 4">
            <a:extLst>
              <a:ext uri="{FF2B5EF4-FFF2-40B4-BE49-F238E27FC236}">
                <a16:creationId xmlns:a16="http://schemas.microsoft.com/office/drawing/2014/main" id="{BE0D0F1F-51EF-E93E-ABE3-C805BABC93A2}"/>
              </a:ext>
            </a:extLst>
          </p:cNvPr>
          <p:cNvSpPr>
            <a:spLocks noGrp="1"/>
          </p:cNvSpPr>
          <p:nvPr>
            <p:custDataLst>
              <p:tags r:id="rId106"/>
            </p:custDataLst>
          </p:nvPr>
        </p:nvSpPr>
        <p:spPr bwMode="gray">
          <a:xfrm>
            <a:off x="2398713" y="3622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FFBDB06-C923-47B5-9063-35ACF7EF0BC6}" type="datetime'''1''''''''''''''''''''''''''''''''''''''''''''8'''">
              <a:rPr lang="en-US" altLang="en-US" sz="1200" smtClean="0">
                <a:cs typeface="+mn-cs"/>
              </a:rPr>
              <a:pPr lvl="0" algn="ctr">
                <a:spcBef>
                  <a:spcPct val="0"/>
                </a:spcBef>
                <a:spcAft>
                  <a:spcPct val="0"/>
                </a:spcAft>
              </a:pPr>
              <a:t>18</a:t>
            </a:fld>
            <a:endParaRPr lang="en-US" sz="1200">
              <a:cs typeface="+mn-cs"/>
            </a:endParaRPr>
          </a:p>
        </p:txBody>
      </p:sp>
      <p:sp>
        <p:nvSpPr>
          <p:cNvPr id="285" name="Text Placeholder 4">
            <a:extLst>
              <a:ext uri="{FF2B5EF4-FFF2-40B4-BE49-F238E27FC236}">
                <a16:creationId xmlns:a16="http://schemas.microsoft.com/office/drawing/2014/main" id="{43F611AA-B7FA-85F5-DBD6-F5A72A78D6E0}"/>
              </a:ext>
            </a:extLst>
          </p:cNvPr>
          <p:cNvSpPr>
            <a:spLocks noGrp="1"/>
          </p:cNvSpPr>
          <p:nvPr>
            <p:custDataLst>
              <p:tags r:id="rId107"/>
            </p:custDataLst>
          </p:nvPr>
        </p:nvSpPr>
        <p:spPr bwMode="gray">
          <a:xfrm>
            <a:off x="3006725" y="415131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996CDE1-77A0-47FD-B0D6-4EDC041CE6C1}" type="datetime'''''''''''''''''''''''''''8'''''''''''''">
              <a:rPr lang="en-US" altLang="en-US" sz="1200" smtClean="0">
                <a:cs typeface="+mn-cs"/>
              </a:rPr>
              <a:pPr lvl="0" algn="ctr">
                <a:spcBef>
                  <a:spcPct val="0"/>
                </a:spcBef>
                <a:spcAft>
                  <a:spcPct val="0"/>
                </a:spcAft>
              </a:pPr>
              <a:t>8</a:t>
            </a:fld>
            <a:endParaRPr lang="en-US" sz="1200">
              <a:cs typeface="+mn-cs"/>
            </a:endParaRPr>
          </a:p>
        </p:txBody>
      </p:sp>
      <p:sp>
        <p:nvSpPr>
          <p:cNvPr id="286" name="Text Placeholder 4">
            <a:extLst>
              <a:ext uri="{FF2B5EF4-FFF2-40B4-BE49-F238E27FC236}">
                <a16:creationId xmlns:a16="http://schemas.microsoft.com/office/drawing/2014/main" id="{E7A41727-FFC5-EF67-467C-B64B5AEAC208}"/>
              </a:ext>
            </a:extLst>
          </p:cNvPr>
          <p:cNvSpPr>
            <a:spLocks noGrp="1"/>
          </p:cNvSpPr>
          <p:nvPr>
            <p:custDataLst>
              <p:tags r:id="rId108"/>
            </p:custDataLst>
          </p:nvPr>
        </p:nvSpPr>
        <p:spPr bwMode="gray">
          <a:xfrm>
            <a:off x="3570288" y="41243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880E9F7-F607-405D-BFB9-A97DA99C5902}" type="datetime'''''''''''''''''''''''''''''''''''''''''''9'''''''''''">
              <a:rPr lang="en-US" altLang="en-US" sz="1200" smtClean="0">
                <a:cs typeface="+mn-cs"/>
              </a:rPr>
              <a:pPr lvl="0" algn="ctr">
                <a:spcBef>
                  <a:spcPct val="0"/>
                </a:spcBef>
                <a:spcAft>
                  <a:spcPct val="0"/>
                </a:spcAft>
              </a:pPr>
              <a:t>9</a:t>
            </a:fld>
            <a:endParaRPr lang="en-US" sz="1200">
              <a:cs typeface="+mn-cs"/>
            </a:endParaRPr>
          </a:p>
        </p:txBody>
      </p:sp>
      <p:sp>
        <p:nvSpPr>
          <p:cNvPr id="287" name="Text Placeholder 4">
            <a:extLst>
              <a:ext uri="{FF2B5EF4-FFF2-40B4-BE49-F238E27FC236}">
                <a16:creationId xmlns:a16="http://schemas.microsoft.com/office/drawing/2014/main" id="{F58960D6-6910-E17B-1EB4-2F11D311B96E}"/>
              </a:ext>
            </a:extLst>
          </p:cNvPr>
          <p:cNvSpPr>
            <a:spLocks noGrp="1"/>
          </p:cNvSpPr>
          <p:nvPr>
            <p:custDataLst>
              <p:tags r:id="rId109"/>
            </p:custDataLst>
          </p:nvPr>
        </p:nvSpPr>
        <p:spPr bwMode="gray">
          <a:xfrm>
            <a:off x="4092575" y="4040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48CD239-2956-4175-90D7-98CF3DCBC287}" type="datetime'''1''''''''''''''0'''''''">
              <a:rPr lang="en-US" altLang="en-US" sz="1200" smtClean="0">
                <a:cs typeface="+mn-cs"/>
              </a:rPr>
              <a:pPr lvl="0" algn="ctr">
                <a:spcBef>
                  <a:spcPct val="0"/>
                </a:spcBef>
                <a:spcAft>
                  <a:spcPct val="0"/>
                </a:spcAft>
              </a:pPr>
              <a:t>10</a:t>
            </a:fld>
            <a:endParaRPr lang="en-US" sz="1200">
              <a:cs typeface="+mn-cs"/>
            </a:endParaRPr>
          </a:p>
        </p:txBody>
      </p:sp>
      <p:sp>
        <p:nvSpPr>
          <p:cNvPr id="288" name="Text Placeholder 4">
            <a:extLst>
              <a:ext uri="{FF2B5EF4-FFF2-40B4-BE49-F238E27FC236}">
                <a16:creationId xmlns:a16="http://schemas.microsoft.com/office/drawing/2014/main" id="{D1B68DD1-4E59-C792-E270-88A4789257D2}"/>
              </a:ext>
            </a:extLst>
          </p:cNvPr>
          <p:cNvSpPr>
            <a:spLocks noGrp="1"/>
          </p:cNvSpPr>
          <p:nvPr>
            <p:custDataLst>
              <p:tags r:id="rId110"/>
            </p:custDataLst>
          </p:nvPr>
        </p:nvSpPr>
        <p:spPr bwMode="gray">
          <a:xfrm>
            <a:off x="4657725" y="39655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6DB8919-23BA-4F37-A40F-2F28E0E0D62D}" type="datetime'''''''''''''''''1''''2'''''">
              <a:rPr lang="en-US" altLang="en-US" sz="1200" smtClean="0">
                <a:cs typeface="+mn-cs"/>
              </a:rPr>
              <a:pPr lvl="0" algn="ctr">
                <a:spcBef>
                  <a:spcPct val="0"/>
                </a:spcBef>
                <a:spcAft>
                  <a:spcPct val="0"/>
                </a:spcAft>
              </a:pPr>
              <a:t>12</a:t>
            </a:fld>
            <a:endParaRPr lang="en-US" sz="1200">
              <a:cs typeface="+mn-cs"/>
            </a:endParaRPr>
          </a:p>
        </p:txBody>
      </p:sp>
      <p:sp>
        <p:nvSpPr>
          <p:cNvPr id="289" name="Text Placeholder 4">
            <a:extLst>
              <a:ext uri="{FF2B5EF4-FFF2-40B4-BE49-F238E27FC236}">
                <a16:creationId xmlns:a16="http://schemas.microsoft.com/office/drawing/2014/main" id="{C5C43844-406C-CB24-FB13-0510C9CDCC2A}"/>
              </a:ext>
            </a:extLst>
          </p:cNvPr>
          <p:cNvSpPr>
            <a:spLocks noGrp="1"/>
          </p:cNvSpPr>
          <p:nvPr>
            <p:custDataLst>
              <p:tags r:id="rId111"/>
            </p:custDataLst>
          </p:nvPr>
        </p:nvSpPr>
        <p:spPr bwMode="gray">
          <a:xfrm>
            <a:off x="5222875" y="37607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EE53081-3397-4CBD-9DD1-318D6159EF6C}" type="datetime'1''''''''''''''''''''5'''">
              <a:rPr lang="en-US" altLang="en-US" sz="1200" smtClean="0">
                <a:cs typeface="+mn-cs"/>
              </a:rPr>
              <a:pPr lvl="0" algn="ctr">
                <a:spcBef>
                  <a:spcPct val="0"/>
                </a:spcBef>
                <a:spcAft>
                  <a:spcPct val="0"/>
                </a:spcAft>
              </a:pPr>
              <a:t>15</a:t>
            </a:fld>
            <a:endParaRPr lang="en-US" sz="1200">
              <a:cs typeface="+mn-cs"/>
            </a:endParaRPr>
          </a:p>
        </p:txBody>
      </p:sp>
      <p:sp>
        <p:nvSpPr>
          <p:cNvPr id="290" name="Text Placeholder 4">
            <a:extLst>
              <a:ext uri="{FF2B5EF4-FFF2-40B4-BE49-F238E27FC236}">
                <a16:creationId xmlns:a16="http://schemas.microsoft.com/office/drawing/2014/main" id="{C9379A4E-EFD8-5ACB-B220-925BD471E841}"/>
              </a:ext>
            </a:extLst>
          </p:cNvPr>
          <p:cNvSpPr>
            <a:spLocks noGrp="1"/>
          </p:cNvSpPr>
          <p:nvPr>
            <p:custDataLst>
              <p:tags r:id="rId112"/>
            </p:custDataLst>
          </p:nvPr>
        </p:nvSpPr>
        <p:spPr bwMode="gray">
          <a:xfrm>
            <a:off x="5786438" y="4040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4B8A5A5-9BE8-4418-AF4A-792E6EED334B}" type="datetime'''''''''1''''''''0'''''''''''''''''''''''''">
              <a:rPr lang="en-US" altLang="en-US" sz="1200" smtClean="0">
                <a:cs typeface="+mn-cs"/>
              </a:rPr>
              <a:pPr lvl="0" algn="ctr">
                <a:spcBef>
                  <a:spcPct val="0"/>
                </a:spcBef>
                <a:spcAft>
                  <a:spcPct val="0"/>
                </a:spcAft>
              </a:pPr>
              <a:t>10</a:t>
            </a:fld>
            <a:endParaRPr lang="en-US" sz="1200">
              <a:cs typeface="+mn-cs"/>
            </a:endParaRPr>
          </a:p>
        </p:txBody>
      </p:sp>
      <p:sp>
        <p:nvSpPr>
          <p:cNvPr id="291" name="Text Placeholder 4">
            <a:extLst>
              <a:ext uri="{FF2B5EF4-FFF2-40B4-BE49-F238E27FC236}">
                <a16:creationId xmlns:a16="http://schemas.microsoft.com/office/drawing/2014/main" id="{B5D68DDA-73DD-D84B-FCF4-772D2C66E632}"/>
              </a:ext>
            </a:extLst>
          </p:cNvPr>
          <p:cNvSpPr>
            <a:spLocks noGrp="1"/>
          </p:cNvSpPr>
          <p:nvPr>
            <p:custDataLst>
              <p:tags r:id="rId113"/>
            </p:custDataLst>
          </p:nvPr>
        </p:nvSpPr>
        <p:spPr bwMode="gray">
          <a:xfrm>
            <a:off x="6394450" y="41243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9C6200C-741F-4762-8397-E181713606D8}" type="datetime'9'''''''''''''''''''''''''''''''''''''''''''''''''''''''''''">
              <a:rPr lang="en-US" altLang="en-US" sz="1200" smtClean="0">
                <a:cs typeface="+mn-cs"/>
              </a:rPr>
              <a:pPr lvl="0" algn="ctr">
                <a:spcBef>
                  <a:spcPct val="0"/>
                </a:spcBef>
                <a:spcAft>
                  <a:spcPct val="0"/>
                </a:spcAft>
              </a:pPr>
              <a:t>9</a:t>
            </a:fld>
            <a:endParaRPr lang="en-US" sz="1200">
              <a:cs typeface="+mn-cs"/>
            </a:endParaRPr>
          </a:p>
        </p:txBody>
      </p:sp>
      <p:sp>
        <p:nvSpPr>
          <p:cNvPr id="283" name="Text Placeholder 4">
            <a:extLst>
              <a:ext uri="{FF2B5EF4-FFF2-40B4-BE49-F238E27FC236}">
                <a16:creationId xmlns:a16="http://schemas.microsoft.com/office/drawing/2014/main" id="{1A504CFF-8A22-73AD-BED4-C5C97D8480F2}"/>
              </a:ext>
            </a:extLst>
          </p:cNvPr>
          <p:cNvSpPr>
            <a:spLocks noGrp="1"/>
          </p:cNvSpPr>
          <p:nvPr>
            <p:custDataLst>
              <p:tags r:id="rId114"/>
            </p:custDataLst>
          </p:nvPr>
        </p:nvSpPr>
        <p:spPr bwMode="gray">
          <a:xfrm>
            <a:off x="1833563" y="39004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EF0113-1272-46A0-B9ED-4F99A10F463F}" type="datetime'''''1''''''''3'''''''''''''''">
              <a:rPr lang="en-US" altLang="en-US" sz="1200" smtClean="0">
                <a:cs typeface="+mn-cs"/>
              </a:rPr>
              <a:pPr lvl="0" algn="ctr">
                <a:spcBef>
                  <a:spcPct val="0"/>
                </a:spcBef>
                <a:spcAft>
                  <a:spcPct val="0"/>
                </a:spcAft>
              </a:pPr>
              <a:t>13</a:t>
            </a:fld>
            <a:endParaRPr lang="en-US" sz="1200">
              <a:cs typeface="+mn-cs"/>
            </a:endParaRPr>
          </a:p>
        </p:txBody>
      </p:sp>
      <p:sp>
        <p:nvSpPr>
          <p:cNvPr id="293" name="Text Placeholder 4">
            <a:extLst>
              <a:ext uri="{FF2B5EF4-FFF2-40B4-BE49-F238E27FC236}">
                <a16:creationId xmlns:a16="http://schemas.microsoft.com/office/drawing/2014/main" id="{CB3386E0-F642-E02F-013B-AC04DE5E20CE}"/>
              </a:ext>
            </a:extLst>
          </p:cNvPr>
          <p:cNvSpPr>
            <a:spLocks noGrp="1"/>
          </p:cNvSpPr>
          <p:nvPr>
            <p:custDataLst>
              <p:tags r:id="rId115"/>
            </p:custDataLst>
          </p:nvPr>
        </p:nvSpPr>
        <p:spPr bwMode="gray">
          <a:xfrm>
            <a:off x="7481888" y="37338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D99EA2F-32AF-4510-BAC0-B024D1912419}" type="datetime'''''''''''''1''''''''''''''''''''''''6'''''''''''''''''''''''">
              <a:rPr lang="en-US" altLang="en-US" sz="1200" smtClean="0">
                <a:cs typeface="+mn-cs"/>
              </a:rPr>
              <a:pPr lvl="0" algn="ctr">
                <a:spcBef>
                  <a:spcPct val="0"/>
                </a:spcBef>
                <a:spcAft>
                  <a:spcPct val="0"/>
                </a:spcAft>
              </a:pPr>
              <a:t>16</a:t>
            </a:fld>
            <a:endParaRPr lang="en-US" sz="1200">
              <a:cs typeface="+mn-cs"/>
            </a:endParaRPr>
          </a:p>
        </p:txBody>
      </p:sp>
      <p:sp>
        <p:nvSpPr>
          <p:cNvPr id="294" name="Text Placeholder 4">
            <a:extLst>
              <a:ext uri="{FF2B5EF4-FFF2-40B4-BE49-F238E27FC236}">
                <a16:creationId xmlns:a16="http://schemas.microsoft.com/office/drawing/2014/main" id="{2F6D7A63-F32C-7C5E-39D9-7E51C408E9CE}"/>
              </a:ext>
            </a:extLst>
          </p:cNvPr>
          <p:cNvSpPr>
            <a:spLocks noGrp="1"/>
          </p:cNvSpPr>
          <p:nvPr>
            <p:custDataLst>
              <p:tags r:id="rId116"/>
            </p:custDataLst>
          </p:nvPr>
        </p:nvSpPr>
        <p:spPr bwMode="gray">
          <a:xfrm>
            <a:off x="8047038" y="39655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3392F9-7612-48CA-AB68-03A74839440D}" type="datetime'''''''''''''''1''''''''''''''''''''''''''2'''''''">
              <a:rPr lang="en-US" altLang="en-US" sz="1200" smtClean="0">
                <a:cs typeface="+mn-cs"/>
              </a:rPr>
              <a:pPr lvl="0" algn="ctr">
                <a:spcBef>
                  <a:spcPct val="0"/>
                </a:spcBef>
                <a:spcAft>
                  <a:spcPct val="0"/>
                </a:spcAft>
              </a:pPr>
              <a:t>12</a:t>
            </a:fld>
            <a:endParaRPr lang="en-US" sz="1200">
              <a:cs typeface="+mn-cs"/>
            </a:endParaRPr>
          </a:p>
        </p:txBody>
      </p:sp>
      <p:sp>
        <p:nvSpPr>
          <p:cNvPr id="295" name="Text Placeholder 4">
            <a:extLst>
              <a:ext uri="{FF2B5EF4-FFF2-40B4-BE49-F238E27FC236}">
                <a16:creationId xmlns:a16="http://schemas.microsoft.com/office/drawing/2014/main" id="{5710822B-3B00-1A12-4030-E3A5C222EA26}"/>
              </a:ext>
            </a:extLst>
          </p:cNvPr>
          <p:cNvSpPr>
            <a:spLocks noGrp="1"/>
          </p:cNvSpPr>
          <p:nvPr>
            <p:custDataLst>
              <p:tags r:id="rId117"/>
            </p:custDataLst>
          </p:nvPr>
        </p:nvSpPr>
        <p:spPr bwMode="gray">
          <a:xfrm>
            <a:off x="8610600" y="381635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29072FD-E808-45AA-8D55-D805A88E7712}" type="datetime'''''''''''1''''''''''''''''''''''''''''''''''''''''''4'''''">
              <a:rPr lang="en-US" altLang="en-US" sz="1200" smtClean="0">
                <a:cs typeface="+mn-cs"/>
              </a:rPr>
              <a:pPr lvl="0" algn="ctr">
                <a:spcBef>
                  <a:spcPct val="0"/>
                </a:spcBef>
                <a:spcAft>
                  <a:spcPct val="0"/>
                </a:spcAft>
              </a:pPr>
              <a:t>14</a:t>
            </a:fld>
            <a:endParaRPr lang="en-US" sz="1200">
              <a:cs typeface="+mn-cs"/>
            </a:endParaRPr>
          </a:p>
        </p:txBody>
      </p:sp>
      <p:sp>
        <p:nvSpPr>
          <p:cNvPr id="296" name="Text Placeholder 4">
            <a:extLst>
              <a:ext uri="{FF2B5EF4-FFF2-40B4-BE49-F238E27FC236}">
                <a16:creationId xmlns:a16="http://schemas.microsoft.com/office/drawing/2014/main" id="{212BB80F-7064-4138-EC8B-8138E9A60713}"/>
              </a:ext>
            </a:extLst>
          </p:cNvPr>
          <p:cNvSpPr>
            <a:spLocks noGrp="1"/>
          </p:cNvSpPr>
          <p:nvPr>
            <p:custDataLst>
              <p:tags r:id="rId118"/>
            </p:custDataLst>
          </p:nvPr>
        </p:nvSpPr>
        <p:spPr bwMode="gray">
          <a:xfrm>
            <a:off x="9218613" y="44021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D5D4239-F635-4374-A23F-3CBDA50D813D}" type="datetime'''''''''''''''''4'''''''''''''''''''''''''''''''''''''''''">
              <a:rPr lang="en-US" altLang="en-US" sz="1200" smtClean="0">
                <a:cs typeface="+mn-cs"/>
              </a:rPr>
              <a:pPr lvl="0" algn="ctr">
                <a:spcBef>
                  <a:spcPct val="0"/>
                </a:spcBef>
                <a:spcAft>
                  <a:spcPct val="0"/>
                </a:spcAft>
              </a:pPr>
              <a:t>4</a:t>
            </a:fld>
            <a:endParaRPr lang="en-US" sz="1200">
              <a:cs typeface="+mn-cs"/>
            </a:endParaRPr>
          </a:p>
        </p:txBody>
      </p:sp>
      <p:sp>
        <p:nvSpPr>
          <p:cNvPr id="308" name="Text Placeholder 4">
            <a:extLst>
              <a:ext uri="{FF2B5EF4-FFF2-40B4-BE49-F238E27FC236}">
                <a16:creationId xmlns:a16="http://schemas.microsoft.com/office/drawing/2014/main" id="{2CAA1FE3-B095-B1CE-5397-0154E8BB144E}"/>
              </a:ext>
            </a:extLst>
          </p:cNvPr>
          <p:cNvSpPr>
            <a:spLocks noGrp="1"/>
          </p:cNvSpPr>
          <p:nvPr>
            <p:custDataLst>
              <p:tags r:id="rId119"/>
            </p:custDataLst>
          </p:nvPr>
        </p:nvSpPr>
        <p:spPr bwMode="gray">
          <a:xfrm>
            <a:off x="9783763" y="42624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49A0CA8-F9E2-4A5D-8EF8-B57C9B9372E3}" type="datetime'''''''''''''''''''''6'''''''''''''''''''''''''''''''''''''''">
              <a:rPr lang="en-US" altLang="en-US" sz="1200" smtClean="0">
                <a:cs typeface="+mn-cs"/>
              </a:rPr>
              <a:pPr lvl="0" algn="ctr">
                <a:spcBef>
                  <a:spcPct val="0"/>
                </a:spcBef>
                <a:spcAft>
                  <a:spcPct val="0"/>
                </a:spcAft>
              </a:pPr>
              <a:t>6</a:t>
            </a:fld>
            <a:endParaRPr lang="en-US" sz="1200">
              <a:cs typeface="+mn-cs"/>
            </a:endParaRPr>
          </a:p>
        </p:txBody>
      </p:sp>
      <p:sp>
        <p:nvSpPr>
          <p:cNvPr id="298" name="Text Placeholder 4">
            <a:extLst>
              <a:ext uri="{FF2B5EF4-FFF2-40B4-BE49-F238E27FC236}">
                <a16:creationId xmlns:a16="http://schemas.microsoft.com/office/drawing/2014/main" id="{AE5A4890-4396-1F0C-CE99-8C440B418B5D}"/>
              </a:ext>
            </a:extLst>
          </p:cNvPr>
          <p:cNvSpPr>
            <a:spLocks noGrp="1"/>
          </p:cNvSpPr>
          <p:nvPr>
            <p:custDataLst>
              <p:tags r:id="rId120"/>
            </p:custDataLst>
          </p:nvPr>
        </p:nvSpPr>
        <p:spPr bwMode="gray">
          <a:xfrm>
            <a:off x="10348913" y="415131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DA5D601-C1DF-487D-96D2-427E80E92474}" type="datetime'''''''''8'''''''''''''''''">
              <a:rPr lang="en-US" altLang="en-US" sz="1200" smtClean="0">
                <a:cs typeface="+mn-cs"/>
              </a:rPr>
              <a:pPr lvl="0" algn="ctr">
                <a:spcBef>
                  <a:spcPct val="0"/>
                </a:spcBef>
                <a:spcAft>
                  <a:spcPct val="0"/>
                </a:spcAft>
              </a:pPr>
              <a:t>8</a:t>
            </a:fld>
            <a:endParaRPr lang="en-US" sz="1200">
              <a:cs typeface="+mn-cs"/>
            </a:endParaRPr>
          </a:p>
        </p:txBody>
      </p:sp>
      <p:sp>
        <p:nvSpPr>
          <p:cNvPr id="299" name="Text Placeholder 4">
            <a:extLst>
              <a:ext uri="{FF2B5EF4-FFF2-40B4-BE49-F238E27FC236}">
                <a16:creationId xmlns:a16="http://schemas.microsoft.com/office/drawing/2014/main" id="{2D3D47B2-9AA4-C5A6-813F-B7335817BF51}"/>
              </a:ext>
            </a:extLst>
          </p:cNvPr>
          <p:cNvSpPr>
            <a:spLocks noGrp="1"/>
          </p:cNvSpPr>
          <p:nvPr>
            <p:custDataLst>
              <p:tags r:id="rId121"/>
            </p:custDataLst>
          </p:nvPr>
        </p:nvSpPr>
        <p:spPr bwMode="gray">
          <a:xfrm>
            <a:off x="10912475" y="44291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E7E8154-FE36-4EC7-923F-BB3F4EF027F8}" type="datetime'''''''''''''''''''3'''''''">
              <a:rPr lang="en-US" altLang="en-US" sz="1200" smtClean="0">
                <a:cs typeface="+mn-cs"/>
              </a:rPr>
              <a:pPr lvl="0" algn="ctr">
                <a:spcBef>
                  <a:spcPct val="0"/>
                </a:spcBef>
                <a:spcAft>
                  <a:spcPct val="0"/>
                </a:spcAft>
              </a:pPr>
              <a:t>3</a:t>
            </a:fld>
            <a:endParaRPr lang="en-US" sz="1200">
              <a:cs typeface="+mn-cs"/>
            </a:endParaRPr>
          </a:p>
        </p:txBody>
      </p:sp>
      <p:sp>
        <p:nvSpPr>
          <p:cNvPr id="300" name="Text Placeholder 4">
            <a:extLst>
              <a:ext uri="{FF2B5EF4-FFF2-40B4-BE49-F238E27FC236}">
                <a16:creationId xmlns:a16="http://schemas.microsoft.com/office/drawing/2014/main" id="{19AF9FE7-5032-0F52-6DD0-A8EA101C7120}"/>
              </a:ext>
            </a:extLst>
          </p:cNvPr>
          <p:cNvSpPr>
            <a:spLocks noGrp="1"/>
          </p:cNvSpPr>
          <p:nvPr>
            <p:custDataLst>
              <p:tags r:id="rId122"/>
            </p:custDataLst>
          </p:nvPr>
        </p:nvSpPr>
        <p:spPr bwMode="gray">
          <a:xfrm>
            <a:off x="11434763" y="3622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83F0AFD-FB9A-4ABC-9025-E9D0F40387FB}" type="datetime'''''''1''8'''''''''''''''''''''''''''''''''''''''''''''">
              <a:rPr lang="en-US" altLang="en-US" sz="1200" smtClean="0">
                <a:cs typeface="+mn-cs"/>
              </a:rPr>
              <a:pPr lvl="0" algn="ctr">
                <a:spcBef>
                  <a:spcPct val="0"/>
                </a:spcBef>
                <a:spcAft>
                  <a:spcPct val="0"/>
                </a:spcAft>
              </a:pPr>
              <a:t>18</a:t>
            </a:fld>
            <a:endParaRPr lang="en-US" sz="1200">
              <a:cs typeface="+mn-cs"/>
            </a:endParaRPr>
          </a:p>
        </p:txBody>
      </p:sp>
      <p:sp>
        <p:nvSpPr>
          <p:cNvPr id="292" name="Text Placeholder 4">
            <a:extLst>
              <a:ext uri="{FF2B5EF4-FFF2-40B4-BE49-F238E27FC236}">
                <a16:creationId xmlns:a16="http://schemas.microsoft.com/office/drawing/2014/main" id="{E249FBA9-8118-B0A5-C369-E9B3D92D82ED}"/>
              </a:ext>
            </a:extLst>
          </p:cNvPr>
          <p:cNvSpPr>
            <a:spLocks noGrp="1"/>
          </p:cNvSpPr>
          <p:nvPr>
            <p:custDataLst>
              <p:tags r:id="rId123"/>
            </p:custDataLst>
          </p:nvPr>
        </p:nvSpPr>
        <p:spPr bwMode="gray">
          <a:xfrm>
            <a:off x="6916738" y="368776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AE46992-EDDD-48FB-ABE7-E377E9D1F74B}" type="datetime'''''''''1''''''''''''''''''''7'''''''''''''''''''''''''''">
              <a:rPr lang="en-US" altLang="en-US" sz="1200" smtClean="0">
                <a:cs typeface="+mn-cs"/>
              </a:rPr>
              <a:pPr lvl="0" algn="ctr">
                <a:spcBef>
                  <a:spcPct val="0"/>
                </a:spcBef>
                <a:spcAft>
                  <a:spcPct val="0"/>
                </a:spcAft>
              </a:pPr>
              <a:t>17</a:t>
            </a:fld>
            <a:endParaRPr lang="en-US" sz="1200">
              <a:cs typeface="+mn-cs"/>
            </a:endParaRPr>
          </a:p>
        </p:txBody>
      </p:sp>
      <p:sp>
        <p:nvSpPr>
          <p:cNvPr id="504" name="Rectangle 503">
            <a:extLst>
              <a:ext uri="{FF2B5EF4-FFF2-40B4-BE49-F238E27FC236}">
                <a16:creationId xmlns:a16="http://schemas.microsoft.com/office/drawing/2014/main" id="{BA36B684-ADB9-BB11-E6D7-1A32B3EF99C5}"/>
              </a:ext>
            </a:extLst>
          </p:cNvPr>
          <p:cNvSpPr/>
          <p:nvPr>
            <p:custDataLst>
              <p:tags r:id="rId124"/>
            </p:custDataLst>
          </p:nvPr>
        </p:nvSpPr>
        <p:spPr bwMode="auto">
          <a:xfrm>
            <a:off x="8651875" y="1073150"/>
            <a:ext cx="165100" cy="165100"/>
          </a:xfrm>
          <a:prstGeom prst="rect">
            <a:avLst/>
          </a:prstGeom>
          <a:solidFill>
            <a:schemeClr val="bg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17" name="Rectangle 516">
            <a:extLst>
              <a:ext uri="{FF2B5EF4-FFF2-40B4-BE49-F238E27FC236}">
                <a16:creationId xmlns:a16="http://schemas.microsoft.com/office/drawing/2014/main" id="{4D3B93F9-38EC-BA7A-4EF5-BAD66E6F4992}"/>
              </a:ext>
            </a:extLst>
          </p:cNvPr>
          <p:cNvSpPr/>
          <p:nvPr>
            <p:custDataLst>
              <p:tags r:id="rId125"/>
            </p:custDataLst>
          </p:nvPr>
        </p:nvSpPr>
        <p:spPr bwMode="auto">
          <a:xfrm>
            <a:off x="9426575" y="107315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31" name="Rectangle 530">
            <a:extLst>
              <a:ext uri="{FF2B5EF4-FFF2-40B4-BE49-F238E27FC236}">
                <a16:creationId xmlns:a16="http://schemas.microsoft.com/office/drawing/2014/main" id="{1E7DDD68-FB5C-90AC-D087-7E11E84C64E9}"/>
              </a:ext>
            </a:extLst>
          </p:cNvPr>
          <p:cNvSpPr/>
          <p:nvPr>
            <p:custDataLst>
              <p:tags r:id="rId126"/>
            </p:custDataLst>
          </p:nvPr>
        </p:nvSpPr>
        <p:spPr bwMode="auto">
          <a:xfrm>
            <a:off x="10561638" y="10731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20" name="Rectangle 319">
            <a:extLst>
              <a:ext uri="{FF2B5EF4-FFF2-40B4-BE49-F238E27FC236}">
                <a16:creationId xmlns:a16="http://schemas.microsoft.com/office/drawing/2014/main" id="{6D78AE60-F162-4A2E-4899-0002D4928245}"/>
              </a:ext>
            </a:extLst>
          </p:cNvPr>
          <p:cNvSpPr/>
          <p:nvPr>
            <p:custDataLst>
              <p:tags r:id="rId127"/>
            </p:custDataLst>
          </p:nvPr>
        </p:nvSpPr>
        <p:spPr bwMode="auto">
          <a:xfrm>
            <a:off x="11191875" y="10731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9" name="Text Placeholder 4">
            <a:extLst>
              <a:ext uri="{FF2B5EF4-FFF2-40B4-BE49-F238E27FC236}">
                <a16:creationId xmlns:a16="http://schemas.microsoft.com/office/drawing/2014/main" id="{CAE62D4E-560A-CB24-B692-2DA0BBA93FA3}"/>
              </a:ext>
            </a:extLst>
          </p:cNvPr>
          <p:cNvSpPr>
            <a:spLocks noGrp="1"/>
          </p:cNvSpPr>
          <p:nvPr>
            <p:custDataLst>
              <p:tags r:id="rId128"/>
            </p:custDataLst>
          </p:nvPr>
        </p:nvSpPr>
        <p:spPr bwMode="auto">
          <a:xfrm>
            <a:off x="8867775" y="10715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F8A4539-2DE3-4C51-AC39-CF95486309F2}" type="datetime'''''''''''Oth''''''''''''''e''r''''''''''''''''s'''''''''''">
              <a:rPr lang="en-US" altLang="en-US" sz="1200" smtClean="0">
                <a:cs typeface="+mn-cs"/>
              </a:rPr>
              <a:pPr lvl="0">
                <a:spcBef>
                  <a:spcPct val="0"/>
                </a:spcBef>
                <a:spcAft>
                  <a:spcPct val="0"/>
                </a:spcAft>
              </a:pPr>
              <a:t>Others</a:t>
            </a:fld>
            <a:endParaRPr lang="en-US" sz="1200">
              <a:cs typeface="+mn-cs"/>
            </a:endParaRPr>
          </a:p>
        </p:txBody>
      </p:sp>
      <p:sp>
        <p:nvSpPr>
          <p:cNvPr id="505" name="Text Placeholder 4">
            <a:extLst>
              <a:ext uri="{FF2B5EF4-FFF2-40B4-BE49-F238E27FC236}">
                <a16:creationId xmlns:a16="http://schemas.microsoft.com/office/drawing/2014/main" id="{948F7D90-6468-2DAE-4D8B-DB94326FFBEC}"/>
              </a:ext>
            </a:extLst>
          </p:cNvPr>
          <p:cNvSpPr>
            <a:spLocks noGrp="1"/>
          </p:cNvSpPr>
          <p:nvPr>
            <p:custDataLst>
              <p:tags r:id="rId129"/>
            </p:custDataLst>
          </p:nvPr>
        </p:nvSpPr>
        <p:spPr bwMode="auto">
          <a:xfrm>
            <a:off x="9642476" y="1071563"/>
            <a:ext cx="8175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13DC95C-0691-4493-9B3E-1D1E4474DCC2}" type="datetime'G''''''''''en''er''''''at''or''''''''s'''''''''''''''''''''''">
              <a:rPr lang="en-US" altLang="en-US" sz="1200" smtClean="0">
                <a:cs typeface="+mn-cs"/>
              </a:rPr>
              <a:pPr lvl="0">
                <a:spcBef>
                  <a:spcPct val="0"/>
                </a:spcBef>
                <a:spcAft>
                  <a:spcPct val="0"/>
                </a:spcAft>
              </a:pPr>
              <a:t>Generators</a:t>
            </a:fld>
            <a:r>
              <a:rPr lang="en-US" altLang="en-US" sz="1200" baseline="30000">
                <a:cs typeface="+mn-cs"/>
              </a:rPr>
              <a:t>1</a:t>
            </a:r>
            <a:endParaRPr lang="en-US" sz="1200" baseline="30000">
              <a:cs typeface="+mn-cs"/>
            </a:endParaRPr>
          </a:p>
        </p:txBody>
      </p:sp>
      <p:sp>
        <p:nvSpPr>
          <p:cNvPr id="518" name="Text Placeholder 4">
            <a:extLst>
              <a:ext uri="{FF2B5EF4-FFF2-40B4-BE49-F238E27FC236}">
                <a16:creationId xmlns:a16="http://schemas.microsoft.com/office/drawing/2014/main" id="{74728C36-4478-C4AB-A906-92BC3E3C9788}"/>
              </a:ext>
            </a:extLst>
          </p:cNvPr>
          <p:cNvSpPr>
            <a:spLocks noGrp="1"/>
          </p:cNvSpPr>
          <p:nvPr>
            <p:custDataLst>
              <p:tags r:id="rId130"/>
            </p:custDataLst>
          </p:nvPr>
        </p:nvSpPr>
        <p:spPr bwMode="auto">
          <a:xfrm>
            <a:off x="10777538" y="10715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E5287F2-23E8-4C1F-9049-42A8E9D3FE54}" type="datetime'''''''''''''''''I''''''''''''''''''''''L''L''''''E'''''">
              <a:rPr lang="en-US" altLang="en-US" sz="1200" smtClean="0">
                <a:cs typeface="+mn-cs"/>
              </a:rPr>
              <a:pPr lvl="0">
                <a:spcBef>
                  <a:spcPct val="0"/>
                </a:spcBef>
                <a:spcAft>
                  <a:spcPct val="0"/>
                </a:spcAft>
              </a:pPr>
              <a:t>ILLE</a:t>
            </a:fld>
            <a:endParaRPr lang="en-US" sz="1200">
              <a:cs typeface="+mn-cs"/>
            </a:endParaRPr>
          </a:p>
        </p:txBody>
      </p:sp>
      <p:sp>
        <p:nvSpPr>
          <p:cNvPr id="324" name="Text Placeholder 4">
            <a:extLst>
              <a:ext uri="{FF2B5EF4-FFF2-40B4-BE49-F238E27FC236}">
                <a16:creationId xmlns:a16="http://schemas.microsoft.com/office/drawing/2014/main" id="{2475D90C-B825-B55E-4A91-37ADB2EE4EBD}"/>
              </a:ext>
            </a:extLst>
          </p:cNvPr>
          <p:cNvSpPr>
            <a:spLocks noGrp="1"/>
          </p:cNvSpPr>
          <p:nvPr>
            <p:custDataLst>
              <p:tags r:id="rId131"/>
            </p:custDataLst>
          </p:nvPr>
        </p:nvSpPr>
        <p:spPr bwMode="auto">
          <a:xfrm>
            <a:off x="11407775" y="10715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624DA29-46AF-42BB-876E-F1241B48E1B0}" type="datetime'''''''T''''''''''''''''''S''''''P'''''''">
              <a:rPr lang="en-US" altLang="en-US" sz="1200" smtClean="0">
                <a:cs typeface="+mn-cs"/>
              </a:rPr>
              <a:pPr lvl="0">
                <a:spcBef>
                  <a:spcPct val="0"/>
                </a:spcBef>
                <a:spcAft>
                  <a:spcPct val="0"/>
                </a:spcAft>
              </a:pPr>
              <a:t>TSP</a:t>
            </a:fld>
            <a:endParaRPr lang="en-US" sz="1200">
              <a:cs typeface="+mn-cs"/>
            </a:endParaRPr>
          </a:p>
        </p:txBody>
      </p:sp>
      <p:sp>
        <p:nvSpPr>
          <p:cNvPr id="346" name="TextBox 345">
            <a:extLst>
              <a:ext uri="{FF2B5EF4-FFF2-40B4-BE49-F238E27FC236}">
                <a16:creationId xmlns:a16="http://schemas.microsoft.com/office/drawing/2014/main" id="{22E2470A-2D7B-0AC1-E4E2-9CAAE3058B5A}"/>
              </a:ext>
            </a:extLst>
          </p:cNvPr>
          <p:cNvSpPr txBox="1">
            <a:spLocks/>
          </p:cNvSpPr>
          <p:nvPr>
            <p:custDataLst>
              <p:tags r:id="rId132"/>
            </p:custDataLst>
          </p:nvPr>
        </p:nvSpPr>
        <p:spPr>
          <a:xfrm>
            <a:off x="400683" y="3292475"/>
            <a:ext cx="1037593" cy="1765300"/>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Q10: Select the four highest priority BYOG enhancements that you would like ERCOT to work on in the </a:t>
            </a:r>
            <a:r>
              <a:rPr lang="en-US" sz="1200" b="1" u="sng"/>
              <a:t>LONGER TERM</a:t>
            </a:r>
            <a:r>
              <a:rPr lang="en-US" sz="1200" b="1"/>
              <a:t>, </a:t>
            </a:r>
            <a:r>
              <a:rPr lang="en-US" sz="1200"/>
              <a:t># of selections</a:t>
            </a:r>
          </a:p>
        </p:txBody>
      </p:sp>
      <p:sp>
        <p:nvSpPr>
          <p:cNvPr id="669" name="5. Source">
            <a:extLst>
              <a:ext uri="{FF2B5EF4-FFF2-40B4-BE49-F238E27FC236}">
                <a16:creationId xmlns:a16="http://schemas.microsoft.com/office/drawing/2014/main" id="{14D19EAC-B22C-CCF3-3166-B1E306852672}"/>
              </a:ext>
            </a:extLst>
          </p:cNvPr>
          <p:cNvSpPr txBox="1"/>
          <p:nvPr>
            <p:custDataLst>
              <p:tags r:id="rId133"/>
            </p:custDataLst>
          </p:nvPr>
        </p:nvSpPr>
        <p:spPr>
          <a:xfrm>
            <a:off x="521161" y="6602580"/>
            <a:ext cx="4744577"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 blank responses).</a:t>
            </a:r>
          </a:p>
          <a:p>
            <a:pPr lvl="0"/>
            <a:endParaRPr lang="en-US"/>
          </a:p>
        </p:txBody>
      </p:sp>
      <p:cxnSp>
        <p:nvCxnSpPr>
          <p:cNvPr id="708" name="LineBasicDefault 708">
            <a:extLst>
              <a:ext uri="{FF2B5EF4-FFF2-40B4-BE49-F238E27FC236}">
                <a16:creationId xmlns:a16="http://schemas.microsoft.com/office/drawing/2014/main" id="{87F52459-95A7-5182-6186-F13C7C2595A3}"/>
              </a:ext>
            </a:extLst>
          </p:cNvPr>
          <p:cNvCxnSpPr>
            <a:cxnSpLocks/>
          </p:cNvCxnSpPr>
          <p:nvPr>
            <p:custDataLst>
              <p:tags r:id="rId134"/>
            </p:custDataLst>
          </p:nvPr>
        </p:nvCxnSpPr>
        <p:spPr>
          <a:xfrm flipV="1">
            <a:off x="1538288" y="1241425"/>
            <a:ext cx="0" cy="1895476"/>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12" name="LineBasicDefault 708">
            <a:extLst>
              <a:ext uri="{FF2B5EF4-FFF2-40B4-BE49-F238E27FC236}">
                <a16:creationId xmlns:a16="http://schemas.microsoft.com/office/drawing/2014/main" id="{1799149A-79AC-3025-B7F2-00E7468A850A}"/>
              </a:ext>
            </a:extLst>
          </p:cNvPr>
          <p:cNvCxnSpPr>
            <a:cxnSpLocks/>
          </p:cNvCxnSpPr>
          <p:nvPr>
            <p:custDataLst>
              <p:tags r:id="rId135"/>
            </p:custDataLst>
          </p:nvPr>
        </p:nvCxnSpPr>
        <p:spPr>
          <a:xfrm flipV="1">
            <a:off x="1538288" y="3282950"/>
            <a:ext cx="0" cy="2282581"/>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A5EC02CE-3BA3-58BF-FBAA-EC277DFBB14F}"/>
              </a:ext>
            </a:extLst>
          </p:cNvPr>
          <p:cNvSpPr/>
          <p:nvPr/>
        </p:nvSpPr>
        <p:spPr>
          <a:xfrm>
            <a:off x="540860" y="5895975"/>
            <a:ext cx="11507155" cy="633412"/>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b="1">
                <a:solidFill>
                  <a:schemeClr val="tx1"/>
                </a:solidFill>
              </a:rPr>
              <a:t>Survey identified clear differences between near-term and long-term enhancement priorities</a:t>
            </a:r>
          </a:p>
          <a:p>
            <a:pPr marL="171450" indent="-171450">
              <a:buFont typeface="Arial" panose="020B0604020202020204" pitchFamily="34" charset="0"/>
              <a:buChar char="•"/>
            </a:pPr>
            <a:r>
              <a:rPr lang="en-US" sz="1200" b="1">
                <a:solidFill>
                  <a:schemeClr val="tx1"/>
                </a:solidFill>
              </a:rPr>
              <a:t>Near-term: large load self-supply, BYOG at different locations, WLPUN exit plan, define operational battery registration</a:t>
            </a:r>
          </a:p>
          <a:p>
            <a:pPr marL="171450" indent="-171450">
              <a:buFont typeface="Arial" panose="020B0604020202020204" pitchFamily="34" charset="0"/>
              <a:buChar char="•"/>
            </a:pPr>
            <a:r>
              <a:rPr lang="en-US" sz="1200" b="1">
                <a:solidFill>
                  <a:schemeClr val="tx1"/>
                </a:solidFill>
              </a:rPr>
              <a:t>Long-term: BYOG at different locations, large load island transition to grid-connected, WLPUN generation additions, WLPUN dynamic limits</a:t>
            </a:r>
            <a:endParaRPr lang="en-US" sz="1200">
              <a:solidFill>
                <a:schemeClr val="tx1"/>
              </a:solidFill>
            </a:endParaRPr>
          </a:p>
        </p:txBody>
      </p:sp>
    </p:spTree>
    <p:extLst>
      <p:ext uri="{BB962C8B-B14F-4D97-AF65-F5344CB8AC3E}">
        <p14:creationId xmlns:p14="http://schemas.microsoft.com/office/powerpoint/2010/main" val="3767936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46DD7-47DB-D35B-7ADA-D6E1BFB0EA0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D72D055A-5005-AEBF-AB51-C9F2936F41B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1" imgW="606" imgH="608" progId="TCLayout.ActiveDocument.1">
                  <p:embed/>
                </p:oleObj>
              </mc:Choice>
              <mc:Fallback>
                <p:oleObj name="think-cell Slide" r:id="rId71" imgW="606" imgH="608" progId="TCLayout.ActiveDocument.1">
                  <p:embed/>
                  <p:pic>
                    <p:nvPicPr>
                      <p:cNvPr id="5" name="Object 6" hidden="1">
                        <a:extLst>
                          <a:ext uri="{FF2B5EF4-FFF2-40B4-BE49-F238E27FC236}">
                            <a16:creationId xmlns:a16="http://schemas.microsoft.com/office/drawing/2014/main" id="{D72D055A-5005-AEBF-AB51-C9F2936F41BF}"/>
                          </a:ext>
                        </a:extLst>
                      </p:cNvPr>
                      <p:cNvPicPr/>
                      <p:nvPr/>
                    </p:nvPicPr>
                    <p:blipFill>
                      <a:blip r:embed="rId7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4DA409C1-FBCC-3882-4E85-0663BAA91452}"/>
              </a:ext>
            </a:extLst>
          </p:cNvPr>
          <p:cNvSpPr>
            <a:spLocks noGrp="1"/>
          </p:cNvSpPr>
          <p:nvPr>
            <p:ph type="title"/>
            <p:custDataLst>
              <p:tags r:id="rId2"/>
            </p:custDataLst>
          </p:nvPr>
        </p:nvSpPr>
        <p:spPr>
          <a:xfrm>
            <a:off x="1257300" y="419100"/>
            <a:ext cx="10401300" cy="384721"/>
          </a:xfrm>
        </p:spPr>
        <p:txBody>
          <a:bodyPr vert="horz"/>
          <a:lstStyle/>
          <a:p>
            <a:r>
              <a:rPr lang="en-US">
                <a:solidFill>
                  <a:schemeClr val="accent1"/>
                </a:solidFill>
              </a:rPr>
              <a:t>Batch processes: </a:t>
            </a:r>
            <a:r>
              <a:rPr lang="en-US"/>
              <a:t>Priority BYOG enhancements (4/4)</a:t>
            </a:r>
          </a:p>
        </p:txBody>
      </p:sp>
      <p:cxnSp>
        <p:nvCxnSpPr>
          <p:cNvPr id="132" name="Straight Connector 131">
            <a:extLst>
              <a:ext uri="{FF2B5EF4-FFF2-40B4-BE49-F238E27FC236}">
                <a16:creationId xmlns:a16="http://schemas.microsoft.com/office/drawing/2014/main" id="{1791FEEA-37F7-DE99-DFCC-8EB9E197A03A}"/>
              </a:ext>
            </a:extLst>
          </p:cNvPr>
          <p:cNvCxnSpPr>
            <a:cxnSpLocks/>
          </p:cNvCxnSpPr>
          <p:nvPr>
            <p:custDataLst>
              <p:tags r:id="rId3"/>
            </p:custDataLst>
          </p:nvPr>
        </p:nvCxnSpPr>
        <p:spPr>
          <a:xfrm>
            <a:off x="495299" y="1467604"/>
            <a:ext cx="1116330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932A45F-4662-17E0-1E80-540D84773F3E}"/>
              </a:ext>
            </a:extLst>
          </p:cNvPr>
          <p:cNvCxnSpPr>
            <a:cxnSpLocks/>
          </p:cNvCxnSpPr>
          <p:nvPr>
            <p:custDataLst>
              <p:tags r:id="rId4"/>
            </p:custDataLst>
          </p:nvPr>
        </p:nvCxnSpPr>
        <p:spPr>
          <a:xfrm>
            <a:off x="495299" y="2600404"/>
            <a:ext cx="11163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A6FBAEE-F83F-BF0E-9E2A-C762E2E5E044}"/>
              </a:ext>
            </a:extLst>
          </p:cNvPr>
          <p:cNvCxnSpPr>
            <a:cxnSpLocks/>
          </p:cNvCxnSpPr>
          <p:nvPr>
            <p:custDataLst>
              <p:tags r:id="rId5"/>
            </p:custDataLst>
          </p:nvPr>
        </p:nvCxnSpPr>
        <p:spPr>
          <a:xfrm>
            <a:off x="495299" y="3450004"/>
            <a:ext cx="11163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3CA0291-5B93-8D7F-7B92-DE997E7E6C85}"/>
              </a:ext>
            </a:extLst>
          </p:cNvPr>
          <p:cNvCxnSpPr>
            <a:cxnSpLocks/>
          </p:cNvCxnSpPr>
          <p:nvPr>
            <p:custDataLst>
              <p:tags r:id="rId6"/>
            </p:custDataLst>
          </p:nvPr>
        </p:nvCxnSpPr>
        <p:spPr>
          <a:xfrm>
            <a:off x="495299" y="5432404"/>
            <a:ext cx="11163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2FB0546C-58DE-4DBC-03E7-7979E85A9710}"/>
              </a:ext>
            </a:extLst>
          </p:cNvPr>
          <p:cNvSpPr txBox="1">
            <a:spLocks/>
          </p:cNvSpPr>
          <p:nvPr>
            <p:custDataLst>
              <p:tags r:id="rId7"/>
            </p:custDataLst>
          </p:nvPr>
        </p:nvSpPr>
        <p:spPr>
          <a:xfrm>
            <a:off x="495298" y="1194595"/>
            <a:ext cx="2943226" cy="246221"/>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Category</a:t>
            </a:r>
          </a:p>
        </p:txBody>
      </p:sp>
      <p:sp>
        <p:nvSpPr>
          <p:cNvPr id="114" name="TextBox 113">
            <a:extLst>
              <a:ext uri="{FF2B5EF4-FFF2-40B4-BE49-F238E27FC236}">
                <a16:creationId xmlns:a16="http://schemas.microsoft.com/office/drawing/2014/main" id="{4CA95AFE-74FC-20D7-F134-DAD216C026EF}"/>
              </a:ext>
            </a:extLst>
          </p:cNvPr>
          <p:cNvSpPr txBox="1">
            <a:spLocks/>
          </p:cNvSpPr>
          <p:nvPr>
            <p:custDataLst>
              <p:tags r:id="rId8"/>
            </p:custDataLst>
          </p:nvPr>
        </p:nvSpPr>
        <p:spPr>
          <a:xfrm>
            <a:off x="3435174" y="1225372"/>
            <a:ext cx="5360962"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Enhancement</a:t>
            </a:r>
          </a:p>
        </p:txBody>
      </p:sp>
      <p:cxnSp>
        <p:nvCxnSpPr>
          <p:cNvPr id="133" name="Straight Connector 132">
            <a:extLst>
              <a:ext uri="{FF2B5EF4-FFF2-40B4-BE49-F238E27FC236}">
                <a16:creationId xmlns:a16="http://schemas.microsoft.com/office/drawing/2014/main" id="{73031937-646B-DEA9-BA5F-35F4479086A0}"/>
              </a:ext>
            </a:extLst>
          </p:cNvPr>
          <p:cNvCxnSpPr>
            <a:cxnSpLocks/>
          </p:cNvCxnSpPr>
          <p:nvPr>
            <p:custDataLst>
              <p:tags r:id="rId9"/>
            </p:custDataLst>
          </p:nvPr>
        </p:nvCxnSpPr>
        <p:spPr>
          <a:xfrm>
            <a:off x="3435173" y="1750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ACF5E734-9101-9D51-B844-92DF551FC897}"/>
              </a:ext>
            </a:extLst>
          </p:cNvPr>
          <p:cNvCxnSpPr>
            <a:cxnSpLocks/>
          </p:cNvCxnSpPr>
          <p:nvPr>
            <p:custDataLst>
              <p:tags r:id="rId10"/>
            </p:custDataLst>
          </p:nvPr>
        </p:nvCxnSpPr>
        <p:spPr>
          <a:xfrm>
            <a:off x="3435173" y="20340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016187B-CE0E-96A8-32A7-35D3408FDA3E}"/>
              </a:ext>
            </a:extLst>
          </p:cNvPr>
          <p:cNvCxnSpPr>
            <a:cxnSpLocks/>
          </p:cNvCxnSpPr>
          <p:nvPr>
            <p:custDataLst>
              <p:tags r:id="rId11"/>
            </p:custDataLst>
          </p:nvPr>
        </p:nvCxnSpPr>
        <p:spPr>
          <a:xfrm>
            <a:off x="3435173" y="23172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DDA0D6B7-7A2E-6FAD-A782-B045E304DBEB}"/>
              </a:ext>
            </a:extLst>
          </p:cNvPr>
          <p:cNvCxnSpPr>
            <a:cxnSpLocks/>
          </p:cNvCxnSpPr>
          <p:nvPr>
            <p:custDataLst>
              <p:tags r:id="rId12"/>
            </p:custDataLst>
          </p:nvPr>
        </p:nvCxnSpPr>
        <p:spPr>
          <a:xfrm>
            <a:off x="3435173" y="28836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C9C6B27-DA03-AB4C-7A65-317836E98CB2}"/>
              </a:ext>
            </a:extLst>
          </p:cNvPr>
          <p:cNvCxnSpPr>
            <a:cxnSpLocks/>
          </p:cNvCxnSpPr>
          <p:nvPr>
            <p:custDataLst>
              <p:tags r:id="rId13"/>
            </p:custDataLst>
          </p:nvPr>
        </p:nvCxnSpPr>
        <p:spPr>
          <a:xfrm>
            <a:off x="3435173" y="3166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F8A95FA2-F5B4-B153-B49F-5F44BA24DACE}"/>
              </a:ext>
            </a:extLst>
          </p:cNvPr>
          <p:cNvCxnSpPr>
            <a:cxnSpLocks/>
          </p:cNvCxnSpPr>
          <p:nvPr>
            <p:custDataLst>
              <p:tags r:id="rId14"/>
            </p:custDataLst>
          </p:nvPr>
        </p:nvCxnSpPr>
        <p:spPr>
          <a:xfrm>
            <a:off x="3435173" y="37332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01EB238-5B79-73BE-A3D3-C5E70A52568A}"/>
              </a:ext>
            </a:extLst>
          </p:cNvPr>
          <p:cNvCxnSpPr>
            <a:cxnSpLocks/>
          </p:cNvCxnSpPr>
          <p:nvPr>
            <p:custDataLst>
              <p:tags r:id="rId15"/>
            </p:custDataLst>
          </p:nvPr>
        </p:nvCxnSpPr>
        <p:spPr>
          <a:xfrm>
            <a:off x="3435173" y="40164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498737A-E2DC-3D4B-44AB-7B3D856EAA81}"/>
              </a:ext>
            </a:extLst>
          </p:cNvPr>
          <p:cNvCxnSpPr>
            <a:cxnSpLocks/>
          </p:cNvCxnSpPr>
          <p:nvPr>
            <p:custDataLst>
              <p:tags r:id="rId16"/>
            </p:custDataLst>
          </p:nvPr>
        </p:nvCxnSpPr>
        <p:spPr>
          <a:xfrm>
            <a:off x="3435173" y="42996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77ADC0F-0FC8-31FE-5DE7-8F28CDD11DDC}"/>
              </a:ext>
            </a:extLst>
          </p:cNvPr>
          <p:cNvCxnSpPr>
            <a:cxnSpLocks/>
          </p:cNvCxnSpPr>
          <p:nvPr>
            <p:custDataLst>
              <p:tags r:id="rId17"/>
            </p:custDataLst>
          </p:nvPr>
        </p:nvCxnSpPr>
        <p:spPr>
          <a:xfrm>
            <a:off x="3435173" y="4582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C843774-3450-50C5-0EA8-563C22E58DCB}"/>
              </a:ext>
            </a:extLst>
          </p:cNvPr>
          <p:cNvCxnSpPr>
            <a:cxnSpLocks/>
          </p:cNvCxnSpPr>
          <p:nvPr>
            <p:custDataLst>
              <p:tags r:id="rId18"/>
            </p:custDataLst>
          </p:nvPr>
        </p:nvCxnSpPr>
        <p:spPr>
          <a:xfrm>
            <a:off x="3435173" y="48660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D2A6B166-AC56-26E2-45B7-9D7DD45D6F63}"/>
              </a:ext>
            </a:extLst>
          </p:cNvPr>
          <p:cNvCxnSpPr>
            <a:cxnSpLocks/>
          </p:cNvCxnSpPr>
          <p:nvPr>
            <p:custDataLst>
              <p:tags r:id="rId19"/>
            </p:custDataLst>
          </p:nvPr>
        </p:nvCxnSpPr>
        <p:spPr>
          <a:xfrm>
            <a:off x="3435173" y="51492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BF370C63-3898-6039-4C6A-646052D7B616}"/>
              </a:ext>
            </a:extLst>
          </p:cNvPr>
          <p:cNvCxnSpPr>
            <a:cxnSpLocks/>
          </p:cNvCxnSpPr>
          <p:nvPr>
            <p:custDataLst>
              <p:tags r:id="rId20"/>
            </p:custDataLst>
          </p:nvPr>
        </p:nvCxnSpPr>
        <p:spPr>
          <a:xfrm>
            <a:off x="3435173" y="57156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306870EC-B812-708A-B7E6-CBF51E061CCC}"/>
              </a:ext>
            </a:extLst>
          </p:cNvPr>
          <p:cNvCxnSpPr>
            <a:cxnSpLocks/>
          </p:cNvCxnSpPr>
          <p:nvPr>
            <p:custDataLst>
              <p:tags r:id="rId21"/>
            </p:custDataLst>
          </p:nvPr>
        </p:nvCxnSpPr>
        <p:spPr>
          <a:xfrm>
            <a:off x="3435173" y="5998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E77948A8-26A5-6A75-A9A5-0B6EE4CA0ECA}"/>
              </a:ext>
            </a:extLst>
          </p:cNvPr>
          <p:cNvSpPr txBox="1">
            <a:spLocks/>
          </p:cNvSpPr>
          <p:nvPr>
            <p:custDataLst>
              <p:tags r:id="rId22"/>
            </p:custDataLst>
          </p:nvPr>
        </p:nvSpPr>
        <p:spPr>
          <a:xfrm>
            <a:off x="495299" y="14943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WLPUN registration and lifecycle</a:t>
            </a:r>
          </a:p>
        </p:txBody>
      </p:sp>
      <p:sp>
        <p:nvSpPr>
          <p:cNvPr id="116" name="TextBox 115">
            <a:extLst>
              <a:ext uri="{FF2B5EF4-FFF2-40B4-BE49-F238E27FC236}">
                <a16:creationId xmlns:a16="http://schemas.microsoft.com/office/drawing/2014/main" id="{25E007B8-FFBA-3951-4084-7B99FF86DD2D}"/>
              </a:ext>
            </a:extLst>
          </p:cNvPr>
          <p:cNvSpPr txBox="1">
            <a:spLocks/>
          </p:cNvSpPr>
          <p:nvPr>
            <p:custDataLst>
              <p:tags r:id="rId23"/>
            </p:custDataLst>
          </p:nvPr>
        </p:nvSpPr>
        <p:spPr>
          <a:xfrm>
            <a:off x="3690321" y="1516871"/>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opt-out option during Commitment</a:t>
            </a:r>
          </a:p>
        </p:txBody>
      </p:sp>
      <p:sp>
        <p:nvSpPr>
          <p:cNvPr id="3" name="TrackerNumBlue 5">
            <a:extLst>
              <a:ext uri="{FF2B5EF4-FFF2-40B4-BE49-F238E27FC236}">
                <a16:creationId xmlns:a16="http://schemas.microsoft.com/office/drawing/2014/main" id="{40F6C193-8BEC-E7CE-5F3A-7CF91A50FBE6}"/>
              </a:ext>
            </a:extLst>
          </p:cNvPr>
          <p:cNvSpPr>
            <a:spLocks/>
          </p:cNvSpPr>
          <p:nvPr>
            <p:custDataLst>
              <p:tags r:id="rId24"/>
            </p:custDataLst>
          </p:nvPr>
        </p:nvSpPr>
        <p:spPr>
          <a:xfrm>
            <a:off x="3412911" y="1494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a:t>
            </a:r>
          </a:p>
        </p:txBody>
      </p:sp>
      <p:sp>
        <p:nvSpPr>
          <p:cNvPr id="117" name="TextBox 116">
            <a:extLst>
              <a:ext uri="{FF2B5EF4-FFF2-40B4-BE49-F238E27FC236}">
                <a16:creationId xmlns:a16="http://schemas.microsoft.com/office/drawing/2014/main" id="{63E9D4DE-E161-F56F-64F9-20F4405072A9}"/>
              </a:ext>
            </a:extLst>
          </p:cNvPr>
          <p:cNvSpPr txBox="1">
            <a:spLocks/>
          </p:cNvSpPr>
          <p:nvPr>
            <p:custDataLst>
              <p:tags r:id="rId25"/>
            </p:custDataLst>
          </p:nvPr>
        </p:nvSpPr>
        <p:spPr>
          <a:xfrm>
            <a:off x="3690321" y="1800070"/>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WLPUN exit plan</a:t>
            </a:r>
          </a:p>
        </p:txBody>
      </p:sp>
      <p:sp>
        <p:nvSpPr>
          <p:cNvPr id="7" name="TrackerNumBlue 5">
            <a:extLst>
              <a:ext uri="{FF2B5EF4-FFF2-40B4-BE49-F238E27FC236}">
                <a16:creationId xmlns:a16="http://schemas.microsoft.com/office/drawing/2014/main" id="{B9204A40-C37C-F6B7-075B-D24B83CA2B86}"/>
              </a:ext>
            </a:extLst>
          </p:cNvPr>
          <p:cNvSpPr>
            <a:spLocks/>
          </p:cNvSpPr>
          <p:nvPr>
            <p:custDataLst>
              <p:tags r:id="rId26"/>
            </p:custDataLst>
          </p:nvPr>
        </p:nvSpPr>
        <p:spPr>
          <a:xfrm>
            <a:off x="3412911" y="17775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a:t>
            </a:r>
          </a:p>
        </p:txBody>
      </p:sp>
      <p:sp>
        <p:nvSpPr>
          <p:cNvPr id="118" name="TextBox 117">
            <a:extLst>
              <a:ext uri="{FF2B5EF4-FFF2-40B4-BE49-F238E27FC236}">
                <a16:creationId xmlns:a16="http://schemas.microsoft.com/office/drawing/2014/main" id="{2CFCB3C4-CC2B-D319-9CA1-26AC02F3573D}"/>
              </a:ext>
            </a:extLst>
          </p:cNvPr>
          <p:cNvSpPr txBox="1">
            <a:spLocks/>
          </p:cNvSpPr>
          <p:nvPr>
            <p:custDataLst>
              <p:tags r:id="rId27"/>
            </p:custDataLst>
          </p:nvPr>
        </p:nvSpPr>
        <p:spPr>
          <a:xfrm>
            <a:off x="3690321" y="2083269"/>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WLPUN generation additions</a:t>
            </a:r>
          </a:p>
        </p:txBody>
      </p:sp>
      <p:sp>
        <p:nvSpPr>
          <p:cNvPr id="8" name="TrackerNumBlue 5">
            <a:extLst>
              <a:ext uri="{FF2B5EF4-FFF2-40B4-BE49-F238E27FC236}">
                <a16:creationId xmlns:a16="http://schemas.microsoft.com/office/drawing/2014/main" id="{88F619A2-CB84-9FE7-5BD7-048955F79404}"/>
              </a:ext>
            </a:extLst>
          </p:cNvPr>
          <p:cNvSpPr>
            <a:spLocks/>
          </p:cNvSpPr>
          <p:nvPr>
            <p:custDataLst>
              <p:tags r:id="rId28"/>
            </p:custDataLst>
          </p:nvPr>
        </p:nvSpPr>
        <p:spPr>
          <a:xfrm>
            <a:off x="3412911" y="20607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3</a:t>
            </a:r>
          </a:p>
        </p:txBody>
      </p:sp>
      <p:sp>
        <p:nvSpPr>
          <p:cNvPr id="115" name="TextBox 114">
            <a:extLst>
              <a:ext uri="{FF2B5EF4-FFF2-40B4-BE49-F238E27FC236}">
                <a16:creationId xmlns:a16="http://schemas.microsoft.com/office/drawing/2014/main" id="{A0D5845D-CE18-BC2E-CF75-333CE1E55BA2}"/>
              </a:ext>
            </a:extLst>
          </p:cNvPr>
          <p:cNvSpPr txBox="1">
            <a:spLocks/>
          </p:cNvSpPr>
          <p:nvPr>
            <p:custDataLst>
              <p:tags r:id="rId29"/>
            </p:custDataLst>
          </p:nvPr>
        </p:nvSpPr>
        <p:spPr>
          <a:xfrm>
            <a:off x="3690321" y="2366468"/>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on-ramp for existing Large Load</a:t>
            </a:r>
          </a:p>
        </p:txBody>
      </p:sp>
      <p:sp>
        <p:nvSpPr>
          <p:cNvPr id="9" name="TrackerNumBlue 5">
            <a:extLst>
              <a:ext uri="{FF2B5EF4-FFF2-40B4-BE49-F238E27FC236}">
                <a16:creationId xmlns:a16="http://schemas.microsoft.com/office/drawing/2014/main" id="{D8665C5B-A95F-7EDE-7A1A-BAAC535BB6F9}"/>
              </a:ext>
            </a:extLst>
          </p:cNvPr>
          <p:cNvSpPr>
            <a:spLocks/>
          </p:cNvSpPr>
          <p:nvPr>
            <p:custDataLst>
              <p:tags r:id="rId30"/>
            </p:custDataLst>
          </p:nvPr>
        </p:nvSpPr>
        <p:spPr>
          <a:xfrm>
            <a:off x="3412911" y="23439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4</a:t>
            </a:r>
          </a:p>
        </p:txBody>
      </p:sp>
      <p:sp>
        <p:nvSpPr>
          <p:cNvPr id="101" name="TextBox 100">
            <a:extLst>
              <a:ext uri="{FF2B5EF4-FFF2-40B4-BE49-F238E27FC236}">
                <a16:creationId xmlns:a16="http://schemas.microsoft.com/office/drawing/2014/main" id="{BFC3FF89-3D45-E780-65C5-36C59DC8DF29}"/>
              </a:ext>
            </a:extLst>
          </p:cNvPr>
          <p:cNvSpPr txBox="1">
            <a:spLocks/>
          </p:cNvSpPr>
          <p:nvPr>
            <p:custDataLst>
              <p:tags r:id="rId31"/>
            </p:custDataLst>
          </p:nvPr>
        </p:nvSpPr>
        <p:spPr>
          <a:xfrm>
            <a:off x="495299" y="26271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WLPUN enhancements</a:t>
            </a:r>
          </a:p>
        </p:txBody>
      </p:sp>
      <p:sp>
        <p:nvSpPr>
          <p:cNvPr id="119" name="TextBox 118">
            <a:extLst>
              <a:ext uri="{FF2B5EF4-FFF2-40B4-BE49-F238E27FC236}">
                <a16:creationId xmlns:a16="http://schemas.microsoft.com/office/drawing/2014/main" id="{D0B9A601-55A2-A820-0B51-45FD559904F8}"/>
              </a:ext>
            </a:extLst>
          </p:cNvPr>
          <p:cNvSpPr txBox="1">
            <a:spLocks/>
          </p:cNvSpPr>
          <p:nvPr>
            <p:custDataLst>
              <p:tags r:id="rId32"/>
            </p:custDataLst>
          </p:nvPr>
        </p:nvSpPr>
        <p:spPr>
          <a:xfrm>
            <a:off x="3690321" y="2649667"/>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WLPUN Dynamic Limits</a:t>
            </a:r>
          </a:p>
        </p:txBody>
      </p:sp>
      <p:sp>
        <p:nvSpPr>
          <p:cNvPr id="10" name="TrackerNumBlue 5">
            <a:extLst>
              <a:ext uri="{FF2B5EF4-FFF2-40B4-BE49-F238E27FC236}">
                <a16:creationId xmlns:a16="http://schemas.microsoft.com/office/drawing/2014/main" id="{EE30E0C7-4AC7-8DFB-16B7-B9EA7E5A5691}"/>
              </a:ext>
            </a:extLst>
          </p:cNvPr>
          <p:cNvSpPr>
            <a:spLocks/>
          </p:cNvSpPr>
          <p:nvPr>
            <p:custDataLst>
              <p:tags r:id="rId33"/>
            </p:custDataLst>
          </p:nvPr>
        </p:nvSpPr>
        <p:spPr>
          <a:xfrm>
            <a:off x="3412911" y="26271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5</a:t>
            </a:r>
          </a:p>
        </p:txBody>
      </p:sp>
      <p:sp>
        <p:nvSpPr>
          <p:cNvPr id="120" name="TextBox 119">
            <a:extLst>
              <a:ext uri="{FF2B5EF4-FFF2-40B4-BE49-F238E27FC236}">
                <a16:creationId xmlns:a16="http://schemas.microsoft.com/office/drawing/2014/main" id="{37510FF1-E735-8483-B84C-DAAEF90531C8}"/>
              </a:ext>
            </a:extLst>
          </p:cNvPr>
          <p:cNvSpPr txBox="1">
            <a:spLocks/>
          </p:cNvSpPr>
          <p:nvPr>
            <p:custDataLst>
              <p:tags r:id="rId34"/>
            </p:custDataLst>
          </p:nvPr>
        </p:nvSpPr>
        <p:spPr>
          <a:xfrm>
            <a:off x="3690321" y="2932866"/>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self-supply outside of Batch</a:t>
            </a:r>
          </a:p>
        </p:txBody>
      </p:sp>
      <p:sp>
        <p:nvSpPr>
          <p:cNvPr id="11" name="TrackerNumBlue 5">
            <a:extLst>
              <a:ext uri="{FF2B5EF4-FFF2-40B4-BE49-F238E27FC236}">
                <a16:creationId xmlns:a16="http://schemas.microsoft.com/office/drawing/2014/main" id="{A1C251FB-75F5-D75D-EC90-F7442FDA4578}"/>
              </a:ext>
            </a:extLst>
          </p:cNvPr>
          <p:cNvSpPr>
            <a:spLocks/>
          </p:cNvSpPr>
          <p:nvPr>
            <p:custDataLst>
              <p:tags r:id="rId35"/>
            </p:custDataLst>
          </p:nvPr>
        </p:nvSpPr>
        <p:spPr>
          <a:xfrm>
            <a:off x="3412911" y="2910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6</a:t>
            </a:r>
          </a:p>
        </p:txBody>
      </p:sp>
      <p:sp>
        <p:nvSpPr>
          <p:cNvPr id="121" name="TextBox 120">
            <a:extLst>
              <a:ext uri="{FF2B5EF4-FFF2-40B4-BE49-F238E27FC236}">
                <a16:creationId xmlns:a16="http://schemas.microsoft.com/office/drawing/2014/main" id="{BCE64E44-2ED5-5A40-2F0F-68AFE045466A}"/>
              </a:ext>
            </a:extLst>
          </p:cNvPr>
          <p:cNvSpPr txBox="1">
            <a:spLocks/>
          </p:cNvSpPr>
          <p:nvPr>
            <p:custDataLst>
              <p:tags r:id="rId36"/>
            </p:custDataLst>
          </p:nvPr>
        </p:nvSpPr>
        <p:spPr>
          <a:xfrm>
            <a:off x="3690321" y="3216065"/>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with Settlement Only Generation</a:t>
            </a:r>
          </a:p>
        </p:txBody>
      </p:sp>
      <p:sp>
        <p:nvSpPr>
          <p:cNvPr id="12" name="TrackerNumBlue 5">
            <a:extLst>
              <a:ext uri="{FF2B5EF4-FFF2-40B4-BE49-F238E27FC236}">
                <a16:creationId xmlns:a16="http://schemas.microsoft.com/office/drawing/2014/main" id="{465C21EF-43BC-B6E3-9530-069EC3207A8E}"/>
              </a:ext>
            </a:extLst>
          </p:cNvPr>
          <p:cNvSpPr>
            <a:spLocks/>
          </p:cNvSpPr>
          <p:nvPr>
            <p:custDataLst>
              <p:tags r:id="rId37"/>
            </p:custDataLst>
          </p:nvPr>
        </p:nvSpPr>
        <p:spPr>
          <a:xfrm>
            <a:off x="3412911" y="31935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7</a:t>
            </a:r>
          </a:p>
        </p:txBody>
      </p:sp>
      <p:sp>
        <p:nvSpPr>
          <p:cNvPr id="104" name="TextBox 103">
            <a:extLst>
              <a:ext uri="{FF2B5EF4-FFF2-40B4-BE49-F238E27FC236}">
                <a16:creationId xmlns:a16="http://schemas.microsoft.com/office/drawing/2014/main" id="{4F34D779-FDCF-1B00-C79C-EFD698F6EADC}"/>
              </a:ext>
            </a:extLst>
          </p:cNvPr>
          <p:cNvSpPr txBox="1">
            <a:spLocks/>
          </p:cNvSpPr>
          <p:nvPr>
            <p:custDataLst>
              <p:tags r:id="rId38"/>
            </p:custDataLst>
          </p:nvPr>
        </p:nvSpPr>
        <p:spPr>
          <a:xfrm>
            <a:off x="495299" y="34767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Alternative BYOG enhancements</a:t>
            </a:r>
          </a:p>
        </p:txBody>
      </p:sp>
      <p:sp>
        <p:nvSpPr>
          <p:cNvPr id="122" name="TextBox 121">
            <a:extLst>
              <a:ext uri="{FF2B5EF4-FFF2-40B4-BE49-F238E27FC236}">
                <a16:creationId xmlns:a16="http://schemas.microsoft.com/office/drawing/2014/main" id="{21E753FA-39D9-6B9F-20AA-4ED4E96A74BD}"/>
              </a:ext>
            </a:extLst>
          </p:cNvPr>
          <p:cNvSpPr txBox="1">
            <a:spLocks/>
          </p:cNvSpPr>
          <p:nvPr>
            <p:custDataLst>
              <p:tags r:id="rId39"/>
            </p:custDataLst>
          </p:nvPr>
        </p:nvSpPr>
        <p:spPr>
          <a:xfrm>
            <a:off x="3690321" y="3499264"/>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island transition to grid-connected</a:t>
            </a:r>
          </a:p>
        </p:txBody>
      </p:sp>
      <p:sp>
        <p:nvSpPr>
          <p:cNvPr id="13" name="TrackerNumBlue 5">
            <a:extLst>
              <a:ext uri="{FF2B5EF4-FFF2-40B4-BE49-F238E27FC236}">
                <a16:creationId xmlns:a16="http://schemas.microsoft.com/office/drawing/2014/main" id="{71FBDDCF-1367-7431-86C6-6661F8AEB288}"/>
              </a:ext>
            </a:extLst>
          </p:cNvPr>
          <p:cNvSpPr>
            <a:spLocks/>
          </p:cNvSpPr>
          <p:nvPr>
            <p:custDataLst>
              <p:tags r:id="rId40"/>
            </p:custDataLst>
          </p:nvPr>
        </p:nvSpPr>
        <p:spPr>
          <a:xfrm>
            <a:off x="3412911" y="34767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8</a:t>
            </a:r>
          </a:p>
        </p:txBody>
      </p:sp>
      <p:sp>
        <p:nvSpPr>
          <p:cNvPr id="124" name="TextBox 123">
            <a:extLst>
              <a:ext uri="{FF2B5EF4-FFF2-40B4-BE49-F238E27FC236}">
                <a16:creationId xmlns:a16="http://schemas.microsoft.com/office/drawing/2014/main" id="{02CFAACC-3B31-1A02-4E31-3BD4CAF37240}"/>
              </a:ext>
            </a:extLst>
          </p:cNvPr>
          <p:cNvSpPr txBox="1">
            <a:spLocks/>
          </p:cNvSpPr>
          <p:nvPr>
            <p:custDataLst>
              <p:tags r:id="rId41"/>
            </p:custDataLst>
          </p:nvPr>
        </p:nvSpPr>
        <p:spPr>
          <a:xfrm>
            <a:off x="3690321" y="3782463"/>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BYOG at different location</a:t>
            </a:r>
          </a:p>
        </p:txBody>
      </p:sp>
      <p:sp>
        <p:nvSpPr>
          <p:cNvPr id="14" name="TrackerNumBlue 5">
            <a:extLst>
              <a:ext uri="{FF2B5EF4-FFF2-40B4-BE49-F238E27FC236}">
                <a16:creationId xmlns:a16="http://schemas.microsoft.com/office/drawing/2014/main" id="{90F55468-E92D-7598-0EA5-64E76FBF3937}"/>
              </a:ext>
            </a:extLst>
          </p:cNvPr>
          <p:cNvSpPr>
            <a:spLocks/>
          </p:cNvSpPr>
          <p:nvPr>
            <p:custDataLst>
              <p:tags r:id="rId42"/>
            </p:custDataLst>
          </p:nvPr>
        </p:nvSpPr>
        <p:spPr>
          <a:xfrm>
            <a:off x="3412911" y="37599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9</a:t>
            </a:r>
          </a:p>
        </p:txBody>
      </p:sp>
      <p:sp>
        <p:nvSpPr>
          <p:cNvPr id="125" name="TextBox 124">
            <a:extLst>
              <a:ext uri="{FF2B5EF4-FFF2-40B4-BE49-F238E27FC236}">
                <a16:creationId xmlns:a16="http://schemas.microsoft.com/office/drawing/2014/main" id="{F5EEC8D8-2374-7520-E995-AC6FCF0D5F02}"/>
              </a:ext>
            </a:extLst>
          </p:cNvPr>
          <p:cNvSpPr txBox="1">
            <a:spLocks/>
          </p:cNvSpPr>
          <p:nvPr>
            <p:custDataLst>
              <p:tags r:id="rId43"/>
            </p:custDataLst>
          </p:nvPr>
        </p:nvSpPr>
        <p:spPr>
          <a:xfrm>
            <a:off x="3690321" y="4065662"/>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and allow Self-Limiting Facility (SLF) Private Use Networks (PUN)</a:t>
            </a:r>
          </a:p>
        </p:txBody>
      </p:sp>
      <p:sp>
        <p:nvSpPr>
          <p:cNvPr id="15" name="TrackerNumBlue 5">
            <a:extLst>
              <a:ext uri="{FF2B5EF4-FFF2-40B4-BE49-F238E27FC236}">
                <a16:creationId xmlns:a16="http://schemas.microsoft.com/office/drawing/2014/main" id="{06AF1367-8FE0-7C81-97A6-E0428C07EC8A}"/>
              </a:ext>
            </a:extLst>
          </p:cNvPr>
          <p:cNvSpPr>
            <a:spLocks/>
          </p:cNvSpPr>
          <p:nvPr>
            <p:custDataLst>
              <p:tags r:id="rId44"/>
            </p:custDataLst>
          </p:nvPr>
        </p:nvSpPr>
        <p:spPr>
          <a:xfrm>
            <a:off x="3412911" y="40431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10</a:t>
            </a:r>
          </a:p>
        </p:txBody>
      </p:sp>
      <p:sp>
        <p:nvSpPr>
          <p:cNvPr id="123" name="TextBox 122">
            <a:extLst>
              <a:ext uri="{FF2B5EF4-FFF2-40B4-BE49-F238E27FC236}">
                <a16:creationId xmlns:a16="http://schemas.microsoft.com/office/drawing/2014/main" id="{2C234625-87E2-17E4-4422-3160A005E0DD}"/>
              </a:ext>
            </a:extLst>
          </p:cNvPr>
          <p:cNvSpPr txBox="1">
            <a:spLocks/>
          </p:cNvSpPr>
          <p:nvPr>
            <p:custDataLst>
              <p:tags r:id="rId45"/>
            </p:custDataLst>
          </p:nvPr>
        </p:nvSpPr>
        <p:spPr>
          <a:xfrm>
            <a:off x="3690321" y="4348861"/>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Pursue BYOG option of Netted Network</a:t>
            </a:r>
          </a:p>
        </p:txBody>
      </p:sp>
      <p:sp>
        <p:nvSpPr>
          <p:cNvPr id="16" name="TrackerNumBlue 5">
            <a:extLst>
              <a:ext uri="{FF2B5EF4-FFF2-40B4-BE49-F238E27FC236}">
                <a16:creationId xmlns:a16="http://schemas.microsoft.com/office/drawing/2014/main" id="{A939D5F8-DBAB-7B73-7D11-6DF5B6F3FD3B}"/>
              </a:ext>
            </a:extLst>
          </p:cNvPr>
          <p:cNvSpPr>
            <a:spLocks/>
          </p:cNvSpPr>
          <p:nvPr>
            <p:custDataLst>
              <p:tags r:id="rId46"/>
            </p:custDataLst>
          </p:nvPr>
        </p:nvSpPr>
        <p:spPr>
          <a:xfrm>
            <a:off x="3412911" y="4326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11</a:t>
            </a:r>
          </a:p>
        </p:txBody>
      </p:sp>
      <p:sp>
        <p:nvSpPr>
          <p:cNvPr id="127" name="TextBox 126">
            <a:extLst>
              <a:ext uri="{FF2B5EF4-FFF2-40B4-BE49-F238E27FC236}">
                <a16:creationId xmlns:a16="http://schemas.microsoft.com/office/drawing/2014/main" id="{7582F62B-D60E-B7CE-BBCD-96C080288E46}"/>
              </a:ext>
            </a:extLst>
          </p:cNvPr>
          <p:cNvSpPr txBox="1">
            <a:spLocks/>
          </p:cNvSpPr>
          <p:nvPr>
            <p:custDataLst>
              <p:tags r:id="rId47"/>
            </p:custDataLst>
          </p:nvPr>
        </p:nvSpPr>
        <p:spPr>
          <a:xfrm>
            <a:off x="3690321" y="4632060"/>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Allow Multiple POIs and/or Customer-owned Substations</a:t>
            </a:r>
          </a:p>
        </p:txBody>
      </p:sp>
      <p:sp>
        <p:nvSpPr>
          <p:cNvPr id="17" name="TrackerNumBlue 5">
            <a:extLst>
              <a:ext uri="{FF2B5EF4-FFF2-40B4-BE49-F238E27FC236}">
                <a16:creationId xmlns:a16="http://schemas.microsoft.com/office/drawing/2014/main" id="{63C0A30D-D26F-FF43-3FB4-FE5CEAAD2030}"/>
              </a:ext>
            </a:extLst>
          </p:cNvPr>
          <p:cNvSpPr>
            <a:spLocks/>
          </p:cNvSpPr>
          <p:nvPr>
            <p:custDataLst>
              <p:tags r:id="rId48"/>
            </p:custDataLst>
          </p:nvPr>
        </p:nvSpPr>
        <p:spPr>
          <a:xfrm>
            <a:off x="3412911" y="46095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12</a:t>
            </a:r>
          </a:p>
        </p:txBody>
      </p:sp>
      <p:sp>
        <p:nvSpPr>
          <p:cNvPr id="126" name="TextBox 125">
            <a:extLst>
              <a:ext uri="{FF2B5EF4-FFF2-40B4-BE49-F238E27FC236}">
                <a16:creationId xmlns:a16="http://schemas.microsoft.com/office/drawing/2014/main" id="{8D0A1C8E-3E7E-D899-DBE3-0A3AF89FE6AD}"/>
              </a:ext>
            </a:extLst>
          </p:cNvPr>
          <p:cNvSpPr txBox="1">
            <a:spLocks/>
          </p:cNvSpPr>
          <p:nvPr>
            <p:custDataLst>
              <p:tags r:id="rId49"/>
            </p:custDataLst>
          </p:nvPr>
        </p:nvSpPr>
        <p:spPr>
          <a:xfrm>
            <a:off x="3690321" y="4915259"/>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mix of resources at PUN</a:t>
            </a:r>
          </a:p>
        </p:txBody>
      </p:sp>
      <p:sp>
        <p:nvSpPr>
          <p:cNvPr id="18" name="TrackerNumBlue 5">
            <a:extLst>
              <a:ext uri="{FF2B5EF4-FFF2-40B4-BE49-F238E27FC236}">
                <a16:creationId xmlns:a16="http://schemas.microsoft.com/office/drawing/2014/main" id="{ED1E9C92-8BDF-4334-7FF8-B9D9441FD9E7}"/>
              </a:ext>
            </a:extLst>
          </p:cNvPr>
          <p:cNvSpPr>
            <a:spLocks/>
          </p:cNvSpPr>
          <p:nvPr>
            <p:custDataLst>
              <p:tags r:id="rId50"/>
            </p:custDataLst>
          </p:nvPr>
        </p:nvSpPr>
        <p:spPr>
          <a:xfrm>
            <a:off x="3412911" y="48927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13</a:t>
            </a:r>
          </a:p>
        </p:txBody>
      </p:sp>
      <p:sp>
        <p:nvSpPr>
          <p:cNvPr id="128" name="TextBox 127">
            <a:extLst>
              <a:ext uri="{FF2B5EF4-FFF2-40B4-BE49-F238E27FC236}">
                <a16:creationId xmlns:a16="http://schemas.microsoft.com/office/drawing/2014/main" id="{88B94F10-EC8A-70D0-6D72-6899A759E572}"/>
              </a:ext>
            </a:extLst>
          </p:cNvPr>
          <p:cNvSpPr txBox="1">
            <a:spLocks/>
          </p:cNvSpPr>
          <p:nvPr>
            <p:custDataLst>
              <p:tags r:id="rId51"/>
            </p:custDataLst>
          </p:nvPr>
        </p:nvSpPr>
        <p:spPr>
          <a:xfrm>
            <a:off x="3690321" y="5198458"/>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a:t>
            </a:r>
          </a:p>
        </p:txBody>
      </p:sp>
      <p:sp>
        <p:nvSpPr>
          <p:cNvPr id="19" name="TrackerNumBlue 5">
            <a:extLst>
              <a:ext uri="{FF2B5EF4-FFF2-40B4-BE49-F238E27FC236}">
                <a16:creationId xmlns:a16="http://schemas.microsoft.com/office/drawing/2014/main" id="{E9445AB2-8E06-8536-6127-7871ABB32127}"/>
              </a:ext>
            </a:extLst>
          </p:cNvPr>
          <p:cNvSpPr>
            <a:spLocks/>
          </p:cNvSpPr>
          <p:nvPr>
            <p:custDataLst>
              <p:tags r:id="rId52"/>
            </p:custDataLst>
          </p:nvPr>
        </p:nvSpPr>
        <p:spPr>
          <a:xfrm>
            <a:off x="3412911" y="51759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14</a:t>
            </a:r>
          </a:p>
        </p:txBody>
      </p:sp>
      <p:sp>
        <p:nvSpPr>
          <p:cNvPr id="111" name="TextBox 110">
            <a:extLst>
              <a:ext uri="{FF2B5EF4-FFF2-40B4-BE49-F238E27FC236}">
                <a16:creationId xmlns:a16="http://schemas.microsoft.com/office/drawing/2014/main" id="{37FAA4F6-5795-0BA9-0889-F54745716FA6}"/>
              </a:ext>
            </a:extLst>
          </p:cNvPr>
          <p:cNvSpPr txBox="1">
            <a:spLocks/>
          </p:cNvSpPr>
          <p:nvPr>
            <p:custDataLst>
              <p:tags r:id="rId53"/>
            </p:custDataLst>
          </p:nvPr>
        </p:nvSpPr>
        <p:spPr>
          <a:xfrm>
            <a:off x="495299" y="54591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Battery enhancements</a:t>
            </a:r>
          </a:p>
        </p:txBody>
      </p:sp>
      <p:sp>
        <p:nvSpPr>
          <p:cNvPr id="129" name="TextBox 128">
            <a:extLst>
              <a:ext uri="{FF2B5EF4-FFF2-40B4-BE49-F238E27FC236}">
                <a16:creationId xmlns:a16="http://schemas.microsoft.com/office/drawing/2014/main" id="{3ACED6A4-FAFF-4C09-5F8E-D37B383A997E}"/>
              </a:ext>
            </a:extLst>
          </p:cNvPr>
          <p:cNvSpPr txBox="1">
            <a:spLocks/>
          </p:cNvSpPr>
          <p:nvPr>
            <p:custDataLst>
              <p:tags r:id="rId54"/>
            </p:custDataLst>
          </p:nvPr>
        </p:nvSpPr>
        <p:spPr>
          <a:xfrm>
            <a:off x="3690321" y="5481657"/>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operational battery registration</a:t>
            </a:r>
          </a:p>
        </p:txBody>
      </p:sp>
      <p:sp>
        <p:nvSpPr>
          <p:cNvPr id="20" name="TrackerNumBlue 5">
            <a:extLst>
              <a:ext uri="{FF2B5EF4-FFF2-40B4-BE49-F238E27FC236}">
                <a16:creationId xmlns:a16="http://schemas.microsoft.com/office/drawing/2014/main" id="{0BECBCF6-BD9F-91A3-242D-C2995E5315DF}"/>
              </a:ext>
            </a:extLst>
          </p:cNvPr>
          <p:cNvSpPr>
            <a:spLocks/>
          </p:cNvSpPr>
          <p:nvPr>
            <p:custDataLst>
              <p:tags r:id="rId55"/>
            </p:custDataLst>
          </p:nvPr>
        </p:nvSpPr>
        <p:spPr>
          <a:xfrm>
            <a:off x="3412911" y="54591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15</a:t>
            </a:r>
          </a:p>
        </p:txBody>
      </p:sp>
      <p:sp>
        <p:nvSpPr>
          <p:cNvPr id="130" name="TextBox 129">
            <a:extLst>
              <a:ext uri="{FF2B5EF4-FFF2-40B4-BE49-F238E27FC236}">
                <a16:creationId xmlns:a16="http://schemas.microsoft.com/office/drawing/2014/main" id="{42D1EC37-909F-BE6C-5AA1-23CB8AE5C78E}"/>
              </a:ext>
            </a:extLst>
          </p:cNvPr>
          <p:cNvSpPr txBox="1">
            <a:spLocks/>
          </p:cNvSpPr>
          <p:nvPr>
            <p:custDataLst>
              <p:tags r:id="rId56"/>
            </p:custDataLst>
          </p:nvPr>
        </p:nvSpPr>
        <p:spPr>
          <a:xfrm>
            <a:off x="3690321" y="5764856"/>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market-operating operational batteries</a:t>
            </a:r>
          </a:p>
        </p:txBody>
      </p:sp>
      <p:sp>
        <p:nvSpPr>
          <p:cNvPr id="21" name="TrackerNumBlue 5">
            <a:extLst>
              <a:ext uri="{FF2B5EF4-FFF2-40B4-BE49-F238E27FC236}">
                <a16:creationId xmlns:a16="http://schemas.microsoft.com/office/drawing/2014/main" id="{008911AC-9954-4921-24E9-24296C8F4C12}"/>
              </a:ext>
            </a:extLst>
          </p:cNvPr>
          <p:cNvSpPr>
            <a:spLocks/>
          </p:cNvSpPr>
          <p:nvPr>
            <p:custDataLst>
              <p:tags r:id="rId57"/>
            </p:custDataLst>
          </p:nvPr>
        </p:nvSpPr>
        <p:spPr>
          <a:xfrm>
            <a:off x="3412911" y="5742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16</a:t>
            </a:r>
          </a:p>
        </p:txBody>
      </p:sp>
      <p:sp>
        <p:nvSpPr>
          <p:cNvPr id="131" name="TextBox 130">
            <a:extLst>
              <a:ext uri="{FF2B5EF4-FFF2-40B4-BE49-F238E27FC236}">
                <a16:creationId xmlns:a16="http://schemas.microsoft.com/office/drawing/2014/main" id="{44CA232D-988F-C803-4383-2035DAB96D7C}"/>
              </a:ext>
            </a:extLst>
          </p:cNvPr>
          <p:cNvSpPr txBox="1">
            <a:spLocks/>
          </p:cNvSpPr>
          <p:nvPr>
            <p:custDataLst>
              <p:tags r:id="rId58"/>
            </p:custDataLst>
          </p:nvPr>
        </p:nvSpPr>
        <p:spPr>
          <a:xfrm>
            <a:off x="3690321" y="6048060"/>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Develop rules for using an interconnected battery as part of PCLR</a:t>
            </a:r>
          </a:p>
        </p:txBody>
      </p:sp>
      <p:sp>
        <p:nvSpPr>
          <p:cNvPr id="22" name="TrackerNumBlue 5">
            <a:extLst>
              <a:ext uri="{FF2B5EF4-FFF2-40B4-BE49-F238E27FC236}">
                <a16:creationId xmlns:a16="http://schemas.microsoft.com/office/drawing/2014/main" id="{C23CF242-2C1A-53DC-9953-3EC0C69B2BCD}"/>
              </a:ext>
            </a:extLst>
          </p:cNvPr>
          <p:cNvSpPr>
            <a:spLocks/>
          </p:cNvSpPr>
          <p:nvPr>
            <p:custDataLst>
              <p:tags r:id="rId59"/>
            </p:custDataLst>
          </p:nvPr>
        </p:nvSpPr>
        <p:spPr>
          <a:xfrm>
            <a:off x="3412911" y="602558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17</a:t>
            </a:r>
          </a:p>
        </p:txBody>
      </p:sp>
      <p:sp>
        <p:nvSpPr>
          <p:cNvPr id="24" name="TextBox 23">
            <a:extLst>
              <a:ext uri="{FF2B5EF4-FFF2-40B4-BE49-F238E27FC236}">
                <a16:creationId xmlns:a16="http://schemas.microsoft.com/office/drawing/2014/main" id="{A99C46DD-5B3F-B6E0-975D-A1A6DA8152DC}"/>
              </a:ext>
            </a:extLst>
          </p:cNvPr>
          <p:cNvSpPr txBox="1">
            <a:spLocks/>
          </p:cNvSpPr>
          <p:nvPr>
            <p:custDataLst>
              <p:tags r:id="rId60"/>
            </p:custDataLst>
          </p:nvPr>
        </p:nvSpPr>
        <p:spPr>
          <a:xfrm>
            <a:off x="8999192" y="948373"/>
            <a:ext cx="1331843" cy="49244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400" b="1"/>
              <a:t>Top 4 short-term priority</a:t>
            </a:r>
          </a:p>
        </p:txBody>
      </p:sp>
      <p:sp>
        <p:nvSpPr>
          <p:cNvPr id="25" name="TextBox 24">
            <a:extLst>
              <a:ext uri="{FF2B5EF4-FFF2-40B4-BE49-F238E27FC236}">
                <a16:creationId xmlns:a16="http://schemas.microsoft.com/office/drawing/2014/main" id="{523476EB-987E-EFD9-7406-7C1981618D4F}"/>
              </a:ext>
            </a:extLst>
          </p:cNvPr>
          <p:cNvSpPr txBox="1">
            <a:spLocks/>
          </p:cNvSpPr>
          <p:nvPr>
            <p:custDataLst>
              <p:tags r:id="rId61"/>
            </p:custDataLst>
          </p:nvPr>
        </p:nvSpPr>
        <p:spPr>
          <a:xfrm>
            <a:off x="10414555" y="948373"/>
            <a:ext cx="1244045" cy="49244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400" b="1"/>
              <a:t>Top 4 long-term priority</a:t>
            </a:r>
          </a:p>
        </p:txBody>
      </p:sp>
      <p:grpSp>
        <p:nvGrpSpPr>
          <p:cNvPr id="30" name="CheckmarkBlue 30">
            <a:extLst>
              <a:ext uri="{FF2B5EF4-FFF2-40B4-BE49-F238E27FC236}">
                <a16:creationId xmlns:a16="http://schemas.microsoft.com/office/drawing/2014/main" id="{590CB7CB-1DF6-6B77-D1F5-3541667CD226}"/>
              </a:ext>
            </a:extLst>
          </p:cNvPr>
          <p:cNvGrpSpPr>
            <a:grpSpLocks noChangeAspect="1"/>
          </p:cNvGrpSpPr>
          <p:nvPr>
            <p:custDataLst>
              <p:tags r:id="rId62"/>
            </p:custDataLst>
          </p:nvPr>
        </p:nvGrpSpPr>
        <p:grpSpPr>
          <a:xfrm>
            <a:off x="9544463" y="2904554"/>
            <a:ext cx="241300" cy="241300"/>
            <a:chOff x="1016000" y="1016000"/>
            <a:chExt cx="396228" cy="396228"/>
          </a:xfrm>
        </p:grpSpPr>
        <p:sp>
          <p:nvSpPr>
            <p:cNvPr id="27" name="Oval 26">
              <a:extLst>
                <a:ext uri="{FF2B5EF4-FFF2-40B4-BE49-F238E27FC236}">
                  <a16:creationId xmlns:a16="http://schemas.microsoft.com/office/drawing/2014/main" id="{A4DE1967-E38E-3A7D-834A-1ACA0C9A35AE}"/>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29" name="Graphic 28">
              <a:extLst>
                <a:ext uri="{FF2B5EF4-FFF2-40B4-BE49-F238E27FC236}">
                  <a16:creationId xmlns:a16="http://schemas.microsoft.com/office/drawing/2014/main" id="{4F712470-DF43-C450-7253-D54BF4A7B37E}"/>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32" name="CheckmarkBlue 30">
            <a:extLst>
              <a:ext uri="{FF2B5EF4-FFF2-40B4-BE49-F238E27FC236}">
                <a16:creationId xmlns:a16="http://schemas.microsoft.com/office/drawing/2014/main" id="{92F8270B-60DB-B38F-67CA-E810ABFFBF58}"/>
              </a:ext>
            </a:extLst>
          </p:cNvPr>
          <p:cNvGrpSpPr>
            <a:grpSpLocks noChangeAspect="1"/>
          </p:cNvGrpSpPr>
          <p:nvPr>
            <p:custDataLst>
              <p:tags r:id="rId63"/>
            </p:custDataLst>
          </p:nvPr>
        </p:nvGrpSpPr>
        <p:grpSpPr>
          <a:xfrm>
            <a:off x="9544463" y="3754154"/>
            <a:ext cx="241300" cy="241300"/>
            <a:chOff x="1016000" y="1016000"/>
            <a:chExt cx="396228" cy="396228"/>
          </a:xfrm>
        </p:grpSpPr>
        <p:sp>
          <p:nvSpPr>
            <p:cNvPr id="33" name="Oval 32">
              <a:extLst>
                <a:ext uri="{FF2B5EF4-FFF2-40B4-BE49-F238E27FC236}">
                  <a16:creationId xmlns:a16="http://schemas.microsoft.com/office/drawing/2014/main" id="{C53E6F6B-23CB-FEA9-4538-CFDEE3CD28CF}"/>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4" name="Graphic 33">
              <a:extLst>
                <a:ext uri="{FF2B5EF4-FFF2-40B4-BE49-F238E27FC236}">
                  <a16:creationId xmlns:a16="http://schemas.microsoft.com/office/drawing/2014/main" id="{82049911-5085-679D-9EA4-09A50778084A}"/>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35" name="CheckmarkBlue 30">
            <a:extLst>
              <a:ext uri="{FF2B5EF4-FFF2-40B4-BE49-F238E27FC236}">
                <a16:creationId xmlns:a16="http://schemas.microsoft.com/office/drawing/2014/main" id="{A9BCFC02-7BA8-E4C7-D286-F4BA76730D21}"/>
              </a:ext>
            </a:extLst>
          </p:cNvPr>
          <p:cNvGrpSpPr>
            <a:grpSpLocks noChangeAspect="1"/>
          </p:cNvGrpSpPr>
          <p:nvPr>
            <p:custDataLst>
              <p:tags r:id="rId64"/>
            </p:custDataLst>
          </p:nvPr>
        </p:nvGrpSpPr>
        <p:grpSpPr>
          <a:xfrm>
            <a:off x="9544463" y="1771754"/>
            <a:ext cx="241300" cy="241300"/>
            <a:chOff x="1016000" y="1016000"/>
            <a:chExt cx="396228" cy="396228"/>
          </a:xfrm>
        </p:grpSpPr>
        <p:sp>
          <p:nvSpPr>
            <p:cNvPr id="36" name="Oval 35">
              <a:extLst>
                <a:ext uri="{FF2B5EF4-FFF2-40B4-BE49-F238E27FC236}">
                  <a16:creationId xmlns:a16="http://schemas.microsoft.com/office/drawing/2014/main" id="{7F49BAF9-AD7A-62D6-CFC3-83E3A6A8DBA4}"/>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7" name="Graphic 36">
              <a:extLst>
                <a:ext uri="{FF2B5EF4-FFF2-40B4-BE49-F238E27FC236}">
                  <a16:creationId xmlns:a16="http://schemas.microsoft.com/office/drawing/2014/main" id="{BA345D1E-EBC1-C92C-CE9D-9092EC5F65A4}"/>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38" name="CheckmarkBlue 30">
            <a:extLst>
              <a:ext uri="{FF2B5EF4-FFF2-40B4-BE49-F238E27FC236}">
                <a16:creationId xmlns:a16="http://schemas.microsoft.com/office/drawing/2014/main" id="{C9DE225E-508E-DC67-BCE5-4C6143DD5495}"/>
              </a:ext>
            </a:extLst>
          </p:cNvPr>
          <p:cNvGrpSpPr>
            <a:grpSpLocks noChangeAspect="1"/>
          </p:cNvGrpSpPr>
          <p:nvPr>
            <p:custDataLst>
              <p:tags r:id="rId65"/>
            </p:custDataLst>
          </p:nvPr>
        </p:nvGrpSpPr>
        <p:grpSpPr>
          <a:xfrm>
            <a:off x="9544463" y="5453354"/>
            <a:ext cx="241300" cy="241300"/>
            <a:chOff x="1016000" y="1016000"/>
            <a:chExt cx="396228" cy="396228"/>
          </a:xfrm>
        </p:grpSpPr>
        <p:sp>
          <p:nvSpPr>
            <p:cNvPr id="39" name="Oval 38">
              <a:extLst>
                <a:ext uri="{FF2B5EF4-FFF2-40B4-BE49-F238E27FC236}">
                  <a16:creationId xmlns:a16="http://schemas.microsoft.com/office/drawing/2014/main" id="{BD233CD7-005A-B48E-FFDE-F94BBDA0906D}"/>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0" name="Graphic 39">
              <a:extLst>
                <a:ext uri="{FF2B5EF4-FFF2-40B4-BE49-F238E27FC236}">
                  <a16:creationId xmlns:a16="http://schemas.microsoft.com/office/drawing/2014/main" id="{791DB9D3-B35B-2E0B-8B73-4409194E806B}"/>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41" name="CheckmarkBlue 30">
            <a:extLst>
              <a:ext uri="{FF2B5EF4-FFF2-40B4-BE49-F238E27FC236}">
                <a16:creationId xmlns:a16="http://schemas.microsoft.com/office/drawing/2014/main" id="{846ADFDE-49EB-3583-9F1A-8FC73ED9124F}"/>
              </a:ext>
            </a:extLst>
          </p:cNvPr>
          <p:cNvGrpSpPr>
            <a:grpSpLocks noChangeAspect="1"/>
          </p:cNvGrpSpPr>
          <p:nvPr>
            <p:custDataLst>
              <p:tags r:id="rId66"/>
            </p:custDataLst>
          </p:nvPr>
        </p:nvGrpSpPr>
        <p:grpSpPr>
          <a:xfrm>
            <a:off x="10915927" y="3754154"/>
            <a:ext cx="241300" cy="241300"/>
            <a:chOff x="1016000" y="1016000"/>
            <a:chExt cx="396228" cy="396228"/>
          </a:xfrm>
        </p:grpSpPr>
        <p:sp>
          <p:nvSpPr>
            <p:cNvPr id="42" name="Oval 41">
              <a:extLst>
                <a:ext uri="{FF2B5EF4-FFF2-40B4-BE49-F238E27FC236}">
                  <a16:creationId xmlns:a16="http://schemas.microsoft.com/office/drawing/2014/main" id="{FD1684E5-4606-F2DD-5382-0426257FF16D}"/>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3" name="Graphic 42">
              <a:extLst>
                <a:ext uri="{FF2B5EF4-FFF2-40B4-BE49-F238E27FC236}">
                  <a16:creationId xmlns:a16="http://schemas.microsoft.com/office/drawing/2014/main" id="{070A93BA-E536-ECEF-AF35-B8D4867E9A52}"/>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44" name="CheckmarkBlue 30">
            <a:extLst>
              <a:ext uri="{FF2B5EF4-FFF2-40B4-BE49-F238E27FC236}">
                <a16:creationId xmlns:a16="http://schemas.microsoft.com/office/drawing/2014/main" id="{FF0DA36D-EE1B-A53F-A5C1-563E8D6C90F6}"/>
              </a:ext>
            </a:extLst>
          </p:cNvPr>
          <p:cNvGrpSpPr>
            <a:grpSpLocks noChangeAspect="1"/>
          </p:cNvGrpSpPr>
          <p:nvPr>
            <p:custDataLst>
              <p:tags r:id="rId67"/>
            </p:custDataLst>
          </p:nvPr>
        </p:nvGrpSpPr>
        <p:grpSpPr>
          <a:xfrm>
            <a:off x="10915927" y="3470954"/>
            <a:ext cx="241300" cy="241300"/>
            <a:chOff x="1016000" y="1016000"/>
            <a:chExt cx="396228" cy="396228"/>
          </a:xfrm>
        </p:grpSpPr>
        <p:sp>
          <p:nvSpPr>
            <p:cNvPr id="45" name="Oval 44">
              <a:extLst>
                <a:ext uri="{FF2B5EF4-FFF2-40B4-BE49-F238E27FC236}">
                  <a16:creationId xmlns:a16="http://schemas.microsoft.com/office/drawing/2014/main" id="{78D4BD6E-65CC-BFA0-BD4C-0568948FB855}"/>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6" name="Graphic 45">
              <a:extLst>
                <a:ext uri="{FF2B5EF4-FFF2-40B4-BE49-F238E27FC236}">
                  <a16:creationId xmlns:a16="http://schemas.microsoft.com/office/drawing/2014/main" id="{D2494601-A188-9024-DF5A-92E9FE8BE64B}"/>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47" name="CheckmarkBlue 30">
            <a:extLst>
              <a:ext uri="{FF2B5EF4-FFF2-40B4-BE49-F238E27FC236}">
                <a16:creationId xmlns:a16="http://schemas.microsoft.com/office/drawing/2014/main" id="{0BEC5177-F226-A839-AA91-65BDFCFE5E16}"/>
              </a:ext>
            </a:extLst>
          </p:cNvPr>
          <p:cNvGrpSpPr>
            <a:grpSpLocks noChangeAspect="1"/>
          </p:cNvGrpSpPr>
          <p:nvPr>
            <p:custDataLst>
              <p:tags r:id="rId68"/>
            </p:custDataLst>
          </p:nvPr>
        </p:nvGrpSpPr>
        <p:grpSpPr>
          <a:xfrm>
            <a:off x="10915927" y="2054954"/>
            <a:ext cx="241300" cy="241300"/>
            <a:chOff x="1016000" y="1016000"/>
            <a:chExt cx="396228" cy="396228"/>
          </a:xfrm>
        </p:grpSpPr>
        <p:sp>
          <p:nvSpPr>
            <p:cNvPr id="48" name="Oval 47">
              <a:extLst>
                <a:ext uri="{FF2B5EF4-FFF2-40B4-BE49-F238E27FC236}">
                  <a16:creationId xmlns:a16="http://schemas.microsoft.com/office/drawing/2014/main" id="{733951F4-015E-6690-9F11-CAF9ACACF951}"/>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9" name="Graphic 48">
              <a:extLst>
                <a:ext uri="{FF2B5EF4-FFF2-40B4-BE49-F238E27FC236}">
                  <a16:creationId xmlns:a16="http://schemas.microsoft.com/office/drawing/2014/main" id="{62A9D453-7839-16A4-A87F-388F840B8468}"/>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50" name="CheckmarkBlue 30">
            <a:extLst>
              <a:ext uri="{FF2B5EF4-FFF2-40B4-BE49-F238E27FC236}">
                <a16:creationId xmlns:a16="http://schemas.microsoft.com/office/drawing/2014/main" id="{40F23099-3F0A-0DAF-424A-8F89E9F78AAE}"/>
              </a:ext>
            </a:extLst>
          </p:cNvPr>
          <p:cNvGrpSpPr>
            <a:grpSpLocks noChangeAspect="1"/>
          </p:cNvGrpSpPr>
          <p:nvPr>
            <p:custDataLst>
              <p:tags r:id="rId69"/>
            </p:custDataLst>
          </p:nvPr>
        </p:nvGrpSpPr>
        <p:grpSpPr>
          <a:xfrm>
            <a:off x="10915927" y="2621354"/>
            <a:ext cx="241300" cy="241300"/>
            <a:chOff x="1016000" y="1016000"/>
            <a:chExt cx="396228" cy="396228"/>
          </a:xfrm>
        </p:grpSpPr>
        <p:sp>
          <p:nvSpPr>
            <p:cNvPr id="51" name="Oval 50">
              <a:extLst>
                <a:ext uri="{FF2B5EF4-FFF2-40B4-BE49-F238E27FC236}">
                  <a16:creationId xmlns:a16="http://schemas.microsoft.com/office/drawing/2014/main" id="{089101C3-0F9F-7803-B4BA-7FFB1FFC0D9B}"/>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2" name="Graphic 51">
              <a:extLst>
                <a:ext uri="{FF2B5EF4-FFF2-40B4-BE49-F238E27FC236}">
                  <a16:creationId xmlns:a16="http://schemas.microsoft.com/office/drawing/2014/main" id="{B2F4111A-D181-FF06-B406-7AF78D27462F}"/>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spTree>
    <p:extLst>
      <p:ext uri="{BB962C8B-B14F-4D97-AF65-F5344CB8AC3E}">
        <p14:creationId xmlns:p14="http://schemas.microsoft.com/office/powerpoint/2010/main" val="29626491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06C1D-5BB1-066C-5D2F-F178F123781A}"/>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72A0EB49-A35F-457C-6846-36652ADF59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484" imgH="486" progId="TCLayout.ActiveDocument.1">
                  <p:embed/>
                </p:oleObj>
              </mc:Choice>
              <mc:Fallback>
                <p:oleObj name="think-cell Slide" r:id="rId22" imgW="484" imgH="486" progId="TCLayout.ActiveDocument.1">
                  <p:embed/>
                  <p:pic>
                    <p:nvPicPr>
                      <p:cNvPr id="5" name="Object 6" hidden="1">
                        <a:extLst>
                          <a:ext uri="{FF2B5EF4-FFF2-40B4-BE49-F238E27FC236}">
                            <a16:creationId xmlns:a16="http://schemas.microsoft.com/office/drawing/2014/main" id="{72A0EB49-A35F-457C-6846-36652ADF595F}"/>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7" name="1. On-page tracker">
            <a:extLst>
              <a:ext uri="{FF2B5EF4-FFF2-40B4-BE49-F238E27FC236}">
                <a16:creationId xmlns:a16="http://schemas.microsoft.com/office/drawing/2014/main" id="{0DFBADCA-DA66-914D-C806-F1A551657E9E}"/>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B0F5F604-2C9E-423D-5CCE-4DE1F22978AB}"/>
              </a:ext>
            </a:extLst>
          </p:cNvPr>
          <p:cNvSpPr>
            <a:spLocks noGrp="1"/>
          </p:cNvSpPr>
          <p:nvPr>
            <p:ph type="title"/>
            <p:custDataLst>
              <p:tags r:id="rId3"/>
            </p:custDataLst>
          </p:nvPr>
        </p:nvSpPr>
        <p:spPr/>
        <p:txBody>
          <a:bodyPr vert="horz"/>
          <a:lstStyle/>
          <a:p>
            <a:r>
              <a:rPr lang="en-US">
                <a:solidFill>
                  <a:schemeClr val="accent1"/>
                </a:solidFill>
              </a:rPr>
              <a:t>Modeling and case building: </a:t>
            </a:r>
            <a:r>
              <a:rPr lang="en-US"/>
              <a:t>Key takeaways from the survey</a:t>
            </a:r>
          </a:p>
        </p:txBody>
      </p:sp>
      <p:grpSp>
        <p:nvGrpSpPr>
          <p:cNvPr id="11" name="Group 10">
            <a:extLst>
              <a:ext uri="{FF2B5EF4-FFF2-40B4-BE49-F238E27FC236}">
                <a16:creationId xmlns:a16="http://schemas.microsoft.com/office/drawing/2014/main" id="{21F39830-6331-AD75-95D6-588F6813A463}"/>
              </a:ext>
            </a:extLst>
          </p:cNvPr>
          <p:cNvGrpSpPr/>
          <p:nvPr/>
        </p:nvGrpSpPr>
        <p:grpSpPr>
          <a:xfrm>
            <a:off x="495300" y="1830493"/>
            <a:ext cx="11049000" cy="3592952"/>
            <a:chOff x="571500" y="2341482"/>
            <a:chExt cx="11049000" cy="3592952"/>
          </a:xfrm>
        </p:grpSpPr>
        <p:sp>
          <p:nvSpPr>
            <p:cNvPr id="13" name="TextBox 12">
              <a:extLst>
                <a:ext uri="{FF2B5EF4-FFF2-40B4-BE49-F238E27FC236}">
                  <a16:creationId xmlns:a16="http://schemas.microsoft.com/office/drawing/2014/main" id="{9AC93C66-B035-8656-A2E0-C8E436B3D7AF}"/>
                </a:ext>
              </a:extLst>
            </p:cNvPr>
            <p:cNvSpPr txBox="1"/>
            <p:nvPr>
              <p:custDataLst>
                <p:tags r:id="rId4"/>
              </p:custDataLst>
            </p:nvPr>
          </p:nvSpPr>
          <p:spPr>
            <a:xfrm>
              <a:off x="571500" y="2341482"/>
              <a:ext cx="243840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4" name="TextBox 13">
              <a:extLst>
                <a:ext uri="{FF2B5EF4-FFF2-40B4-BE49-F238E27FC236}">
                  <a16:creationId xmlns:a16="http://schemas.microsoft.com/office/drawing/2014/main" id="{84DDEE74-62E1-9340-8FF1-45FE5C8BAAA0}"/>
                </a:ext>
              </a:extLst>
            </p:cNvPr>
            <p:cNvSpPr txBox="1"/>
            <p:nvPr>
              <p:custDataLst>
                <p:tags r:id="rId5"/>
              </p:custDataLst>
            </p:nvPr>
          </p:nvSpPr>
          <p:spPr>
            <a:xfrm>
              <a:off x="571500" y="2740103"/>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Case building consolidation</a:t>
              </a:r>
            </a:p>
          </p:txBody>
        </p:sp>
        <p:sp>
          <p:nvSpPr>
            <p:cNvPr id="15" name="TextBox 14">
              <a:extLst>
                <a:ext uri="{FF2B5EF4-FFF2-40B4-BE49-F238E27FC236}">
                  <a16:creationId xmlns:a16="http://schemas.microsoft.com/office/drawing/2014/main" id="{FC880D21-172A-59BA-128D-B8699DD247F1}"/>
                </a:ext>
              </a:extLst>
            </p:cNvPr>
            <p:cNvSpPr txBox="1"/>
            <p:nvPr>
              <p:custDataLst>
                <p:tags r:id="rId6"/>
              </p:custDataLst>
            </p:nvPr>
          </p:nvSpPr>
          <p:spPr>
            <a:xfrm>
              <a:off x="571500" y="3409450"/>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Case building frequency</a:t>
              </a:r>
            </a:p>
          </p:txBody>
        </p:sp>
        <p:sp>
          <p:nvSpPr>
            <p:cNvPr id="16" name="TextBox 15">
              <a:extLst>
                <a:ext uri="{FF2B5EF4-FFF2-40B4-BE49-F238E27FC236}">
                  <a16:creationId xmlns:a16="http://schemas.microsoft.com/office/drawing/2014/main" id="{143C8EB9-F897-C866-7E93-54BB2F1DF8AB}"/>
                </a:ext>
              </a:extLst>
            </p:cNvPr>
            <p:cNvSpPr txBox="1"/>
            <p:nvPr>
              <p:custDataLst>
                <p:tags r:id="rId7"/>
              </p:custDataLst>
            </p:nvPr>
          </p:nvSpPr>
          <p:spPr>
            <a:xfrm>
              <a:off x="571500" y="4078796"/>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Short circuit consolidation</a:t>
              </a:r>
            </a:p>
          </p:txBody>
        </p:sp>
        <p:sp>
          <p:nvSpPr>
            <p:cNvPr id="17" name="TextBox 16">
              <a:extLst>
                <a:ext uri="{FF2B5EF4-FFF2-40B4-BE49-F238E27FC236}">
                  <a16:creationId xmlns:a16="http://schemas.microsoft.com/office/drawing/2014/main" id="{83657FC7-3D25-6642-4DD2-15F1AD5749CA}"/>
                </a:ext>
              </a:extLst>
            </p:cNvPr>
            <p:cNvSpPr txBox="1"/>
            <p:nvPr>
              <p:custDataLst>
                <p:tags r:id="rId8"/>
              </p:custDataLst>
            </p:nvPr>
          </p:nvSpPr>
          <p:spPr>
            <a:xfrm>
              <a:off x="571500" y="4748142"/>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Case set</a:t>
              </a:r>
            </a:p>
          </p:txBody>
        </p:sp>
        <p:sp>
          <p:nvSpPr>
            <p:cNvPr id="18" name="TextBox 17">
              <a:extLst>
                <a:ext uri="{FF2B5EF4-FFF2-40B4-BE49-F238E27FC236}">
                  <a16:creationId xmlns:a16="http://schemas.microsoft.com/office/drawing/2014/main" id="{4D3A083C-F4FB-65C0-5174-200D9371D9B1}"/>
                </a:ext>
              </a:extLst>
            </p:cNvPr>
            <p:cNvSpPr txBox="1"/>
            <p:nvPr>
              <p:custDataLst>
                <p:tags r:id="rId9"/>
              </p:custDataLst>
            </p:nvPr>
          </p:nvSpPr>
          <p:spPr>
            <a:xfrm>
              <a:off x="3345180" y="2341482"/>
              <a:ext cx="827532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Takeaways </a:t>
              </a:r>
            </a:p>
          </p:txBody>
        </p:sp>
        <p:sp>
          <p:nvSpPr>
            <p:cNvPr id="19" name="TextBox 18">
              <a:extLst>
                <a:ext uri="{FF2B5EF4-FFF2-40B4-BE49-F238E27FC236}">
                  <a16:creationId xmlns:a16="http://schemas.microsoft.com/office/drawing/2014/main" id="{D79F8AF7-28DB-5F30-B6F1-FDBCBDF39B5F}"/>
                </a:ext>
              </a:extLst>
            </p:cNvPr>
            <p:cNvSpPr txBox="1"/>
            <p:nvPr>
              <p:custDataLst>
                <p:tags r:id="rId10"/>
              </p:custDataLst>
            </p:nvPr>
          </p:nvSpPr>
          <p:spPr>
            <a:xfrm>
              <a:off x="3345180" y="2740103"/>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survey respondents (71%) and all TSPs (100%) support the consolidation of the SSWG and RTP case building processes</a:t>
              </a:r>
            </a:p>
          </p:txBody>
        </p:sp>
        <p:sp>
          <p:nvSpPr>
            <p:cNvPr id="20" name="TextBox 19">
              <a:extLst>
                <a:ext uri="{FF2B5EF4-FFF2-40B4-BE49-F238E27FC236}">
                  <a16:creationId xmlns:a16="http://schemas.microsoft.com/office/drawing/2014/main" id="{2D4CD24B-A472-A53F-6A4F-879184525810}"/>
                </a:ext>
              </a:extLst>
            </p:cNvPr>
            <p:cNvSpPr txBox="1"/>
            <p:nvPr>
              <p:custDataLst>
                <p:tags r:id="rId11"/>
              </p:custDataLst>
            </p:nvPr>
          </p:nvSpPr>
          <p:spPr>
            <a:xfrm>
              <a:off x="3345180" y="3409450"/>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45% of TSPs agree an annual CTP case re-build is sufficient, while 36% disagree</a:t>
              </a:r>
            </a:p>
          </p:txBody>
        </p:sp>
        <p:sp>
          <p:nvSpPr>
            <p:cNvPr id="21" name="TextBox 20">
              <a:extLst>
                <a:ext uri="{FF2B5EF4-FFF2-40B4-BE49-F238E27FC236}">
                  <a16:creationId xmlns:a16="http://schemas.microsoft.com/office/drawing/2014/main" id="{CEDC5B6E-61E3-3466-2ABD-4C798FA6B17D}"/>
                </a:ext>
              </a:extLst>
            </p:cNvPr>
            <p:cNvSpPr txBox="1"/>
            <p:nvPr>
              <p:custDataLst>
                <p:tags r:id="rId12"/>
              </p:custDataLst>
            </p:nvPr>
          </p:nvSpPr>
          <p:spPr>
            <a:xfrm>
              <a:off x="3345180" y="4078796"/>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TSPs are broadly supportive of combining the short circuit and steady state case building processes (58%), but are divided on whether those cases should match steady state cases</a:t>
              </a:r>
            </a:p>
          </p:txBody>
        </p:sp>
        <p:sp>
          <p:nvSpPr>
            <p:cNvPr id="22" name="TextBox 21">
              <a:extLst>
                <a:ext uri="{FF2B5EF4-FFF2-40B4-BE49-F238E27FC236}">
                  <a16:creationId xmlns:a16="http://schemas.microsoft.com/office/drawing/2014/main" id="{B648448F-AB9C-6CBB-5F19-BD3452ED7E37}"/>
                </a:ext>
              </a:extLst>
            </p:cNvPr>
            <p:cNvSpPr txBox="1"/>
            <p:nvPr>
              <p:custDataLst>
                <p:tags r:id="rId13"/>
              </p:custDataLst>
            </p:nvPr>
          </p:nvSpPr>
          <p:spPr>
            <a:xfrm>
              <a:off x="3345180" y="4748142"/>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Respondents have suggested expanding the ‘core case set’ to include winter peak cases (9 respondents), as well as no solar cases (6 respondents)</a:t>
              </a:r>
            </a:p>
          </p:txBody>
        </p:sp>
        <p:cxnSp>
          <p:nvCxnSpPr>
            <p:cNvPr id="23" name="Straight Connector 22">
              <a:extLst>
                <a:ext uri="{FF2B5EF4-FFF2-40B4-BE49-F238E27FC236}">
                  <a16:creationId xmlns:a16="http://schemas.microsoft.com/office/drawing/2014/main" id="{2E10AEDF-71BB-C79A-C822-2725A2416EA4}"/>
                </a:ext>
              </a:extLst>
            </p:cNvPr>
            <p:cNvCxnSpPr/>
            <p:nvPr>
              <p:custDataLst>
                <p:tags r:id="rId14"/>
              </p:custDataLst>
            </p:nvPr>
          </p:nvCxnSpPr>
          <p:spPr>
            <a:xfrm>
              <a:off x="571500" y="2663903"/>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DDE50B1-8AB0-6DE8-A787-E4352303F501}"/>
                </a:ext>
              </a:extLst>
            </p:cNvPr>
            <p:cNvCxnSpPr/>
            <p:nvPr>
              <p:custDataLst>
                <p:tags r:id="rId15"/>
              </p:custDataLst>
            </p:nvPr>
          </p:nvCxnSpPr>
          <p:spPr>
            <a:xfrm>
              <a:off x="571500" y="3333250"/>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8726C7C-9F98-CC57-4469-9D527A953099}"/>
                </a:ext>
              </a:extLst>
            </p:cNvPr>
            <p:cNvCxnSpPr/>
            <p:nvPr>
              <p:custDataLst>
                <p:tags r:id="rId16"/>
              </p:custDataLst>
            </p:nvPr>
          </p:nvCxnSpPr>
          <p:spPr>
            <a:xfrm>
              <a:off x="571500" y="4002596"/>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6616046-FDF7-0BEF-55E3-FFC3548C711C}"/>
                </a:ext>
              </a:extLst>
            </p:cNvPr>
            <p:cNvCxnSpPr/>
            <p:nvPr>
              <p:custDataLst>
                <p:tags r:id="rId17"/>
              </p:custDataLst>
            </p:nvPr>
          </p:nvCxnSpPr>
          <p:spPr>
            <a:xfrm>
              <a:off x="571500" y="467194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ED9643B-6678-F803-925E-4A6FC4CEBD83}"/>
                </a:ext>
              </a:extLst>
            </p:cNvPr>
            <p:cNvSpPr txBox="1"/>
            <p:nvPr>
              <p:custDataLst>
                <p:tags r:id="rId18"/>
              </p:custDataLst>
            </p:nvPr>
          </p:nvSpPr>
          <p:spPr>
            <a:xfrm>
              <a:off x="571500" y="5417488"/>
              <a:ext cx="243840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Raw case materials</a:t>
              </a:r>
            </a:p>
          </p:txBody>
        </p:sp>
        <p:sp>
          <p:nvSpPr>
            <p:cNvPr id="9" name="TextBox 8">
              <a:extLst>
                <a:ext uri="{FF2B5EF4-FFF2-40B4-BE49-F238E27FC236}">
                  <a16:creationId xmlns:a16="http://schemas.microsoft.com/office/drawing/2014/main" id="{6636A767-16FE-7423-6CBD-147DFB215982}"/>
                </a:ext>
              </a:extLst>
            </p:cNvPr>
            <p:cNvSpPr txBox="1"/>
            <p:nvPr>
              <p:custDataLst>
                <p:tags r:id="rId19"/>
              </p:custDataLst>
            </p:nvPr>
          </p:nvSpPr>
          <p:spPr>
            <a:xfrm>
              <a:off x="3345180" y="5417488"/>
              <a:ext cx="827532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solidFill>
                    <a:srgbClr val="171A1C"/>
                  </a:solidFill>
                </a:rPr>
                <a:t>64% of respondents support (strongly agree or agree) the publishing of raw network case files to allow entities to self-serve and build cases as needed. Respondents are split whether this should be a near-term priority</a:t>
              </a:r>
            </a:p>
          </p:txBody>
        </p:sp>
        <p:cxnSp>
          <p:nvCxnSpPr>
            <p:cNvPr id="10" name="Straight Connector 9">
              <a:extLst>
                <a:ext uri="{FF2B5EF4-FFF2-40B4-BE49-F238E27FC236}">
                  <a16:creationId xmlns:a16="http://schemas.microsoft.com/office/drawing/2014/main" id="{8591251D-3CFA-212E-4B6F-E8BC649AA86E}"/>
                </a:ext>
              </a:extLst>
            </p:cNvPr>
            <p:cNvCxnSpPr/>
            <p:nvPr>
              <p:custDataLst>
                <p:tags r:id="rId20"/>
              </p:custDataLst>
            </p:nvPr>
          </p:nvCxnSpPr>
          <p:spPr>
            <a:xfrm>
              <a:off x="571500" y="5341288"/>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BAE62E47-F137-67AB-3FAE-320EEFDA776C}"/>
              </a:ext>
            </a:extLst>
          </p:cNvPr>
          <p:cNvGrpSpPr/>
          <p:nvPr/>
        </p:nvGrpSpPr>
        <p:grpSpPr>
          <a:xfrm>
            <a:off x="1257300" y="910523"/>
            <a:ext cx="817005" cy="201003"/>
            <a:chOff x="1245529" y="795925"/>
            <a:chExt cx="817005" cy="201003"/>
          </a:xfrm>
        </p:grpSpPr>
        <p:sp>
          <p:nvSpPr>
            <p:cNvPr id="3" name="TextBox 2">
              <a:extLst>
                <a:ext uri="{FF2B5EF4-FFF2-40B4-BE49-F238E27FC236}">
                  <a16:creationId xmlns:a16="http://schemas.microsoft.com/office/drawing/2014/main" id="{29CAC3C3-A320-1A1D-3315-7E08ABD27675}"/>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12" name="Straight Connector 11">
              <a:extLst>
                <a:ext uri="{FF2B5EF4-FFF2-40B4-BE49-F238E27FC236}">
                  <a16:creationId xmlns:a16="http://schemas.microsoft.com/office/drawing/2014/main" id="{10392389-7C20-5A3F-E7F5-7A2F8EAB0159}"/>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49729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60650-C379-9F20-5E95-0FEAC5358E04}"/>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F3E1004-39DA-9B68-A0EA-1540FF12DE5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60" imgH="360" progId="TCLayout.ActiveDocument.1">
                  <p:embed/>
                </p:oleObj>
              </mc:Choice>
              <mc:Fallback>
                <p:oleObj name="think-cell Slide" r:id="rId31" imgW="360" imgH="360" progId="TCLayout.ActiveDocument.1">
                  <p:embed/>
                  <p:pic>
                    <p:nvPicPr>
                      <p:cNvPr id="5" name="Object 6" hidden="1">
                        <a:extLst>
                          <a:ext uri="{FF2B5EF4-FFF2-40B4-BE49-F238E27FC236}">
                            <a16:creationId xmlns:a16="http://schemas.microsoft.com/office/drawing/2014/main" id="{EF3E1004-39DA-9B68-A0EA-1540FF12DE54}"/>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B14B17C-E854-B424-E661-4DBB0EF04618}"/>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Case building processes</a:t>
            </a:r>
          </a:p>
        </p:txBody>
      </p:sp>
      <p:sp>
        <p:nvSpPr>
          <p:cNvPr id="27" name="TextBox 26">
            <a:extLst>
              <a:ext uri="{FF2B5EF4-FFF2-40B4-BE49-F238E27FC236}">
                <a16:creationId xmlns:a16="http://schemas.microsoft.com/office/drawing/2014/main" id="{49D58069-82DA-5DB4-9126-FD17F05F5555}"/>
              </a:ext>
            </a:extLst>
          </p:cNvPr>
          <p:cNvSpPr txBox="1">
            <a:spLocks/>
          </p:cNvSpPr>
          <p:nvPr>
            <p:custDataLst>
              <p:tags r:id="rId3"/>
            </p:custDataLst>
          </p:nvPr>
        </p:nvSpPr>
        <p:spPr>
          <a:xfrm>
            <a:off x="492761" y="1622425"/>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6" name="TextBox 35">
            <a:extLst>
              <a:ext uri="{FF2B5EF4-FFF2-40B4-BE49-F238E27FC236}">
                <a16:creationId xmlns:a16="http://schemas.microsoft.com/office/drawing/2014/main" id="{78A8D6D7-CEA4-93A7-8B24-B8A140ADC9D5}"/>
              </a:ext>
            </a:extLst>
          </p:cNvPr>
          <p:cNvSpPr txBox="1">
            <a:spLocks/>
          </p:cNvSpPr>
          <p:nvPr>
            <p:custDataLst>
              <p:tags r:id="rId4"/>
            </p:custDataLst>
          </p:nvPr>
        </p:nvSpPr>
        <p:spPr>
          <a:xfrm>
            <a:off x="10613753" y="923579"/>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0" i="0" u="none" strike="noStrike" kern="1200" cap="none" spc="0" normalizeH="0" baseline="0" noProof="0">
                <a:ln>
                  <a:noFill/>
                </a:ln>
                <a:solidFill>
                  <a:srgbClr val="000000"/>
                </a:solidFill>
                <a:effectLst/>
                <a:uLnTx/>
                <a:uFillTx/>
                <a:latin typeface="Arial"/>
                <a:ea typeface="+mn-ea"/>
                <a:cs typeface="Arial" panose="020B0604020202020204" pitchFamily="34" charset="0"/>
              </a:rPr>
              <a:t># of respondents</a:t>
            </a:r>
          </a:p>
        </p:txBody>
      </p:sp>
      <p:grpSp>
        <p:nvGrpSpPr>
          <p:cNvPr id="156" name="Group 155" descr="Confidential document label">
            <a:extLst>
              <a:ext uri="{FF2B5EF4-FFF2-40B4-BE49-F238E27FC236}">
                <a16:creationId xmlns:a16="http://schemas.microsoft.com/office/drawing/2014/main" id="{27E09F67-AB4F-8A5D-4B1C-3B827EDE02B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7B41DE04-56A1-90B2-F106-B127AADF33D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DEE9CF2A-EE22-B856-9163-C8584FA66AF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latin typeface="Arial"/>
                  <a:ea typeface="+mn-ea"/>
                  <a:cs typeface="+mn-cs"/>
                </a:rPr>
                <a:t>PUBLIC</a:t>
              </a:r>
            </a:p>
          </p:txBody>
        </p:sp>
      </p:grpSp>
      <p:sp>
        <p:nvSpPr>
          <p:cNvPr id="2" name="TextBox 1">
            <a:extLst>
              <a:ext uri="{FF2B5EF4-FFF2-40B4-BE49-F238E27FC236}">
                <a16:creationId xmlns:a16="http://schemas.microsoft.com/office/drawing/2014/main" id="{1A54B477-EF62-4E01-B5F9-C2DACBF41C6F}"/>
              </a:ext>
            </a:extLst>
          </p:cNvPr>
          <p:cNvSpPr txBox="1">
            <a:spLocks/>
          </p:cNvSpPr>
          <p:nvPr>
            <p:custDataLst>
              <p:tags r:id="rId5"/>
            </p:custDataLst>
          </p:nvPr>
        </p:nvSpPr>
        <p:spPr>
          <a:xfrm>
            <a:off x="506347" y="4192588"/>
            <a:ext cx="2818744" cy="153352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None/>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Q24: ERCOT will create a CTP case with updated topology, generator, and load forecasts at least annually. Would an annual CTP case re-build be sufficient? </a:t>
            </a:r>
            <a:r>
              <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sp>
        <p:nvSpPr>
          <p:cNvPr id="7" name="TextBox 6">
            <a:extLst>
              <a:ext uri="{FF2B5EF4-FFF2-40B4-BE49-F238E27FC236}">
                <a16:creationId xmlns:a16="http://schemas.microsoft.com/office/drawing/2014/main" id="{BAC059AC-1202-63A4-CA86-0AC3C6CECAE8}"/>
              </a:ext>
            </a:extLst>
          </p:cNvPr>
          <p:cNvSpPr txBox="1">
            <a:spLocks/>
          </p:cNvSpPr>
          <p:nvPr/>
        </p:nvSpPr>
        <p:spPr>
          <a:xfrm>
            <a:off x="492759" y="1904999"/>
            <a:ext cx="2833503" cy="1403351"/>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Q18: Should ERCOT consolidate the SSWG and RTP processes into a single case-building process? </a:t>
            </a:r>
            <a:r>
              <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graphicFrame>
        <p:nvGraphicFramePr>
          <p:cNvPr id="20" name="Chart 19">
            <a:extLst>
              <a:ext uri="{FF2B5EF4-FFF2-40B4-BE49-F238E27FC236}">
                <a16:creationId xmlns:a16="http://schemas.microsoft.com/office/drawing/2014/main" id="{132B6F7A-D4EB-A8BE-210E-359F3C3EED2C}"/>
              </a:ext>
            </a:extLst>
          </p:cNvPr>
          <p:cNvGraphicFramePr/>
          <p:nvPr>
            <p:custDataLst>
              <p:tags r:id="rId6"/>
            </p:custDataLst>
          </p:nvPr>
        </p:nvGraphicFramePr>
        <p:xfrm>
          <a:off x="4119563" y="1622425"/>
          <a:ext cx="6797675" cy="2174875"/>
        </p:xfrm>
        <a:graphic>
          <a:graphicData uri="http://schemas.openxmlformats.org/drawingml/2006/chart">
            <c:chart xmlns:c="http://schemas.openxmlformats.org/drawingml/2006/chart" xmlns:r="http://schemas.openxmlformats.org/officeDocument/2006/relationships" r:id="rId33"/>
          </a:graphicData>
        </a:graphic>
      </p:graphicFrame>
      <p:sp>
        <p:nvSpPr>
          <p:cNvPr id="9" name="Text Placeholder 4">
            <a:extLst>
              <a:ext uri="{FF2B5EF4-FFF2-40B4-BE49-F238E27FC236}">
                <a16:creationId xmlns:a16="http://schemas.microsoft.com/office/drawing/2014/main" id="{4ADEBCA1-1EC4-3CC0-09DA-0822F5B3DA5E}"/>
              </a:ext>
            </a:extLst>
          </p:cNvPr>
          <p:cNvSpPr>
            <a:spLocks noGrp="1"/>
          </p:cNvSpPr>
          <p:nvPr>
            <p:custDataLst>
              <p:tags r:id="rId7"/>
            </p:custDataLst>
          </p:nvPr>
        </p:nvSpPr>
        <p:spPr bwMode="auto">
          <a:xfrm>
            <a:off x="3643313" y="20034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EAE7164-F476-4C24-B933-CF4B1E5FBD4D}"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0" name="Text Placeholder 4">
            <a:extLst>
              <a:ext uri="{FF2B5EF4-FFF2-40B4-BE49-F238E27FC236}">
                <a16:creationId xmlns:a16="http://schemas.microsoft.com/office/drawing/2014/main" id="{ADBD235A-A748-5721-A749-691DB63ADE67}"/>
              </a:ext>
            </a:extLst>
          </p:cNvPr>
          <p:cNvSpPr>
            <a:spLocks noGrp="1"/>
          </p:cNvSpPr>
          <p:nvPr>
            <p:custDataLst>
              <p:tags r:id="rId8"/>
            </p:custDataLst>
          </p:nvPr>
        </p:nvSpPr>
        <p:spPr bwMode="auto">
          <a:xfrm>
            <a:off x="3643313" y="24130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C18AA451-488F-44E5-A3C9-4FEEC63A2C7E}"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1" name="Text Placeholder 4">
            <a:extLst>
              <a:ext uri="{FF2B5EF4-FFF2-40B4-BE49-F238E27FC236}">
                <a16:creationId xmlns:a16="http://schemas.microsoft.com/office/drawing/2014/main" id="{6EEC34E6-4371-112E-7554-8F8E21F820D0}"/>
              </a:ext>
            </a:extLst>
          </p:cNvPr>
          <p:cNvSpPr>
            <a:spLocks noGrp="1"/>
          </p:cNvSpPr>
          <p:nvPr>
            <p:custDataLst>
              <p:tags r:id="rId9"/>
            </p:custDataLst>
          </p:nvPr>
        </p:nvSpPr>
        <p:spPr bwMode="auto">
          <a:xfrm>
            <a:off x="3643313" y="28241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A3722C1-DD4A-4A96-BFCD-7AB35F015BBA}"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0" name="Text Placeholder 4">
            <a:extLst>
              <a:ext uri="{FF2B5EF4-FFF2-40B4-BE49-F238E27FC236}">
                <a16:creationId xmlns:a16="http://schemas.microsoft.com/office/drawing/2014/main" id="{012AF53D-5073-A20B-BBC4-3F47F4C8F615}"/>
              </a:ext>
            </a:extLst>
          </p:cNvPr>
          <p:cNvSpPr>
            <a:spLocks noGrp="1"/>
          </p:cNvSpPr>
          <p:nvPr>
            <p:custDataLst>
              <p:tags r:id="rId10"/>
            </p:custDataLst>
          </p:nvPr>
        </p:nvSpPr>
        <p:spPr bwMode="auto">
          <a:xfrm>
            <a:off x="3643313" y="323373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A3A7DD7C-46D0-4C73-86E5-3CCBCDF2B77F}"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4" name="Rectangle 13">
            <a:extLst>
              <a:ext uri="{FF2B5EF4-FFF2-40B4-BE49-F238E27FC236}">
                <a16:creationId xmlns:a16="http://schemas.microsoft.com/office/drawing/2014/main" id="{E24E1BDF-7196-70FA-5008-1438D708D738}"/>
              </a:ext>
            </a:extLst>
          </p:cNvPr>
          <p:cNvSpPr/>
          <p:nvPr>
            <p:custDataLst>
              <p:tags r:id="rId11"/>
            </p:custDataLst>
          </p:nvPr>
        </p:nvSpPr>
        <p:spPr bwMode="auto">
          <a:xfrm>
            <a:off x="6318250" y="1344613"/>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E74B6358-7089-AD48-EBFE-EADBB44BED5A}"/>
              </a:ext>
            </a:extLst>
          </p:cNvPr>
          <p:cNvSpPr/>
          <p:nvPr>
            <p:custDataLst>
              <p:tags r:id="rId12"/>
            </p:custDataLst>
          </p:nvPr>
        </p:nvSpPr>
        <p:spPr bwMode="auto">
          <a:xfrm>
            <a:off x="6318250" y="15779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848021AB-FBDC-4049-EC8D-6FE9775C392C}"/>
              </a:ext>
            </a:extLst>
          </p:cNvPr>
          <p:cNvSpPr/>
          <p:nvPr>
            <p:custDataLst>
              <p:tags r:id="rId13"/>
            </p:custDataLst>
          </p:nvPr>
        </p:nvSpPr>
        <p:spPr bwMode="auto">
          <a:xfrm>
            <a:off x="9791700" y="1344613"/>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7" name="Text Placeholder 4">
            <a:extLst>
              <a:ext uri="{FF2B5EF4-FFF2-40B4-BE49-F238E27FC236}">
                <a16:creationId xmlns:a16="http://schemas.microsoft.com/office/drawing/2014/main" id="{EDB8A37D-7C96-2672-10AA-2123CBD8EA3A}"/>
              </a:ext>
            </a:extLst>
          </p:cNvPr>
          <p:cNvSpPr>
            <a:spLocks noGrp="1"/>
          </p:cNvSpPr>
          <p:nvPr>
            <p:custDataLst>
              <p:tags r:id="rId14"/>
            </p:custDataLst>
          </p:nvPr>
        </p:nvSpPr>
        <p:spPr bwMode="auto">
          <a:xfrm>
            <a:off x="6534150" y="1343025"/>
            <a:ext cx="3006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24DE0FA-4AFA-45D1-BE50-AD79C2B4D517}" type="datetime'Yes, full ''''consolida''tion case-building pr''ocess'''''' '">
              <a:rPr lang="en-US" altLang="en-US" sz="1200" smtClean="0">
                <a:solidFill>
                  <a:srgbClr val="171A1C"/>
                </a:solidFill>
                <a:cs typeface="+mn-cs"/>
              </a:rPr>
              <a:pPr lvl="0">
                <a:spcBef>
                  <a:spcPct val="0"/>
                </a:spcBef>
                <a:spcAft>
                  <a:spcPct val="0"/>
                </a:spcAft>
                <a:buClr>
                  <a:srgbClr val="171A1C"/>
                </a:buClr>
              </a:pPr>
              <a:t>Yes, full consolidation case-building process </a:t>
            </a:fld>
            <a:endParaRPr kumimoji="0" lang="en-US" sz="1200" b="0" i="0" strike="noStrike" kern="1200" cap="none" spc="0" normalizeH="0" baseline="0" noProof="0">
              <a:ln>
                <a:noFill/>
              </a:ln>
              <a:solidFill>
                <a:srgbClr val="171A1C"/>
              </a:solidFill>
              <a:effectLst/>
              <a:uLnTx/>
              <a:uFillTx/>
              <a:cs typeface="+mn-cs"/>
            </a:endParaRPr>
          </a:p>
        </p:txBody>
      </p:sp>
      <p:sp>
        <p:nvSpPr>
          <p:cNvPr id="18" name="Text Placeholder 4">
            <a:extLst>
              <a:ext uri="{FF2B5EF4-FFF2-40B4-BE49-F238E27FC236}">
                <a16:creationId xmlns:a16="http://schemas.microsoft.com/office/drawing/2014/main" id="{1A10C2DE-BC32-08AE-AE4C-D8C8F087C9A0}"/>
              </a:ext>
            </a:extLst>
          </p:cNvPr>
          <p:cNvSpPr>
            <a:spLocks noGrp="1"/>
          </p:cNvSpPr>
          <p:nvPr>
            <p:custDataLst>
              <p:tags r:id="rId15"/>
            </p:custDataLst>
          </p:nvPr>
        </p:nvSpPr>
        <p:spPr bwMode="auto">
          <a:xfrm>
            <a:off x="6534150" y="1576388"/>
            <a:ext cx="3155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F23C059C-B46D-4D75-9554-C30015357FF7}" type="datetime'''No'', maintai''n separate ''case-bui''lding ''p''''rocesses'">
              <a:rPr lang="en-US" altLang="en-US" sz="1200" smtClean="0">
                <a:solidFill>
                  <a:srgbClr val="171A1C"/>
                </a:solidFill>
                <a:cs typeface="+mn-cs"/>
              </a:rPr>
              <a:pPr lvl="0">
                <a:spcBef>
                  <a:spcPct val="0"/>
                </a:spcBef>
                <a:spcAft>
                  <a:spcPct val="0"/>
                </a:spcAft>
                <a:buClr>
                  <a:srgbClr val="171A1C"/>
                </a:buClr>
              </a:pPr>
              <a:t>No, maintain separate case-building processes</a:t>
            </a:fld>
            <a:endParaRPr kumimoji="0" lang="en-US" sz="1200" b="0" i="0" strike="noStrike" kern="1200" cap="none" spc="0" normalizeH="0" baseline="0" noProof="0">
              <a:ln>
                <a:noFill/>
              </a:ln>
              <a:solidFill>
                <a:srgbClr val="171A1C"/>
              </a:solidFill>
              <a:effectLst/>
              <a:uLnTx/>
              <a:uFillTx/>
              <a:cs typeface="+mn-cs"/>
            </a:endParaRPr>
          </a:p>
        </p:txBody>
      </p:sp>
      <p:sp>
        <p:nvSpPr>
          <p:cNvPr id="19" name="Text Placeholder 4">
            <a:extLst>
              <a:ext uri="{FF2B5EF4-FFF2-40B4-BE49-F238E27FC236}">
                <a16:creationId xmlns:a16="http://schemas.microsoft.com/office/drawing/2014/main" id="{9C5F0648-8E36-C9BA-5001-666DB9D82C7D}"/>
              </a:ext>
            </a:extLst>
          </p:cNvPr>
          <p:cNvSpPr>
            <a:spLocks noGrp="1"/>
          </p:cNvSpPr>
          <p:nvPr>
            <p:custDataLst>
              <p:tags r:id="rId16"/>
            </p:custDataLst>
          </p:nvPr>
        </p:nvSpPr>
        <p:spPr bwMode="auto">
          <a:xfrm>
            <a:off x="10007600" y="1343025"/>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EA5C0AE-555E-4992-B14E-908D2A555312}"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3" name="Oval 22">
            <a:extLst>
              <a:ext uri="{FF2B5EF4-FFF2-40B4-BE49-F238E27FC236}">
                <a16:creationId xmlns:a16="http://schemas.microsoft.com/office/drawing/2014/main" id="{C841235A-E2A1-4F45-3B71-562F8097604D}"/>
              </a:ext>
            </a:extLst>
          </p:cNvPr>
          <p:cNvSpPr>
            <a:spLocks/>
          </p:cNvSpPr>
          <p:nvPr/>
        </p:nvSpPr>
        <p:spPr>
          <a:xfrm>
            <a:off x="11153775" y="195487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11</a:t>
            </a:r>
          </a:p>
        </p:txBody>
      </p:sp>
      <p:sp>
        <p:nvSpPr>
          <p:cNvPr id="24" name="Oval 23">
            <a:extLst>
              <a:ext uri="{FF2B5EF4-FFF2-40B4-BE49-F238E27FC236}">
                <a16:creationId xmlns:a16="http://schemas.microsoft.com/office/drawing/2014/main" id="{9D6F4542-A58B-20EB-715A-EAE42D63C7D8}"/>
              </a:ext>
            </a:extLst>
          </p:cNvPr>
          <p:cNvSpPr>
            <a:spLocks/>
          </p:cNvSpPr>
          <p:nvPr/>
        </p:nvSpPr>
        <p:spPr>
          <a:xfrm>
            <a:off x="11153775" y="237957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28</a:t>
            </a:r>
          </a:p>
        </p:txBody>
      </p:sp>
      <p:sp>
        <p:nvSpPr>
          <p:cNvPr id="25" name="Oval 24">
            <a:extLst>
              <a:ext uri="{FF2B5EF4-FFF2-40B4-BE49-F238E27FC236}">
                <a16:creationId xmlns:a16="http://schemas.microsoft.com/office/drawing/2014/main" id="{ABDE4FD9-990C-8BFD-660D-FF88739FF938}"/>
              </a:ext>
            </a:extLst>
          </p:cNvPr>
          <p:cNvSpPr>
            <a:spLocks/>
          </p:cNvSpPr>
          <p:nvPr/>
        </p:nvSpPr>
        <p:spPr>
          <a:xfrm>
            <a:off x="11153775" y="27860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16</a:t>
            </a:r>
          </a:p>
        </p:txBody>
      </p:sp>
      <p:sp>
        <p:nvSpPr>
          <p:cNvPr id="28" name="Oval 27">
            <a:extLst>
              <a:ext uri="{FF2B5EF4-FFF2-40B4-BE49-F238E27FC236}">
                <a16:creationId xmlns:a16="http://schemas.microsoft.com/office/drawing/2014/main" id="{8E35BB2F-62C3-560E-8E79-FBC8C832C812}"/>
              </a:ext>
            </a:extLst>
          </p:cNvPr>
          <p:cNvSpPr>
            <a:spLocks/>
          </p:cNvSpPr>
          <p:nvPr/>
        </p:nvSpPr>
        <p:spPr>
          <a:xfrm>
            <a:off x="11153775" y="320917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55</a:t>
            </a:r>
          </a:p>
        </p:txBody>
      </p:sp>
      <p:cxnSp>
        <p:nvCxnSpPr>
          <p:cNvPr id="33" name="Straight Connector 32">
            <a:extLst>
              <a:ext uri="{FF2B5EF4-FFF2-40B4-BE49-F238E27FC236}">
                <a16:creationId xmlns:a16="http://schemas.microsoft.com/office/drawing/2014/main" id="{6DDE84ED-93AD-AC9A-9CAD-8D6FD8A13833}"/>
              </a:ext>
            </a:extLst>
          </p:cNvPr>
          <p:cNvCxnSpPr>
            <a:cxnSpLocks/>
          </p:cNvCxnSpPr>
          <p:nvPr>
            <p:custDataLst>
              <p:tags r:id="rId17"/>
            </p:custDataLst>
          </p:nvPr>
        </p:nvCxnSpPr>
        <p:spPr>
          <a:xfrm>
            <a:off x="492760" y="3621332"/>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47" name="Oval 246">
            <a:extLst>
              <a:ext uri="{FF2B5EF4-FFF2-40B4-BE49-F238E27FC236}">
                <a16:creationId xmlns:a16="http://schemas.microsoft.com/office/drawing/2014/main" id="{860FD381-8701-0A3C-4496-A5CDF1FDE4E8}"/>
              </a:ext>
            </a:extLst>
          </p:cNvPr>
          <p:cNvSpPr>
            <a:spLocks/>
          </p:cNvSpPr>
          <p:nvPr/>
        </p:nvSpPr>
        <p:spPr>
          <a:xfrm>
            <a:off x="10096222" y="88706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xx</a:t>
            </a:r>
          </a:p>
        </p:txBody>
      </p:sp>
      <p:graphicFrame>
        <p:nvGraphicFramePr>
          <p:cNvPr id="21" name="Chart 20">
            <a:extLst>
              <a:ext uri="{FF2B5EF4-FFF2-40B4-BE49-F238E27FC236}">
                <a16:creationId xmlns:a16="http://schemas.microsoft.com/office/drawing/2014/main" id="{BB630A85-0C3C-F32F-4E66-13339EBAD18C}"/>
              </a:ext>
            </a:extLst>
          </p:cNvPr>
          <p:cNvGraphicFramePr/>
          <p:nvPr>
            <p:custDataLst>
              <p:tags r:id="rId18"/>
            </p:custDataLst>
          </p:nvPr>
        </p:nvGraphicFramePr>
        <p:xfrm>
          <a:off x="4119563" y="3867150"/>
          <a:ext cx="6797675" cy="2174875"/>
        </p:xfrm>
        <a:graphic>
          <a:graphicData uri="http://schemas.openxmlformats.org/drawingml/2006/chart">
            <c:chart xmlns:c="http://schemas.openxmlformats.org/drawingml/2006/chart" xmlns:r="http://schemas.openxmlformats.org/officeDocument/2006/relationships" r:id="rId34"/>
          </a:graphicData>
        </a:graphic>
      </p:graphicFrame>
      <p:sp>
        <p:nvSpPr>
          <p:cNvPr id="251" name="Text Placeholder 4">
            <a:extLst>
              <a:ext uri="{FF2B5EF4-FFF2-40B4-BE49-F238E27FC236}">
                <a16:creationId xmlns:a16="http://schemas.microsoft.com/office/drawing/2014/main" id="{71F0EE39-3657-AD57-4E8F-452B088FF6F4}"/>
              </a:ext>
            </a:extLst>
          </p:cNvPr>
          <p:cNvSpPr>
            <a:spLocks noGrp="1"/>
          </p:cNvSpPr>
          <p:nvPr>
            <p:custDataLst>
              <p:tags r:id="rId19"/>
            </p:custDataLst>
          </p:nvPr>
        </p:nvSpPr>
        <p:spPr bwMode="auto">
          <a:xfrm>
            <a:off x="3643313" y="42481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BD110A2-F5F2-47FA-832A-0924B6756533}"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2" name="Text Placeholder 4">
            <a:extLst>
              <a:ext uri="{FF2B5EF4-FFF2-40B4-BE49-F238E27FC236}">
                <a16:creationId xmlns:a16="http://schemas.microsoft.com/office/drawing/2014/main" id="{B81EE601-43D2-D810-B4A8-1432863ABA2F}"/>
              </a:ext>
            </a:extLst>
          </p:cNvPr>
          <p:cNvSpPr>
            <a:spLocks noGrp="1"/>
          </p:cNvSpPr>
          <p:nvPr>
            <p:custDataLst>
              <p:tags r:id="rId20"/>
            </p:custDataLst>
          </p:nvPr>
        </p:nvSpPr>
        <p:spPr bwMode="auto">
          <a:xfrm>
            <a:off x="3643313" y="46577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CAA067F-8585-4B71-8E60-28BBEB076095}"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3" name="Text Placeholder 4">
            <a:extLst>
              <a:ext uri="{FF2B5EF4-FFF2-40B4-BE49-F238E27FC236}">
                <a16:creationId xmlns:a16="http://schemas.microsoft.com/office/drawing/2014/main" id="{FE4EC0A5-EEB9-F7AA-9305-A3CFE1A8D1CE}"/>
              </a:ext>
            </a:extLst>
          </p:cNvPr>
          <p:cNvSpPr>
            <a:spLocks noGrp="1"/>
          </p:cNvSpPr>
          <p:nvPr>
            <p:custDataLst>
              <p:tags r:id="rId21"/>
            </p:custDataLst>
          </p:nvPr>
        </p:nvSpPr>
        <p:spPr bwMode="auto">
          <a:xfrm>
            <a:off x="3643313" y="50688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28D8B56-E657-46E0-9A3C-DFCBDF37004E}"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4" name="Text Placeholder 4">
            <a:extLst>
              <a:ext uri="{FF2B5EF4-FFF2-40B4-BE49-F238E27FC236}">
                <a16:creationId xmlns:a16="http://schemas.microsoft.com/office/drawing/2014/main" id="{4B612DC0-B08F-42AB-7F04-C81F17C41D88}"/>
              </a:ext>
            </a:extLst>
          </p:cNvPr>
          <p:cNvSpPr>
            <a:spLocks noGrp="1"/>
          </p:cNvSpPr>
          <p:nvPr>
            <p:custDataLst>
              <p:tags r:id="rId22"/>
            </p:custDataLst>
          </p:nvPr>
        </p:nvSpPr>
        <p:spPr bwMode="auto">
          <a:xfrm>
            <a:off x="3643313" y="547846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0AADE882-ED91-4C18-BF2F-C8D30E4DA2CD}"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65" name="5. Source">
            <a:extLst>
              <a:ext uri="{FF2B5EF4-FFF2-40B4-BE49-F238E27FC236}">
                <a16:creationId xmlns:a16="http://schemas.microsoft.com/office/drawing/2014/main" id="{CA4EF3A7-8F64-34E5-D9C6-64806ACD399E}"/>
              </a:ext>
            </a:extLst>
          </p:cNvPr>
          <p:cNvSpPr txBox="1"/>
          <p:nvPr>
            <p:custDataLst>
              <p:tags r:id="rId23"/>
            </p:custDataLst>
          </p:nvPr>
        </p:nvSpPr>
        <p:spPr>
          <a:xfrm>
            <a:off x="504793" y="6647109"/>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1</a:t>
            </a:r>
            <a:r>
              <a:rPr lang="en-US">
                <a:solidFill>
                  <a:srgbClr val="171A1C"/>
                </a:solidFill>
                <a:latin typeface="Arial"/>
              </a:rPr>
              <a:t>9</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3" name="Rectangle 272">
            <a:extLst>
              <a:ext uri="{FF2B5EF4-FFF2-40B4-BE49-F238E27FC236}">
                <a16:creationId xmlns:a16="http://schemas.microsoft.com/office/drawing/2014/main" id="{E77813EF-B5F1-F470-96C6-FE138E9A03A2}"/>
              </a:ext>
            </a:extLst>
          </p:cNvPr>
          <p:cNvSpPr/>
          <p:nvPr>
            <p:custDataLst>
              <p:tags r:id="rId24"/>
            </p:custDataLst>
          </p:nvPr>
        </p:nvSpPr>
        <p:spPr bwMode="auto">
          <a:xfrm>
            <a:off x="8672513" y="37941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4" name="Rectangle 273">
            <a:extLst>
              <a:ext uri="{FF2B5EF4-FFF2-40B4-BE49-F238E27FC236}">
                <a16:creationId xmlns:a16="http://schemas.microsoft.com/office/drawing/2014/main" id="{30150243-5D1A-B9B4-ED15-EE5B89DD4DAC}"/>
              </a:ext>
            </a:extLst>
          </p:cNvPr>
          <p:cNvSpPr/>
          <p:nvPr>
            <p:custDataLst>
              <p:tags r:id="rId25"/>
            </p:custDataLst>
          </p:nvPr>
        </p:nvSpPr>
        <p:spPr bwMode="auto">
          <a:xfrm>
            <a:off x="9280525" y="37941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5" name="Rectangle 274">
            <a:extLst>
              <a:ext uri="{FF2B5EF4-FFF2-40B4-BE49-F238E27FC236}">
                <a16:creationId xmlns:a16="http://schemas.microsoft.com/office/drawing/2014/main" id="{948EEEF4-7765-42DA-BFCE-7765547183D9}"/>
              </a:ext>
            </a:extLst>
          </p:cNvPr>
          <p:cNvSpPr/>
          <p:nvPr>
            <p:custDataLst>
              <p:tags r:id="rId26"/>
            </p:custDataLst>
          </p:nvPr>
        </p:nvSpPr>
        <p:spPr bwMode="auto">
          <a:xfrm>
            <a:off x="9791700" y="379412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69" name="Text Placeholder 4">
            <a:extLst>
              <a:ext uri="{FF2B5EF4-FFF2-40B4-BE49-F238E27FC236}">
                <a16:creationId xmlns:a16="http://schemas.microsoft.com/office/drawing/2014/main" id="{5BD6A94E-31A6-0DD8-C666-50D6502239A9}"/>
              </a:ext>
            </a:extLst>
          </p:cNvPr>
          <p:cNvSpPr>
            <a:spLocks noGrp="1"/>
          </p:cNvSpPr>
          <p:nvPr>
            <p:custDataLst>
              <p:tags r:id="rId27"/>
            </p:custDataLst>
          </p:nvPr>
        </p:nvSpPr>
        <p:spPr bwMode="auto">
          <a:xfrm>
            <a:off x="8888413" y="3792538"/>
            <a:ext cx="2905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77CD30B-A3BD-41E1-B635-DD9F1D906CFA}" type="datetime'Y''''''''''''''''e''''''''''''s'''''''''''' '''''''''''">
              <a:rPr lang="en-US" altLang="en-US" sz="1200" smtClean="0">
                <a:solidFill>
                  <a:srgbClr val="171A1C"/>
                </a:solidFill>
                <a:cs typeface="+mn-cs"/>
              </a:rPr>
              <a:pPr lvl="0">
                <a:spcBef>
                  <a:spcPct val="0"/>
                </a:spcBef>
                <a:spcAft>
                  <a:spcPct val="0"/>
                </a:spcAft>
                <a:buClr>
                  <a:srgbClr val="171A1C"/>
                </a:buClr>
              </a:pPr>
              <a:t>Yes </a:t>
            </a:fld>
            <a:endParaRPr kumimoji="0" lang="en-US" sz="1200" b="0" i="0" strike="noStrike" kern="1200" cap="none" spc="0" normalizeH="0" baseline="0" noProof="0">
              <a:ln>
                <a:noFill/>
              </a:ln>
              <a:solidFill>
                <a:srgbClr val="171A1C"/>
              </a:solidFill>
              <a:effectLst/>
              <a:uLnTx/>
              <a:uFillTx/>
              <a:cs typeface="+mn-cs"/>
            </a:endParaRPr>
          </a:p>
        </p:txBody>
      </p:sp>
      <p:sp>
        <p:nvSpPr>
          <p:cNvPr id="271" name="Text Placeholder 4">
            <a:extLst>
              <a:ext uri="{FF2B5EF4-FFF2-40B4-BE49-F238E27FC236}">
                <a16:creationId xmlns:a16="http://schemas.microsoft.com/office/drawing/2014/main" id="{5B0C2C12-619F-B3BF-1891-17850E799583}"/>
              </a:ext>
            </a:extLst>
          </p:cNvPr>
          <p:cNvSpPr>
            <a:spLocks noGrp="1"/>
          </p:cNvSpPr>
          <p:nvPr>
            <p:custDataLst>
              <p:tags r:id="rId28"/>
            </p:custDataLst>
          </p:nvPr>
        </p:nvSpPr>
        <p:spPr bwMode="auto">
          <a:xfrm>
            <a:off x="9496425" y="3792538"/>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7EC9C012-B92C-42C5-B30B-1B51D8FF5021}" type="datetime'''''''''''''''''''N''''''''''''''''''''''''o'''">
              <a:rPr lang="en-US" altLang="en-US" sz="1200" smtClean="0">
                <a:solidFill>
                  <a:srgbClr val="171A1C"/>
                </a:solidFill>
                <a:cs typeface="+mn-cs"/>
              </a:rPr>
              <a:pPr lvl="0">
                <a:spcBef>
                  <a:spcPct val="0"/>
                </a:spcBef>
                <a:spcAft>
                  <a:spcPct val="0"/>
                </a:spcAft>
                <a:buClr>
                  <a:srgbClr val="171A1C"/>
                </a:buClr>
              </a:pPr>
              <a:t>No</a:t>
            </a:fld>
            <a:endParaRPr kumimoji="0" lang="en-US" sz="1200" b="0" i="0" strike="noStrike" kern="1200" cap="none" spc="0" normalizeH="0" baseline="0" noProof="0">
              <a:ln>
                <a:noFill/>
              </a:ln>
              <a:solidFill>
                <a:srgbClr val="171A1C"/>
              </a:solidFill>
              <a:effectLst/>
              <a:uLnTx/>
              <a:uFillTx/>
              <a:cs typeface="+mn-cs"/>
            </a:endParaRPr>
          </a:p>
        </p:txBody>
      </p:sp>
      <p:sp>
        <p:nvSpPr>
          <p:cNvPr id="270" name="Text Placeholder 4">
            <a:extLst>
              <a:ext uri="{FF2B5EF4-FFF2-40B4-BE49-F238E27FC236}">
                <a16:creationId xmlns:a16="http://schemas.microsoft.com/office/drawing/2014/main" id="{F58198E2-E395-17F3-F307-2B708E2C5D3C}"/>
              </a:ext>
            </a:extLst>
          </p:cNvPr>
          <p:cNvSpPr>
            <a:spLocks noGrp="1"/>
          </p:cNvSpPr>
          <p:nvPr>
            <p:custDataLst>
              <p:tags r:id="rId29"/>
            </p:custDataLst>
          </p:nvPr>
        </p:nvSpPr>
        <p:spPr bwMode="auto">
          <a:xfrm>
            <a:off x="10007600" y="3792538"/>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E42CC57A-3B9B-4980-BD5A-4AC47D02C350}"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7" name="Oval 276">
            <a:extLst>
              <a:ext uri="{FF2B5EF4-FFF2-40B4-BE49-F238E27FC236}">
                <a16:creationId xmlns:a16="http://schemas.microsoft.com/office/drawing/2014/main" id="{2E7445E3-F19A-2375-21DD-C2D44035EB05}"/>
              </a:ext>
            </a:extLst>
          </p:cNvPr>
          <p:cNvSpPr>
            <a:spLocks/>
          </p:cNvSpPr>
          <p:nvPr/>
        </p:nvSpPr>
        <p:spPr>
          <a:xfrm>
            <a:off x="11153775" y="42116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11</a:t>
            </a:r>
          </a:p>
        </p:txBody>
      </p:sp>
      <p:sp>
        <p:nvSpPr>
          <p:cNvPr id="278" name="Oval 277">
            <a:extLst>
              <a:ext uri="{FF2B5EF4-FFF2-40B4-BE49-F238E27FC236}">
                <a16:creationId xmlns:a16="http://schemas.microsoft.com/office/drawing/2014/main" id="{35FE608C-0879-7A63-11CF-42EF03B72A90}"/>
              </a:ext>
            </a:extLst>
          </p:cNvPr>
          <p:cNvSpPr>
            <a:spLocks/>
          </p:cNvSpPr>
          <p:nvPr/>
        </p:nvSpPr>
        <p:spPr>
          <a:xfrm>
            <a:off x="11153775" y="46243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29</a:t>
            </a:r>
          </a:p>
        </p:txBody>
      </p:sp>
      <p:sp>
        <p:nvSpPr>
          <p:cNvPr id="279" name="Oval 278">
            <a:extLst>
              <a:ext uri="{FF2B5EF4-FFF2-40B4-BE49-F238E27FC236}">
                <a16:creationId xmlns:a16="http://schemas.microsoft.com/office/drawing/2014/main" id="{87A9F8DD-FD06-2E88-2AFF-D3D45C81B560}"/>
              </a:ext>
            </a:extLst>
          </p:cNvPr>
          <p:cNvSpPr>
            <a:spLocks/>
          </p:cNvSpPr>
          <p:nvPr/>
        </p:nvSpPr>
        <p:spPr>
          <a:xfrm>
            <a:off x="11153775" y="50371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280" name="Oval 279">
            <a:extLst>
              <a:ext uri="{FF2B5EF4-FFF2-40B4-BE49-F238E27FC236}">
                <a16:creationId xmlns:a16="http://schemas.microsoft.com/office/drawing/2014/main" id="{1D80B0AC-9BD0-FF58-C2D9-4773EC8371FE}"/>
              </a:ext>
            </a:extLst>
          </p:cNvPr>
          <p:cNvSpPr>
            <a:spLocks/>
          </p:cNvSpPr>
          <p:nvPr/>
        </p:nvSpPr>
        <p:spPr>
          <a:xfrm>
            <a:off x="11153775" y="54498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55</a:t>
            </a:r>
          </a:p>
        </p:txBody>
      </p:sp>
      <p:sp>
        <p:nvSpPr>
          <p:cNvPr id="38" name="Rectangle 37">
            <a:extLst>
              <a:ext uri="{FF2B5EF4-FFF2-40B4-BE49-F238E27FC236}">
                <a16:creationId xmlns:a16="http://schemas.microsoft.com/office/drawing/2014/main" id="{C7F9D6D8-B568-7BE5-DDEC-2F2B4F87B2BC}"/>
              </a:ext>
            </a:extLst>
          </p:cNvPr>
          <p:cNvSpPr/>
          <p:nvPr/>
        </p:nvSpPr>
        <p:spPr>
          <a:xfrm>
            <a:off x="504793" y="5914575"/>
            <a:ext cx="11153807" cy="581475"/>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pPr>
            <a:r>
              <a:rPr lang="en-US" sz="1400" b="1">
                <a:solidFill>
                  <a:schemeClr val="tx1"/>
                </a:solidFill>
              </a:rPr>
              <a:t>All TSPs (100%) support the consolidation of the SSWG and RTP case building processes</a:t>
            </a:r>
          </a:p>
          <a:p>
            <a:pPr>
              <a:spcBef>
                <a:spcPts val="300"/>
              </a:spcBef>
            </a:pPr>
            <a:r>
              <a:rPr lang="en-US" sz="1400" b="1">
                <a:solidFill>
                  <a:schemeClr val="tx1"/>
                </a:solidFill>
              </a:rPr>
              <a:t>TSPs are split on whether an annual CTP case re-build is sufficient, with 45% agreeing and 36% disagreeing </a:t>
            </a:r>
          </a:p>
          <a:p>
            <a:pPr>
              <a:spcBef>
                <a:spcPts val="300"/>
              </a:spcBef>
            </a:pPr>
            <a:endParaRPr lang="en-US" sz="1400" b="1">
              <a:solidFill>
                <a:schemeClr val="tx1"/>
              </a:solidFill>
            </a:endParaRPr>
          </a:p>
        </p:txBody>
      </p:sp>
    </p:spTree>
    <p:extLst>
      <p:ext uri="{BB962C8B-B14F-4D97-AF65-F5344CB8AC3E}">
        <p14:creationId xmlns:p14="http://schemas.microsoft.com/office/powerpoint/2010/main" val="21230235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EE334-5902-81EB-91B2-3BCED95DC96E}"/>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4036541-B270-AB68-7FC7-1A308C08F2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60" imgH="360" progId="TCLayout.ActiveDocument.1">
                  <p:embed/>
                </p:oleObj>
              </mc:Choice>
              <mc:Fallback>
                <p:oleObj name="think-cell Slide" r:id="rId31" imgW="360" imgH="360" progId="TCLayout.ActiveDocument.1">
                  <p:embed/>
                  <p:pic>
                    <p:nvPicPr>
                      <p:cNvPr id="5" name="Object 6" hidden="1">
                        <a:extLst>
                          <a:ext uri="{FF2B5EF4-FFF2-40B4-BE49-F238E27FC236}">
                            <a16:creationId xmlns:a16="http://schemas.microsoft.com/office/drawing/2014/main" id="{54036541-B270-AB68-7FC7-1A308C08F238}"/>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B33C8232-5021-2E2E-452C-706C85DB2D65}"/>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Short circuit cases</a:t>
            </a:r>
          </a:p>
        </p:txBody>
      </p:sp>
      <p:sp>
        <p:nvSpPr>
          <p:cNvPr id="27" name="TextBox 26">
            <a:extLst>
              <a:ext uri="{FF2B5EF4-FFF2-40B4-BE49-F238E27FC236}">
                <a16:creationId xmlns:a16="http://schemas.microsoft.com/office/drawing/2014/main" id="{AC44E53B-2AA7-8686-1ED3-8EF9653FCF28}"/>
              </a:ext>
            </a:extLst>
          </p:cNvPr>
          <p:cNvSpPr txBox="1">
            <a:spLocks/>
          </p:cNvSpPr>
          <p:nvPr>
            <p:custDataLst>
              <p:tags r:id="rId3"/>
            </p:custDataLst>
          </p:nvPr>
        </p:nvSpPr>
        <p:spPr>
          <a:xfrm>
            <a:off x="492761" y="1787525"/>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6" name="TextBox 35">
            <a:extLst>
              <a:ext uri="{FF2B5EF4-FFF2-40B4-BE49-F238E27FC236}">
                <a16:creationId xmlns:a16="http://schemas.microsoft.com/office/drawing/2014/main" id="{38C14DD5-391D-DD89-83D7-B9DF0707014F}"/>
              </a:ext>
            </a:extLst>
          </p:cNvPr>
          <p:cNvSpPr txBox="1">
            <a:spLocks/>
          </p:cNvSpPr>
          <p:nvPr>
            <p:custDataLst>
              <p:tags r:id="rId4"/>
            </p:custDataLst>
          </p:nvPr>
        </p:nvSpPr>
        <p:spPr>
          <a:xfrm>
            <a:off x="10680087" y="1000920"/>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0" i="0" u="none" strike="noStrike" kern="1200" cap="none" spc="0" normalizeH="0" baseline="0" noProof="0">
                <a:ln>
                  <a:noFill/>
                </a:ln>
                <a:solidFill>
                  <a:srgbClr val="000000"/>
                </a:solidFill>
                <a:effectLst/>
                <a:uLnTx/>
                <a:uFillTx/>
                <a:latin typeface="Arial"/>
                <a:ea typeface="+mn-ea"/>
                <a:cs typeface="Arial" panose="020B0604020202020204" pitchFamily="34" charset="0"/>
              </a:rPr>
              <a:t># of respondents</a:t>
            </a:r>
          </a:p>
        </p:txBody>
      </p:sp>
      <p:grpSp>
        <p:nvGrpSpPr>
          <p:cNvPr id="156" name="Group 155" descr="Confidential document label">
            <a:extLst>
              <a:ext uri="{FF2B5EF4-FFF2-40B4-BE49-F238E27FC236}">
                <a16:creationId xmlns:a16="http://schemas.microsoft.com/office/drawing/2014/main" id="{0447A6B2-EC2A-4AC9-B27C-767B9E5F579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505BCF12-1301-8258-EE8C-F4B08DC0AB6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54684059-C5D9-5ACE-060C-63CFE71482E1}"/>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latin typeface="Arial"/>
                  <a:ea typeface="+mn-ea"/>
                  <a:cs typeface="+mn-cs"/>
                </a:rPr>
                <a:t>PUBLIC</a:t>
              </a:r>
            </a:p>
          </p:txBody>
        </p:sp>
      </p:grpSp>
      <p:sp>
        <p:nvSpPr>
          <p:cNvPr id="2" name="TextBox 1">
            <a:extLst>
              <a:ext uri="{FF2B5EF4-FFF2-40B4-BE49-F238E27FC236}">
                <a16:creationId xmlns:a16="http://schemas.microsoft.com/office/drawing/2014/main" id="{3EEC57C8-62D5-C095-3602-586A150E573E}"/>
              </a:ext>
            </a:extLst>
          </p:cNvPr>
          <p:cNvSpPr txBox="1">
            <a:spLocks/>
          </p:cNvSpPr>
          <p:nvPr>
            <p:custDataLst>
              <p:tags r:id="rId5"/>
            </p:custDataLst>
          </p:nvPr>
        </p:nvSpPr>
        <p:spPr>
          <a:xfrm>
            <a:off x="506347" y="4232275"/>
            <a:ext cx="2818744" cy="153352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None/>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Q23: Should ERCOT produce short circuit cases that match the core set of cases listed in Q19? </a:t>
            </a:r>
            <a:r>
              <a:rPr kumimoji="0" lang="en-US" sz="12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sp>
        <p:nvSpPr>
          <p:cNvPr id="7" name="TextBox 6">
            <a:extLst>
              <a:ext uri="{FF2B5EF4-FFF2-40B4-BE49-F238E27FC236}">
                <a16:creationId xmlns:a16="http://schemas.microsoft.com/office/drawing/2014/main" id="{A5C5B5D4-3BD3-5131-28CF-72722A34D06D}"/>
              </a:ext>
            </a:extLst>
          </p:cNvPr>
          <p:cNvSpPr txBox="1">
            <a:spLocks/>
          </p:cNvSpPr>
          <p:nvPr/>
        </p:nvSpPr>
        <p:spPr>
          <a:xfrm>
            <a:off x="492759" y="1841500"/>
            <a:ext cx="2833503" cy="1449388"/>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Q22: Should ERCOT consolidate short circuit case building into the steady state case building processes? </a:t>
            </a:r>
            <a:r>
              <a:rPr kumimoji="0" lang="en-US" sz="12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graphicFrame>
        <p:nvGraphicFramePr>
          <p:cNvPr id="20" name="Chart 19">
            <a:extLst>
              <a:ext uri="{FF2B5EF4-FFF2-40B4-BE49-F238E27FC236}">
                <a16:creationId xmlns:a16="http://schemas.microsoft.com/office/drawing/2014/main" id="{0FB8B2B1-8CD7-0377-1AEF-A3F19A41A4CB}"/>
              </a:ext>
            </a:extLst>
          </p:cNvPr>
          <p:cNvGraphicFramePr/>
          <p:nvPr>
            <p:custDataLst>
              <p:tags r:id="rId6"/>
            </p:custDataLst>
          </p:nvPr>
        </p:nvGraphicFramePr>
        <p:xfrm>
          <a:off x="4119563" y="1604963"/>
          <a:ext cx="6805612" cy="2174875"/>
        </p:xfrm>
        <a:graphic>
          <a:graphicData uri="http://schemas.openxmlformats.org/drawingml/2006/chart">
            <c:chart xmlns:c="http://schemas.openxmlformats.org/drawingml/2006/chart" xmlns:r="http://schemas.openxmlformats.org/officeDocument/2006/relationships" r:id="rId33"/>
          </a:graphicData>
        </a:graphic>
      </p:graphicFrame>
      <p:sp>
        <p:nvSpPr>
          <p:cNvPr id="9" name="Text Placeholder 4">
            <a:extLst>
              <a:ext uri="{FF2B5EF4-FFF2-40B4-BE49-F238E27FC236}">
                <a16:creationId xmlns:a16="http://schemas.microsoft.com/office/drawing/2014/main" id="{B00EBEFE-E7CC-1901-366D-A2A7A70CEA91}"/>
              </a:ext>
            </a:extLst>
          </p:cNvPr>
          <p:cNvSpPr>
            <a:spLocks noGrp="1"/>
          </p:cNvSpPr>
          <p:nvPr>
            <p:custDataLst>
              <p:tags r:id="rId7"/>
            </p:custDataLst>
          </p:nvPr>
        </p:nvSpPr>
        <p:spPr bwMode="auto">
          <a:xfrm>
            <a:off x="3643313" y="19859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EAE7164-F476-4C24-B933-CF4B1E5FBD4D}"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0" name="Text Placeholder 4">
            <a:extLst>
              <a:ext uri="{FF2B5EF4-FFF2-40B4-BE49-F238E27FC236}">
                <a16:creationId xmlns:a16="http://schemas.microsoft.com/office/drawing/2014/main" id="{DB103DF0-B357-5BD7-50D9-F8F7C4D4FF4A}"/>
              </a:ext>
            </a:extLst>
          </p:cNvPr>
          <p:cNvSpPr>
            <a:spLocks noGrp="1"/>
          </p:cNvSpPr>
          <p:nvPr>
            <p:custDataLst>
              <p:tags r:id="rId8"/>
            </p:custDataLst>
          </p:nvPr>
        </p:nvSpPr>
        <p:spPr bwMode="auto">
          <a:xfrm>
            <a:off x="3643313" y="23955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C18AA451-488F-44E5-A3C9-4FEEC63A2C7E}"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1" name="Text Placeholder 4">
            <a:extLst>
              <a:ext uri="{FF2B5EF4-FFF2-40B4-BE49-F238E27FC236}">
                <a16:creationId xmlns:a16="http://schemas.microsoft.com/office/drawing/2014/main" id="{D366EEB5-2CC8-C7D2-625E-6577FE430EC4}"/>
              </a:ext>
            </a:extLst>
          </p:cNvPr>
          <p:cNvSpPr>
            <a:spLocks noGrp="1"/>
          </p:cNvSpPr>
          <p:nvPr>
            <p:custDataLst>
              <p:tags r:id="rId9"/>
            </p:custDataLst>
          </p:nvPr>
        </p:nvSpPr>
        <p:spPr bwMode="auto">
          <a:xfrm>
            <a:off x="3643313" y="28067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A3722C1-DD4A-4A96-BFCD-7AB35F015BBA}"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0" name="Text Placeholder 4">
            <a:extLst>
              <a:ext uri="{FF2B5EF4-FFF2-40B4-BE49-F238E27FC236}">
                <a16:creationId xmlns:a16="http://schemas.microsoft.com/office/drawing/2014/main" id="{3BB48C32-7A0D-A0C3-BB29-4B2FE25A1401}"/>
              </a:ext>
            </a:extLst>
          </p:cNvPr>
          <p:cNvSpPr>
            <a:spLocks noGrp="1"/>
          </p:cNvSpPr>
          <p:nvPr>
            <p:custDataLst>
              <p:tags r:id="rId10"/>
            </p:custDataLst>
          </p:nvPr>
        </p:nvSpPr>
        <p:spPr bwMode="auto">
          <a:xfrm>
            <a:off x="3643313" y="32162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A3A7DD7C-46D0-4C73-86E5-3CCBCDF2B77F}"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4" name="Rectangle 13">
            <a:extLst>
              <a:ext uri="{FF2B5EF4-FFF2-40B4-BE49-F238E27FC236}">
                <a16:creationId xmlns:a16="http://schemas.microsoft.com/office/drawing/2014/main" id="{689B6589-4573-D5D9-CFB6-C3EF19762464}"/>
              </a:ext>
            </a:extLst>
          </p:cNvPr>
          <p:cNvSpPr/>
          <p:nvPr>
            <p:custDataLst>
              <p:tags r:id="rId11"/>
            </p:custDataLst>
          </p:nvPr>
        </p:nvSpPr>
        <p:spPr bwMode="auto">
          <a:xfrm>
            <a:off x="4511675" y="14557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E6197D90-92D3-3A3A-B6C8-31655692E39B}"/>
              </a:ext>
            </a:extLst>
          </p:cNvPr>
          <p:cNvSpPr/>
          <p:nvPr>
            <p:custDataLst>
              <p:tags r:id="rId12"/>
            </p:custDataLst>
          </p:nvPr>
        </p:nvSpPr>
        <p:spPr bwMode="auto">
          <a:xfrm>
            <a:off x="6283325" y="14557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01F3AA08-5B3D-F627-8386-B528B0C7CE0E}"/>
              </a:ext>
            </a:extLst>
          </p:cNvPr>
          <p:cNvSpPr/>
          <p:nvPr>
            <p:custDataLst>
              <p:tags r:id="rId13"/>
            </p:custDataLst>
          </p:nvPr>
        </p:nvSpPr>
        <p:spPr bwMode="auto">
          <a:xfrm>
            <a:off x="9799638" y="145573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7" name="Text Placeholder 4">
            <a:extLst>
              <a:ext uri="{FF2B5EF4-FFF2-40B4-BE49-F238E27FC236}">
                <a16:creationId xmlns:a16="http://schemas.microsoft.com/office/drawing/2014/main" id="{ED98A909-F609-17FF-FFD1-2F2FFFD0D7E0}"/>
              </a:ext>
            </a:extLst>
          </p:cNvPr>
          <p:cNvSpPr>
            <a:spLocks noGrp="1"/>
          </p:cNvSpPr>
          <p:nvPr>
            <p:custDataLst>
              <p:tags r:id="rId14"/>
            </p:custDataLst>
          </p:nvPr>
        </p:nvSpPr>
        <p:spPr bwMode="auto">
          <a:xfrm>
            <a:off x="4727575" y="1454150"/>
            <a:ext cx="14541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878E71B3-3679-4466-B897-E603E354A8D1}" type="datetime'''Yes'', ''f''''u''''''ll'' ''''cons''o''''l''idat''''ion'''''">
              <a:rPr lang="en-US" altLang="en-US" sz="1200" smtClean="0">
                <a:solidFill>
                  <a:srgbClr val="171A1C"/>
                </a:solidFill>
                <a:cs typeface="+mn-cs"/>
              </a:rPr>
              <a:pPr lvl="0">
                <a:spcBef>
                  <a:spcPct val="0"/>
                </a:spcBef>
                <a:spcAft>
                  <a:spcPct val="0"/>
                </a:spcAft>
                <a:buClr>
                  <a:srgbClr val="171A1C"/>
                </a:buClr>
              </a:pPr>
              <a:t>Yes, full consolidation</a:t>
            </a:fld>
            <a:endParaRPr kumimoji="0" lang="en-US" sz="1200" b="0" i="0" strike="noStrike" kern="1200" cap="none" spc="0" normalizeH="0" baseline="0" noProof="0">
              <a:ln>
                <a:noFill/>
              </a:ln>
              <a:solidFill>
                <a:srgbClr val="171A1C"/>
              </a:solidFill>
              <a:effectLst/>
              <a:uLnTx/>
              <a:uFillTx/>
              <a:cs typeface="+mn-cs"/>
            </a:endParaRPr>
          </a:p>
        </p:txBody>
      </p:sp>
      <p:sp>
        <p:nvSpPr>
          <p:cNvPr id="18" name="Text Placeholder 4">
            <a:extLst>
              <a:ext uri="{FF2B5EF4-FFF2-40B4-BE49-F238E27FC236}">
                <a16:creationId xmlns:a16="http://schemas.microsoft.com/office/drawing/2014/main" id="{F1FEBDB6-FA24-50C9-6189-D592B09FCC75}"/>
              </a:ext>
            </a:extLst>
          </p:cNvPr>
          <p:cNvSpPr>
            <a:spLocks noGrp="1"/>
          </p:cNvSpPr>
          <p:nvPr>
            <p:custDataLst>
              <p:tags r:id="rId15"/>
            </p:custDataLst>
          </p:nvPr>
        </p:nvSpPr>
        <p:spPr bwMode="auto">
          <a:xfrm>
            <a:off x="6499225" y="1454150"/>
            <a:ext cx="3198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B4C00B0C-8049-4AFB-9563-E69B6A51856B}" type="datetime'No, mai''n''tain sep''arate ''case-building'''' processe''s '">
              <a:rPr lang="en-US" altLang="en-US" sz="1200" smtClean="0">
                <a:solidFill>
                  <a:srgbClr val="171A1C"/>
                </a:solidFill>
                <a:cs typeface="+mn-cs"/>
              </a:rPr>
              <a:pPr lvl="0">
                <a:spcBef>
                  <a:spcPct val="0"/>
                </a:spcBef>
                <a:spcAft>
                  <a:spcPct val="0"/>
                </a:spcAft>
                <a:buClr>
                  <a:srgbClr val="171A1C"/>
                </a:buClr>
              </a:pPr>
              <a:t>No, maintain separate case-building processes </a:t>
            </a:fld>
            <a:endParaRPr kumimoji="0" lang="en-US" sz="1200" b="0" i="0" strike="noStrike" kern="1200" cap="none" spc="0" normalizeH="0" baseline="0" noProof="0">
              <a:ln>
                <a:noFill/>
              </a:ln>
              <a:solidFill>
                <a:srgbClr val="171A1C"/>
              </a:solidFill>
              <a:effectLst/>
              <a:uLnTx/>
              <a:uFillTx/>
              <a:cs typeface="+mn-cs"/>
            </a:endParaRPr>
          </a:p>
        </p:txBody>
      </p:sp>
      <p:sp>
        <p:nvSpPr>
          <p:cNvPr id="19" name="Text Placeholder 4">
            <a:extLst>
              <a:ext uri="{FF2B5EF4-FFF2-40B4-BE49-F238E27FC236}">
                <a16:creationId xmlns:a16="http://schemas.microsoft.com/office/drawing/2014/main" id="{10E6FCBA-DE21-0980-11A4-F2602B0A09C6}"/>
              </a:ext>
            </a:extLst>
          </p:cNvPr>
          <p:cNvSpPr>
            <a:spLocks noGrp="1"/>
          </p:cNvSpPr>
          <p:nvPr>
            <p:custDataLst>
              <p:tags r:id="rId16"/>
            </p:custDataLst>
          </p:nvPr>
        </p:nvSpPr>
        <p:spPr bwMode="auto">
          <a:xfrm>
            <a:off x="10015538" y="145415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EA5C0AE-555E-4992-B14E-908D2A555312}"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3" name="Oval 22">
            <a:extLst>
              <a:ext uri="{FF2B5EF4-FFF2-40B4-BE49-F238E27FC236}">
                <a16:creationId xmlns:a16="http://schemas.microsoft.com/office/drawing/2014/main" id="{14CF33A3-1DB1-1B64-97D7-1775D8C4EEB1}"/>
              </a:ext>
            </a:extLst>
          </p:cNvPr>
          <p:cNvSpPr>
            <a:spLocks/>
          </p:cNvSpPr>
          <p:nvPr/>
        </p:nvSpPr>
        <p:spPr>
          <a:xfrm>
            <a:off x="11153775" y="193741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12</a:t>
            </a:r>
          </a:p>
        </p:txBody>
      </p:sp>
      <p:sp>
        <p:nvSpPr>
          <p:cNvPr id="24" name="Oval 23">
            <a:extLst>
              <a:ext uri="{FF2B5EF4-FFF2-40B4-BE49-F238E27FC236}">
                <a16:creationId xmlns:a16="http://schemas.microsoft.com/office/drawing/2014/main" id="{A2C776BF-B84D-2DDD-3B40-D7ACE81E9698}"/>
              </a:ext>
            </a:extLst>
          </p:cNvPr>
          <p:cNvSpPr>
            <a:spLocks/>
          </p:cNvSpPr>
          <p:nvPr/>
        </p:nvSpPr>
        <p:spPr>
          <a:xfrm>
            <a:off x="11153775" y="2345489"/>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28</a:t>
            </a:r>
          </a:p>
        </p:txBody>
      </p:sp>
      <p:sp>
        <p:nvSpPr>
          <p:cNvPr id="25" name="Oval 24">
            <a:extLst>
              <a:ext uri="{FF2B5EF4-FFF2-40B4-BE49-F238E27FC236}">
                <a16:creationId xmlns:a16="http://schemas.microsoft.com/office/drawing/2014/main" id="{35C20B67-D882-DAED-2568-3AB69B1F08C5}"/>
              </a:ext>
            </a:extLst>
          </p:cNvPr>
          <p:cNvSpPr>
            <a:spLocks/>
          </p:cNvSpPr>
          <p:nvPr/>
        </p:nvSpPr>
        <p:spPr>
          <a:xfrm>
            <a:off x="11153775" y="27686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28" name="Oval 27">
            <a:extLst>
              <a:ext uri="{FF2B5EF4-FFF2-40B4-BE49-F238E27FC236}">
                <a16:creationId xmlns:a16="http://schemas.microsoft.com/office/drawing/2014/main" id="{9045AB22-A93E-2072-34BC-12E670642B8B}"/>
              </a:ext>
            </a:extLst>
          </p:cNvPr>
          <p:cNvSpPr>
            <a:spLocks/>
          </p:cNvSpPr>
          <p:nvPr/>
        </p:nvSpPr>
        <p:spPr>
          <a:xfrm>
            <a:off x="11153775" y="32083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55</a:t>
            </a:r>
          </a:p>
        </p:txBody>
      </p:sp>
      <p:cxnSp>
        <p:nvCxnSpPr>
          <p:cNvPr id="33" name="Straight Connector 32">
            <a:extLst>
              <a:ext uri="{FF2B5EF4-FFF2-40B4-BE49-F238E27FC236}">
                <a16:creationId xmlns:a16="http://schemas.microsoft.com/office/drawing/2014/main" id="{8446146A-3338-0C39-EA10-2A46E453549A}"/>
              </a:ext>
            </a:extLst>
          </p:cNvPr>
          <p:cNvCxnSpPr>
            <a:cxnSpLocks/>
          </p:cNvCxnSpPr>
          <p:nvPr>
            <p:custDataLst>
              <p:tags r:id="rId17"/>
            </p:custDataLst>
          </p:nvPr>
        </p:nvCxnSpPr>
        <p:spPr>
          <a:xfrm>
            <a:off x="492760" y="364490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47" name="Oval 246">
            <a:extLst>
              <a:ext uri="{FF2B5EF4-FFF2-40B4-BE49-F238E27FC236}">
                <a16:creationId xmlns:a16="http://schemas.microsoft.com/office/drawing/2014/main" id="{36DF56B9-93B9-5990-E3B2-5D8AABC1DF2B}"/>
              </a:ext>
            </a:extLst>
          </p:cNvPr>
          <p:cNvSpPr>
            <a:spLocks/>
          </p:cNvSpPr>
          <p:nvPr/>
        </p:nvSpPr>
        <p:spPr>
          <a:xfrm>
            <a:off x="10162556" y="96440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xx</a:t>
            </a:r>
          </a:p>
        </p:txBody>
      </p:sp>
      <p:graphicFrame>
        <p:nvGraphicFramePr>
          <p:cNvPr id="21" name="Chart 20">
            <a:extLst>
              <a:ext uri="{FF2B5EF4-FFF2-40B4-BE49-F238E27FC236}">
                <a16:creationId xmlns:a16="http://schemas.microsoft.com/office/drawing/2014/main" id="{F46E0F48-9834-1BD6-38F7-9D57B38E3153}"/>
              </a:ext>
            </a:extLst>
          </p:cNvPr>
          <p:cNvGraphicFramePr/>
          <p:nvPr>
            <p:custDataLst>
              <p:tags r:id="rId18"/>
            </p:custDataLst>
          </p:nvPr>
        </p:nvGraphicFramePr>
        <p:xfrm>
          <a:off x="4119563" y="3906838"/>
          <a:ext cx="6805612" cy="2174875"/>
        </p:xfrm>
        <a:graphic>
          <a:graphicData uri="http://schemas.openxmlformats.org/drawingml/2006/chart">
            <c:chart xmlns:c="http://schemas.openxmlformats.org/drawingml/2006/chart" xmlns:r="http://schemas.openxmlformats.org/officeDocument/2006/relationships" r:id="rId34"/>
          </a:graphicData>
        </a:graphic>
      </p:graphicFrame>
      <p:sp>
        <p:nvSpPr>
          <p:cNvPr id="251" name="Text Placeholder 4">
            <a:extLst>
              <a:ext uri="{FF2B5EF4-FFF2-40B4-BE49-F238E27FC236}">
                <a16:creationId xmlns:a16="http://schemas.microsoft.com/office/drawing/2014/main" id="{13391DCC-437E-97B1-37F6-932A33F15A61}"/>
              </a:ext>
            </a:extLst>
          </p:cNvPr>
          <p:cNvSpPr>
            <a:spLocks noGrp="1"/>
          </p:cNvSpPr>
          <p:nvPr>
            <p:custDataLst>
              <p:tags r:id="rId19"/>
            </p:custDataLst>
          </p:nvPr>
        </p:nvSpPr>
        <p:spPr bwMode="auto">
          <a:xfrm>
            <a:off x="3643313" y="428783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BD110A2-F5F2-47FA-832A-0924B6756533}"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2" name="Text Placeholder 4">
            <a:extLst>
              <a:ext uri="{FF2B5EF4-FFF2-40B4-BE49-F238E27FC236}">
                <a16:creationId xmlns:a16="http://schemas.microsoft.com/office/drawing/2014/main" id="{5862E999-B5B0-F580-A78E-C2AEA42551BD}"/>
              </a:ext>
            </a:extLst>
          </p:cNvPr>
          <p:cNvSpPr>
            <a:spLocks noGrp="1"/>
          </p:cNvSpPr>
          <p:nvPr>
            <p:custDataLst>
              <p:tags r:id="rId20"/>
            </p:custDataLst>
          </p:nvPr>
        </p:nvSpPr>
        <p:spPr bwMode="auto">
          <a:xfrm>
            <a:off x="3643313" y="46974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CAA067F-8585-4B71-8E60-28BBEB076095}"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3" name="Text Placeholder 4">
            <a:extLst>
              <a:ext uri="{FF2B5EF4-FFF2-40B4-BE49-F238E27FC236}">
                <a16:creationId xmlns:a16="http://schemas.microsoft.com/office/drawing/2014/main" id="{690E2DEB-7B49-11AE-D5BF-E94CC91FC1E3}"/>
              </a:ext>
            </a:extLst>
          </p:cNvPr>
          <p:cNvSpPr>
            <a:spLocks noGrp="1"/>
          </p:cNvSpPr>
          <p:nvPr>
            <p:custDataLst>
              <p:tags r:id="rId21"/>
            </p:custDataLst>
          </p:nvPr>
        </p:nvSpPr>
        <p:spPr bwMode="auto">
          <a:xfrm>
            <a:off x="3643313" y="51085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28D8B56-E657-46E0-9A3C-DFCBDF37004E}"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4" name="Text Placeholder 4">
            <a:extLst>
              <a:ext uri="{FF2B5EF4-FFF2-40B4-BE49-F238E27FC236}">
                <a16:creationId xmlns:a16="http://schemas.microsoft.com/office/drawing/2014/main" id="{4C7FC38D-DEEE-6721-3480-0C3D12D73505}"/>
              </a:ext>
            </a:extLst>
          </p:cNvPr>
          <p:cNvSpPr>
            <a:spLocks noGrp="1"/>
          </p:cNvSpPr>
          <p:nvPr>
            <p:custDataLst>
              <p:tags r:id="rId22"/>
            </p:custDataLst>
          </p:nvPr>
        </p:nvSpPr>
        <p:spPr bwMode="auto">
          <a:xfrm>
            <a:off x="3643313" y="55181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0AADE882-ED91-4C18-BF2F-C8D30E4DA2CD}"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65" name="5. Source">
            <a:extLst>
              <a:ext uri="{FF2B5EF4-FFF2-40B4-BE49-F238E27FC236}">
                <a16:creationId xmlns:a16="http://schemas.microsoft.com/office/drawing/2014/main" id="{83759AB1-F656-61CA-7ED7-4D15B62C0F9F}"/>
              </a:ext>
            </a:extLst>
          </p:cNvPr>
          <p:cNvSpPr txBox="1"/>
          <p:nvPr>
            <p:custDataLst>
              <p:tags r:id="rId23"/>
            </p:custDataLst>
          </p:nvPr>
        </p:nvSpPr>
        <p:spPr>
          <a:xfrm>
            <a:off x="504793" y="6503436"/>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1</a:t>
            </a:r>
            <a:r>
              <a:rPr lang="en-US">
                <a:solidFill>
                  <a:srgbClr val="171A1C"/>
                </a:solidFill>
                <a:latin typeface="Arial"/>
              </a:rPr>
              <a:t>9</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3" name="Rectangle 272">
            <a:extLst>
              <a:ext uri="{FF2B5EF4-FFF2-40B4-BE49-F238E27FC236}">
                <a16:creationId xmlns:a16="http://schemas.microsoft.com/office/drawing/2014/main" id="{F42623F1-F342-C228-B1B4-7CDEF6A6C0D4}"/>
              </a:ext>
            </a:extLst>
          </p:cNvPr>
          <p:cNvSpPr/>
          <p:nvPr>
            <p:custDataLst>
              <p:tags r:id="rId24"/>
            </p:custDataLst>
          </p:nvPr>
        </p:nvSpPr>
        <p:spPr bwMode="auto">
          <a:xfrm>
            <a:off x="8723313" y="3840163"/>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4" name="Rectangle 273">
            <a:extLst>
              <a:ext uri="{FF2B5EF4-FFF2-40B4-BE49-F238E27FC236}">
                <a16:creationId xmlns:a16="http://schemas.microsoft.com/office/drawing/2014/main" id="{E7542C8F-F86E-6A46-2653-B98C8D119BFD}"/>
              </a:ext>
            </a:extLst>
          </p:cNvPr>
          <p:cNvSpPr/>
          <p:nvPr>
            <p:custDataLst>
              <p:tags r:id="rId25"/>
            </p:custDataLst>
          </p:nvPr>
        </p:nvSpPr>
        <p:spPr bwMode="auto">
          <a:xfrm>
            <a:off x="9288463" y="3840163"/>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5" name="Rectangle 274">
            <a:extLst>
              <a:ext uri="{FF2B5EF4-FFF2-40B4-BE49-F238E27FC236}">
                <a16:creationId xmlns:a16="http://schemas.microsoft.com/office/drawing/2014/main" id="{DD3A568C-64DF-ABF4-3494-AA67A826B398}"/>
              </a:ext>
            </a:extLst>
          </p:cNvPr>
          <p:cNvSpPr/>
          <p:nvPr>
            <p:custDataLst>
              <p:tags r:id="rId26"/>
            </p:custDataLst>
          </p:nvPr>
        </p:nvSpPr>
        <p:spPr bwMode="auto">
          <a:xfrm>
            <a:off x="9799638" y="3840163"/>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69" name="Text Placeholder 4">
            <a:extLst>
              <a:ext uri="{FF2B5EF4-FFF2-40B4-BE49-F238E27FC236}">
                <a16:creationId xmlns:a16="http://schemas.microsoft.com/office/drawing/2014/main" id="{AF30F17D-1214-F235-D1B0-5BE97A593F96}"/>
              </a:ext>
            </a:extLst>
          </p:cNvPr>
          <p:cNvSpPr>
            <a:spLocks noGrp="1"/>
          </p:cNvSpPr>
          <p:nvPr>
            <p:custDataLst>
              <p:tags r:id="rId27"/>
            </p:custDataLst>
          </p:nvPr>
        </p:nvSpPr>
        <p:spPr bwMode="auto">
          <a:xfrm>
            <a:off x="8939213" y="3838575"/>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A99E4159-F44D-4E74-A0F1-046E1A6F6C31}" type="datetime'''''''''''Y''''''''''''''e''''''''''''''''''''''''''''''s'''''">
              <a:rPr lang="en-US" altLang="en-US" sz="1200" smtClean="0">
                <a:solidFill>
                  <a:srgbClr val="171A1C"/>
                </a:solidFill>
                <a:cs typeface="+mn-cs"/>
              </a:rPr>
              <a:pPr lvl="0">
                <a:spcBef>
                  <a:spcPct val="0"/>
                </a:spcBef>
                <a:spcAft>
                  <a:spcPct val="0"/>
                </a:spcAft>
                <a:buClr>
                  <a:srgbClr val="171A1C"/>
                </a:buClr>
              </a:pPr>
              <a:t>Yes</a:t>
            </a:fld>
            <a:endParaRPr kumimoji="0" lang="en-US" sz="1200" b="0" i="0" strike="noStrike" kern="1200" cap="none" spc="0" normalizeH="0" baseline="0" noProof="0">
              <a:ln>
                <a:noFill/>
              </a:ln>
              <a:solidFill>
                <a:srgbClr val="171A1C"/>
              </a:solidFill>
              <a:effectLst/>
              <a:uLnTx/>
              <a:uFillTx/>
              <a:cs typeface="+mn-cs"/>
            </a:endParaRPr>
          </a:p>
        </p:txBody>
      </p:sp>
      <p:sp>
        <p:nvSpPr>
          <p:cNvPr id="271" name="Text Placeholder 4">
            <a:extLst>
              <a:ext uri="{FF2B5EF4-FFF2-40B4-BE49-F238E27FC236}">
                <a16:creationId xmlns:a16="http://schemas.microsoft.com/office/drawing/2014/main" id="{52F483E7-BD2F-5C0D-6E45-39443177591D}"/>
              </a:ext>
            </a:extLst>
          </p:cNvPr>
          <p:cNvSpPr>
            <a:spLocks noGrp="1"/>
          </p:cNvSpPr>
          <p:nvPr>
            <p:custDataLst>
              <p:tags r:id="rId28"/>
            </p:custDataLst>
          </p:nvPr>
        </p:nvSpPr>
        <p:spPr bwMode="auto">
          <a:xfrm>
            <a:off x="9504363" y="3838575"/>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DEC6E46-ABE4-4482-BE61-57994A78F96D}" type="datetime'''''''''''N''''''''''''''o'''''''''''''''''">
              <a:rPr lang="en-US" altLang="en-US" sz="1200" smtClean="0">
                <a:solidFill>
                  <a:srgbClr val="171A1C"/>
                </a:solidFill>
                <a:cs typeface="+mn-cs"/>
              </a:rPr>
              <a:pPr lvl="0">
                <a:spcBef>
                  <a:spcPct val="0"/>
                </a:spcBef>
                <a:spcAft>
                  <a:spcPct val="0"/>
                </a:spcAft>
                <a:buClr>
                  <a:srgbClr val="171A1C"/>
                </a:buClr>
              </a:pPr>
              <a:t>No</a:t>
            </a:fld>
            <a:endParaRPr kumimoji="0" lang="en-US" sz="1200" b="0" i="0" strike="noStrike" kern="1200" cap="none" spc="0" normalizeH="0" baseline="0" noProof="0">
              <a:ln>
                <a:noFill/>
              </a:ln>
              <a:solidFill>
                <a:srgbClr val="171A1C"/>
              </a:solidFill>
              <a:effectLst/>
              <a:uLnTx/>
              <a:uFillTx/>
              <a:cs typeface="+mn-cs"/>
            </a:endParaRPr>
          </a:p>
        </p:txBody>
      </p:sp>
      <p:sp>
        <p:nvSpPr>
          <p:cNvPr id="270" name="Text Placeholder 4">
            <a:extLst>
              <a:ext uri="{FF2B5EF4-FFF2-40B4-BE49-F238E27FC236}">
                <a16:creationId xmlns:a16="http://schemas.microsoft.com/office/drawing/2014/main" id="{62C2DE1F-AC29-EAE0-B6EE-157057C016B6}"/>
              </a:ext>
            </a:extLst>
          </p:cNvPr>
          <p:cNvSpPr>
            <a:spLocks noGrp="1"/>
          </p:cNvSpPr>
          <p:nvPr>
            <p:custDataLst>
              <p:tags r:id="rId29"/>
            </p:custDataLst>
          </p:nvPr>
        </p:nvSpPr>
        <p:spPr bwMode="auto">
          <a:xfrm>
            <a:off x="10015538" y="3838575"/>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E42CC57A-3B9B-4980-BD5A-4AC47D02C350}"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7" name="Oval 276">
            <a:extLst>
              <a:ext uri="{FF2B5EF4-FFF2-40B4-BE49-F238E27FC236}">
                <a16:creationId xmlns:a16="http://schemas.microsoft.com/office/drawing/2014/main" id="{1ADCCE4E-12B4-E42B-D240-1DBEF0428FF2}"/>
              </a:ext>
            </a:extLst>
          </p:cNvPr>
          <p:cNvSpPr>
            <a:spLocks/>
          </p:cNvSpPr>
          <p:nvPr/>
        </p:nvSpPr>
        <p:spPr>
          <a:xfrm>
            <a:off x="11153775" y="42513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12</a:t>
            </a:r>
          </a:p>
        </p:txBody>
      </p:sp>
      <p:sp>
        <p:nvSpPr>
          <p:cNvPr id="278" name="Oval 277">
            <a:extLst>
              <a:ext uri="{FF2B5EF4-FFF2-40B4-BE49-F238E27FC236}">
                <a16:creationId xmlns:a16="http://schemas.microsoft.com/office/drawing/2014/main" id="{FAE983EC-F2CE-6D7A-1C33-888BF03B4CB4}"/>
              </a:ext>
            </a:extLst>
          </p:cNvPr>
          <p:cNvSpPr>
            <a:spLocks/>
          </p:cNvSpPr>
          <p:nvPr/>
        </p:nvSpPr>
        <p:spPr>
          <a:xfrm>
            <a:off x="11153775" y="46640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28</a:t>
            </a:r>
          </a:p>
        </p:txBody>
      </p:sp>
      <p:sp>
        <p:nvSpPr>
          <p:cNvPr id="279" name="Oval 278">
            <a:extLst>
              <a:ext uri="{FF2B5EF4-FFF2-40B4-BE49-F238E27FC236}">
                <a16:creationId xmlns:a16="http://schemas.microsoft.com/office/drawing/2014/main" id="{F219FB83-92E8-A7C6-5032-5B91FB8A696B}"/>
              </a:ext>
            </a:extLst>
          </p:cNvPr>
          <p:cNvSpPr>
            <a:spLocks/>
          </p:cNvSpPr>
          <p:nvPr/>
        </p:nvSpPr>
        <p:spPr>
          <a:xfrm>
            <a:off x="11153775" y="50768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280" name="Oval 279">
            <a:extLst>
              <a:ext uri="{FF2B5EF4-FFF2-40B4-BE49-F238E27FC236}">
                <a16:creationId xmlns:a16="http://schemas.microsoft.com/office/drawing/2014/main" id="{5188B9BA-C262-73AF-3AE0-3CB01D86A274}"/>
              </a:ext>
            </a:extLst>
          </p:cNvPr>
          <p:cNvSpPr>
            <a:spLocks/>
          </p:cNvSpPr>
          <p:nvPr/>
        </p:nvSpPr>
        <p:spPr>
          <a:xfrm>
            <a:off x="11153775" y="5489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55</a:t>
            </a:r>
          </a:p>
        </p:txBody>
      </p:sp>
      <p:sp>
        <p:nvSpPr>
          <p:cNvPr id="38" name="Rectangle 37">
            <a:extLst>
              <a:ext uri="{FF2B5EF4-FFF2-40B4-BE49-F238E27FC236}">
                <a16:creationId xmlns:a16="http://schemas.microsoft.com/office/drawing/2014/main" id="{E3B6C7AF-D0A0-13FE-6D3B-B327C8F791E5}"/>
              </a:ext>
            </a:extLst>
          </p:cNvPr>
          <p:cNvSpPr/>
          <p:nvPr/>
        </p:nvSpPr>
        <p:spPr>
          <a:xfrm>
            <a:off x="504793" y="5951888"/>
            <a:ext cx="11153807" cy="45684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b="1">
                <a:solidFill>
                  <a:schemeClr val="tx1"/>
                </a:solidFill>
              </a:rPr>
              <a:t>Most TSPs support combining the short circuit and steady state case building processes (58%), but are evenly split on whether short circuit cases should match core steady state cases</a:t>
            </a:r>
          </a:p>
        </p:txBody>
      </p:sp>
    </p:spTree>
    <p:extLst>
      <p:ext uri="{BB962C8B-B14F-4D97-AF65-F5344CB8AC3E}">
        <p14:creationId xmlns:p14="http://schemas.microsoft.com/office/powerpoint/2010/main" val="19315474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E9451-540A-EE2F-C69E-A313B20DAD25}"/>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A7947D9D-E10C-66DB-50C8-ADFC330FD3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60" imgH="360" progId="TCLayout.ActiveDocument.1">
                  <p:embed/>
                </p:oleObj>
              </mc:Choice>
              <mc:Fallback>
                <p:oleObj name="think-cell Slide" r:id="rId24" imgW="360" imgH="360" progId="TCLayout.ActiveDocument.1">
                  <p:embed/>
                  <p:pic>
                    <p:nvPicPr>
                      <p:cNvPr id="5" name="Object 6" hidden="1">
                        <a:extLst>
                          <a:ext uri="{FF2B5EF4-FFF2-40B4-BE49-F238E27FC236}">
                            <a16:creationId xmlns:a16="http://schemas.microsoft.com/office/drawing/2014/main" id="{A7947D9D-E10C-66DB-50C8-ADFC330FD306}"/>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C69556F-9395-E544-4E40-E91F07EDDDB6}"/>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Case set</a:t>
            </a:r>
          </a:p>
        </p:txBody>
      </p:sp>
      <p:grpSp>
        <p:nvGrpSpPr>
          <p:cNvPr id="125" name="Group 124" descr="Confidential document label">
            <a:extLst>
              <a:ext uri="{FF2B5EF4-FFF2-40B4-BE49-F238E27FC236}">
                <a16:creationId xmlns:a16="http://schemas.microsoft.com/office/drawing/2014/main" id="{7DEF9AB9-CE0A-523D-35ED-295CCCDF98F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792A0089-3959-0474-7E00-908D55B38FB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4B40DF51-2388-8ACC-A48A-135FAD1FB4A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9" name="5. Source">
            <a:extLst>
              <a:ext uri="{FF2B5EF4-FFF2-40B4-BE49-F238E27FC236}">
                <a16:creationId xmlns:a16="http://schemas.microsoft.com/office/drawing/2014/main" id="{51BE539B-DCA4-797F-9B8D-2E8630641F7B}"/>
              </a:ext>
            </a:extLst>
          </p:cNvPr>
          <p:cNvSpPr txBox="1"/>
          <p:nvPr>
            <p:custDataLst>
              <p:tags r:id="rId3"/>
            </p:custDataLst>
          </p:nvPr>
        </p:nvSpPr>
        <p:spPr>
          <a:xfrm>
            <a:off x="492762"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41</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9780DC4D-A5E5-92F2-321F-BF8E11F70A26}"/>
              </a:ext>
            </a:extLst>
          </p:cNvPr>
          <p:cNvCxnSpPr>
            <a:cxnSpLocks/>
          </p:cNvCxnSpPr>
          <p:nvPr>
            <p:custDataLst>
              <p:tags r:id="rId4"/>
            </p:custDataLst>
          </p:nvPr>
        </p:nvCxnSpPr>
        <p:spPr>
          <a:xfrm>
            <a:off x="1257300" y="2767131"/>
            <a:ext cx="1011746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1902E3B0-6F87-9C3E-A6FF-9E4B73410F41}"/>
              </a:ext>
            </a:extLst>
          </p:cNvPr>
          <p:cNvSpPr txBox="1"/>
          <p:nvPr>
            <p:custDataLst>
              <p:tags r:id="rId5"/>
            </p:custDataLst>
          </p:nvPr>
        </p:nvSpPr>
        <p:spPr>
          <a:xfrm>
            <a:off x="5107001" y="2519304"/>
            <a:ext cx="3439446"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endPar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73" name="TextBox 72">
            <a:extLst>
              <a:ext uri="{FF2B5EF4-FFF2-40B4-BE49-F238E27FC236}">
                <a16:creationId xmlns:a16="http://schemas.microsoft.com/office/drawing/2014/main" id="{8C660ECA-8AD8-7789-A922-641C72DF1CB4}"/>
              </a:ext>
            </a:extLst>
          </p:cNvPr>
          <p:cNvSpPr txBox="1"/>
          <p:nvPr>
            <p:custDataLst>
              <p:tags r:id="rId6"/>
            </p:custDataLst>
          </p:nvPr>
        </p:nvSpPr>
        <p:spPr>
          <a:xfrm>
            <a:off x="1257300" y="2519304"/>
            <a:ext cx="326201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Requested addition (number of responses)</a:t>
            </a:r>
          </a:p>
        </p:txBody>
      </p:sp>
      <p:grpSp>
        <p:nvGrpSpPr>
          <p:cNvPr id="14" name="Group 13">
            <a:extLst>
              <a:ext uri="{FF2B5EF4-FFF2-40B4-BE49-F238E27FC236}">
                <a16:creationId xmlns:a16="http://schemas.microsoft.com/office/drawing/2014/main" id="{BCBCCEE2-947B-C367-2E4B-9DD168343560}"/>
              </a:ext>
            </a:extLst>
          </p:cNvPr>
          <p:cNvGrpSpPr/>
          <p:nvPr/>
        </p:nvGrpSpPr>
        <p:grpSpPr>
          <a:xfrm>
            <a:off x="1257300" y="2867287"/>
            <a:ext cx="10117462" cy="369332"/>
            <a:chOff x="1257300" y="2860687"/>
            <a:chExt cx="10117462" cy="369332"/>
          </a:xfrm>
        </p:grpSpPr>
        <p:sp>
          <p:nvSpPr>
            <p:cNvPr id="16" name="TextBox 15">
              <a:extLst>
                <a:ext uri="{FF2B5EF4-FFF2-40B4-BE49-F238E27FC236}">
                  <a16:creationId xmlns:a16="http://schemas.microsoft.com/office/drawing/2014/main" id="{B11802D7-327E-CBEC-1BF4-94804D176B8B}"/>
                </a:ext>
              </a:extLst>
            </p:cNvPr>
            <p:cNvSpPr txBox="1"/>
            <p:nvPr>
              <p:custDataLst>
                <p:tags r:id="rId21"/>
              </p:custDataLst>
            </p:nvPr>
          </p:nvSpPr>
          <p:spPr>
            <a:xfrm>
              <a:off x="1257300" y="2860687"/>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Winter peak case (9)</a:t>
              </a:r>
            </a:p>
          </p:txBody>
        </p:sp>
        <p:sp>
          <p:nvSpPr>
            <p:cNvPr id="74" name="TextBox 73">
              <a:extLst>
                <a:ext uri="{FF2B5EF4-FFF2-40B4-BE49-F238E27FC236}">
                  <a16:creationId xmlns:a16="http://schemas.microsoft.com/office/drawing/2014/main" id="{63D975B9-3C7E-0526-05F7-32700ED470E8}"/>
                </a:ext>
              </a:extLst>
            </p:cNvPr>
            <p:cNvSpPr txBox="1"/>
            <p:nvPr>
              <p:custDataLst>
                <p:tags r:id="rId22"/>
              </p:custDataLst>
            </p:nvPr>
          </p:nvSpPr>
          <p:spPr>
            <a:xfrm>
              <a:off x="5107001" y="2860687"/>
              <a:ext cx="626776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Add winter peak case in response to reliability issues caused by Winter Storm Uri (2021) and Elliott (2022)</a:t>
              </a:r>
            </a:p>
          </p:txBody>
        </p:sp>
      </p:grpSp>
      <p:cxnSp>
        <p:nvCxnSpPr>
          <p:cNvPr id="75" name="Straight Connector 74">
            <a:extLst>
              <a:ext uri="{FF2B5EF4-FFF2-40B4-BE49-F238E27FC236}">
                <a16:creationId xmlns:a16="http://schemas.microsoft.com/office/drawing/2014/main" id="{69322ED7-65AD-9E6D-58EE-9336F4862D11}"/>
              </a:ext>
            </a:extLst>
          </p:cNvPr>
          <p:cNvCxnSpPr>
            <a:cxnSpLocks/>
          </p:cNvCxnSpPr>
          <p:nvPr>
            <p:custDataLst>
              <p:tags r:id="rId7"/>
            </p:custDataLst>
          </p:nvPr>
        </p:nvCxnSpPr>
        <p:spPr>
          <a:xfrm>
            <a:off x="1257300" y="3336775"/>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9C80904-2B99-5CBA-D0F5-2C6DB65E5371}"/>
              </a:ext>
            </a:extLst>
          </p:cNvPr>
          <p:cNvGrpSpPr/>
          <p:nvPr/>
        </p:nvGrpSpPr>
        <p:grpSpPr>
          <a:xfrm>
            <a:off x="1257300" y="3436931"/>
            <a:ext cx="10117462" cy="184666"/>
            <a:chOff x="1257300" y="3397802"/>
            <a:chExt cx="10117462" cy="184666"/>
          </a:xfrm>
        </p:grpSpPr>
        <p:sp>
          <p:nvSpPr>
            <p:cNvPr id="77" name="TextBox 76">
              <a:extLst>
                <a:ext uri="{FF2B5EF4-FFF2-40B4-BE49-F238E27FC236}">
                  <a16:creationId xmlns:a16="http://schemas.microsoft.com/office/drawing/2014/main" id="{F22B8AEF-11D6-58CF-25BA-923B23423A98}"/>
                </a:ext>
              </a:extLst>
            </p:cNvPr>
            <p:cNvSpPr txBox="1"/>
            <p:nvPr>
              <p:custDataLst>
                <p:tags r:id="rId19"/>
              </p:custDataLst>
            </p:nvPr>
          </p:nvSpPr>
          <p:spPr>
            <a:xfrm>
              <a:off x="1257300" y="3397802"/>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No additions (8)</a:t>
              </a:r>
            </a:p>
          </p:txBody>
        </p:sp>
        <p:sp>
          <p:nvSpPr>
            <p:cNvPr id="78" name="TextBox 77">
              <a:extLst>
                <a:ext uri="{FF2B5EF4-FFF2-40B4-BE49-F238E27FC236}">
                  <a16:creationId xmlns:a16="http://schemas.microsoft.com/office/drawing/2014/main" id="{0DDE2CDC-9604-C9A1-D19E-7CEA326874B8}"/>
                </a:ext>
              </a:extLst>
            </p:cNvPr>
            <p:cNvSpPr txBox="1"/>
            <p:nvPr>
              <p:custDataLst>
                <p:tags r:id="rId20"/>
              </p:custDataLst>
            </p:nvPr>
          </p:nvSpPr>
          <p:spPr>
            <a:xfrm>
              <a:off x="5107001" y="3397802"/>
              <a:ext cx="626776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Reassess case needs during scoping</a:t>
              </a:r>
            </a:p>
          </p:txBody>
        </p:sp>
      </p:grpSp>
      <p:cxnSp>
        <p:nvCxnSpPr>
          <p:cNvPr id="79" name="Straight Connector 78">
            <a:extLst>
              <a:ext uri="{FF2B5EF4-FFF2-40B4-BE49-F238E27FC236}">
                <a16:creationId xmlns:a16="http://schemas.microsoft.com/office/drawing/2014/main" id="{FAE1E04E-6349-55B7-1403-FEA275D5FFB3}"/>
              </a:ext>
            </a:extLst>
          </p:cNvPr>
          <p:cNvCxnSpPr>
            <a:cxnSpLocks/>
          </p:cNvCxnSpPr>
          <p:nvPr>
            <p:custDataLst>
              <p:tags r:id="rId8"/>
            </p:custDataLst>
          </p:nvPr>
        </p:nvCxnSpPr>
        <p:spPr>
          <a:xfrm>
            <a:off x="1257300" y="3721753"/>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97127A46-7775-BF27-E108-ED0D62085916}"/>
              </a:ext>
            </a:extLst>
          </p:cNvPr>
          <p:cNvGrpSpPr/>
          <p:nvPr/>
        </p:nvGrpSpPr>
        <p:grpSpPr>
          <a:xfrm>
            <a:off x="1257300" y="3821909"/>
            <a:ext cx="10117462" cy="369332"/>
            <a:chOff x="1257300" y="3827066"/>
            <a:chExt cx="10117462" cy="369332"/>
          </a:xfrm>
        </p:grpSpPr>
        <p:sp>
          <p:nvSpPr>
            <p:cNvPr id="80" name="TextBox 79">
              <a:extLst>
                <a:ext uri="{FF2B5EF4-FFF2-40B4-BE49-F238E27FC236}">
                  <a16:creationId xmlns:a16="http://schemas.microsoft.com/office/drawing/2014/main" id="{4F0C1635-CE99-767E-F0B6-762D6F5A5804}"/>
                </a:ext>
              </a:extLst>
            </p:cNvPr>
            <p:cNvSpPr txBox="1"/>
            <p:nvPr>
              <p:custDataLst>
                <p:tags r:id="rId17"/>
              </p:custDataLst>
            </p:nvPr>
          </p:nvSpPr>
          <p:spPr>
            <a:xfrm>
              <a:off x="1257300" y="3827066"/>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Refine or expand no solar case (6)</a:t>
              </a:r>
            </a:p>
          </p:txBody>
        </p:sp>
        <p:sp>
          <p:nvSpPr>
            <p:cNvPr id="81" name="TextBox 80">
              <a:extLst>
                <a:ext uri="{FF2B5EF4-FFF2-40B4-BE49-F238E27FC236}">
                  <a16:creationId xmlns:a16="http://schemas.microsoft.com/office/drawing/2014/main" id="{AA0297D7-0B54-21FB-2942-E3F59161480E}"/>
                </a:ext>
              </a:extLst>
            </p:cNvPr>
            <p:cNvSpPr txBox="1"/>
            <p:nvPr>
              <p:custDataLst>
                <p:tags r:id="rId18"/>
              </p:custDataLst>
            </p:nvPr>
          </p:nvSpPr>
          <p:spPr>
            <a:xfrm>
              <a:off x="5107001" y="3827066"/>
              <a:ext cx="626776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Add no solar related to specific hours (e.g., HE7/8, HE20/21), cold-weather no solar, more no solar case coverage across years</a:t>
              </a:r>
            </a:p>
          </p:txBody>
        </p:sp>
      </p:grpSp>
      <p:cxnSp>
        <p:nvCxnSpPr>
          <p:cNvPr id="82" name="Straight Connector 81">
            <a:extLst>
              <a:ext uri="{FF2B5EF4-FFF2-40B4-BE49-F238E27FC236}">
                <a16:creationId xmlns:a16="http://schemas.microsoft.com/office/drawing/2014/main" id="{B4A0CCF3-A66E-0BDF-1346-DA017282EDE6}"/>
              </a:ext>
            </a:extLst>
          </p:cNvPr>
          <p:cNvCxnSpPr>
            <a:cxnSpLocks/>
          </p:cNvCxnSpPr>
          <p:nvPr>
            <p:custDataLst>
              <p:tags r:id="rId9"/>
            </p:custDataLst>
          </p:nvPr>
        </p:nvCxnSpPr>
        <p:spPr>
          <a:xfrm>
            <a:off x="1257300" y="4291397"/>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DF62F35-9A4B-D707-A585-EBADE34BB1B8}"/>
              </a:ext>
            </a:extLst>
          </p:cNvPr>
          <p:cNvGrpSpPr/>
          <p:nvPr/>
        </p:nvGrpSpPr>
        <p:grpSpPr>
          <a:xfrm>
            <a:off x="1257300" y="4961193"/>
            <a:ext cx="10117462" cy="184666"/>
            <a:chOff x="1257300" y="4384953"/>
            <a:chExt cx="10117462" cy="184666"/>
          </a:xfrm>
        </p:grpSpPr>
        <p:sp>
          <p:nvSpPr>
            <p:cNvPr id="83" name="TextBox 82">
              <a:extLst>
                <a:ext uri="{FF2B5EF4-FFF2-40B4-BE49-F238E27FC236}">
                  <a16:creationId xmlns:a16="http://schemas.microsoft.com/office/drawing/2014/main" id="{73AED393-FF4A-5DC0-A618-D9702AD30FBE}"/>
                </a:ext>
              </a:extLst>
            </p:cNvPr>
            <p:cNvSpPr txBox="1"/>
            <p:nvPr>
              <p:custDataLst>
                <p:tags r:id="rId15"/>
              </p:custDataLst>
            </p:nvPr>
          </p:nvSpPr>
          <p:spPr>
            <a:xfrm>
              <a:off x="1257300" y="4384953"/>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Expand summer peak coverage (3)</a:t>
              </a:r>
            </a:p>
          </p:txBody>
        </p:sp>
        <p:sp>
          <p:nvSpPr>
            <p:cNvPr id="84" name="TextBox 83">
              <a:extLst>
                <a:ext uri="{FF2B5EF4-FFF2-40B4-BE49-F238E27FC236}">
                  <a16:creationId xmlns:a16="http://schemas.microsoft.com/office/drawing/2014/main" id="{2F814E90-D3BD-A4E3-B765-398F0651113D}"/>
                </a:ext>
              </a:extLst>
            </p:cNvPr>
            <p:cNvSpPr txBox="1"/>
            <p:nvPr>
              <p:custDataLst>
                <p:tags r:id="rId16"/>
              </p:custDataLst>
            </p:nvPr>
          </p:nvSpPr>
          <p:spPr>
            <a:xfrm>
              <a:off x="5107001" y="4384953"/>
              <a:ext cx="626776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Add Y4 summer peak so that a case is produced every summer peak</a:t>
              </a:r>
            </a:p>
          </p:txBody>
        </p:sp>
      </p:grpSp>
      <p:cxnSp>
        <p:nvCxnSpPr>
          <p:cNvPr id="85" name="Straight Connector 84">
            <a:extLst>
              <a:ext uri="{FF2B5EF4-FFF2-40B4-BE49-F238E27FC236}">
                <a16:creationId xmlns:a16="http://schemas.microsoft.com/office/drawing/2014/main" id="{3883BAB4-E1E8-231E-C627-CF8C2F6CB214}"/>
              </a:ext>
            </a:extLst>
          </p:cNvPr>
          <p:cNvCxnSpPr>
            <a:cxnSpLocks/>
          </p:cNvCxnSpPr>
          <p:nvPr>
            <p:custDataLst>
              <p:tags r:id="rId10"/>
            </p:custDataLst>
          </p:nvPr>
        </p:nvCxnSpPr>
        <p:spPr>
          <a:xfrm>
            <a:off x="1257300" y="4861041"/>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6277E3F4-1BBE-BC40-4F56-96A19702FA33}"/>
              </a:ext>
            </a:extLst>
          </p:cNvPr>
          <p:cNvGrpSpPr/>
          <p:nvPr/>
        </p:nvGrpSpPr>
        <p:grpSpPr>
          <a:xfrm>
            <a:off x="1257300" y="4391553"/>
            <a:ext cx="10117462" cy="184666"/>
            <a:chOff x="1257300" y="4856271"/>
            <a:chExt cx="10117462" cy="184666"/>
          </a:xfrm>
        </p:grpSpPr>
        <p:sp>
          <p:nvSpPr>
            <p:cNvPr id="86" name="TextBox 85">
              <a:extLst>
                <a:ext uri="{FF2B5EF4-FFF2-40B4-BE49-F238E27FC236}">
                  <a16:creationId xmlns:a16="http://schemas.microsoft.com/office/drawing/2014/main" id="{E7D6A9C1-8687-3670-BFC3-2B29AE9DFE55}"/>
                </a:ext>
              </a:extLst>
            </p:cNvPr>
            <p:cNvSpPr txBox="1"/>
            <p:nvPr>
              <p:custDataLst>
                <p:tags r:id="rId13"/>
              </p:custDataLst>
            </p:nvPr>
          </p:nvSpPr>
          <p:spPr>
            <a:xfrm>
              <a:off x="1257300" y="4856271"/>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Add fall / off-peak cases (6)</a:t>
              </a:r>
            </a:p>
          </p:txBody>
        </p:sp>
        <p:sp>
          <p:nvSpPr>
            <p:cNvPr id="87" name="TextBox 86">
              <a:extLst>
                <a:ext uri="{FF2B5EF4-FFF2-40B4-BE49-F238E27FC236}">
                  <a16:creationId xmlns:a16="http://schemas.microsoft.com/office/drawing/2014/main" id="{57D9910F-1175-F287-8A2A-45BE4BAFAAF5}"/>
                </a:ext>
              </a:extLst>
            </p:cNvPr>
            <p:cNvSpPr txBox="1"/>
            <p:nvPr>
              <p:custDataLst>
                <p:tags r:id="rId14"/>
              </p:custDataLst>
            </p:nvPr>
          </p:nvSpPr>
          <p:spPr>
            <a:xfrm>
              <a:off x="5107001" y="4856271"/>
              <a:ext cx="626776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Include Y5/Y6 fall peak and a Y5 off-peak case tied to long-term maintenance/N-1-1 planning</a:t>
              </a:r>
            </a:p>
          </p:txBody>
        </p:sp>
      </p:grpSp>
      <p:sp>
        <p:nvSpPr>
          <p:cNvPr id="7" name="TextBox 6">
            <a:extLst>
              <a:ext uri="{FF2B5EF4-FFF2-40B4-BE49-F238E27FC236}">
                <a16:creationId xmlns:a16="http://schemas.microsoft.com/office/drawing/2014/main" id="{7D3F2602-2C1D-F33C-1EFE-6845C0D759C8}"/>
              </a:ext>
            </a:extLst>
          </p:cNvPr>
          <p:cNvSpPr txBox="1">
            <a:spLocks/>
          </p:cNvSpPr>
          <p:nvPr>
            <p:custDataLst>
              <p:tags r:id="rId11"/>
            </p:custDataLst>
          </p:nvPr>
        </p:nvSpPr>
        <p:spPr>
          <a:xfrm>
            <a:off x="1257300" y="1545522"/>
            <a:ext cx="10322169" cy="63094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Q19:  If ERCOT produces the following cases, are there additional essential cases that you would need for planning purposes? If so, why?</a:t>
            </a:r>
          </a:p>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lang="en-US" sz="1200" b="1">
                <a:solidFill>
                  <a:srgbClr val="171A1C"/>
                </a:solidFill>
                <a:latin typeface="Arial"/>
              </a:rPr>
              <a:t>8 cases: </a:t>
            </a: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Y2 summer peak; Y2 no solar; Y3 high renewable minimum load; Y3 regular minimum load; Y3 summer peak; Y5 summer peak; Y5 no solar; Y6 summer peak </a:t>
            </a:r>
          </a:p>
        </p:txBody>
      </p:sp>
      <p:cxnSp>
        <p:nvCxnSpPr>
          <p:cNvPr id="8" name="Straight Connector 7">
            <a:extLst>
              <a:ext uri="{FF2B5EF4-FFF2-40B4-BE49-F238E27FC236}">
                <a16:creationId xmlns:a16="http://schemas.microsoft.com/office/drawing/2014/main" id="{85E98D42-39BC-B1A0-B1F5-125D198272C5}"/>
              </a:ext>
            </a:extLst>
          </p:cNvPr>
          <p:cNvCxnSpPr>
            <a:cxnSpLocks/>
          </p:cNvCxnSpPr>
          <p:nvPr>
            <p:custDataLst>
              <p:tags r:id="rId12"/>
            </p:custDataLst>
          </p:nvPr>
        </p:nvCxnSpPr>
        <p:spPr>
          <a:xfrm>
            <a:off x="1322426" y="1755649"/>
            <a:ext cx="10056395"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041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2CEDD-D1E6-681F-37DC-4CA1FA8A6A9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4178214E-5A32-EB27-BA19-93BA7D358E6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360" imgH="360" progId="TCLayout.ActiveDocument.1">
                  <p:embed/>
                </p:oleObj>
              </mc:Choice>
              <mc:Fallback>
                <p:oleObj name="think-cell Slide" r:id="rId41" imgW="360" imgH="360" progId="TCLayout.ActiveDocument.1">
                  <p:embed/>
                  <p:pic>
                    <p:nvPicPr>
                      <p:cNvPr id="5" name="Object 6" hidden="1">
                        <a:extLst>
                          <a:ext uri="{FF2B5EF4-FFF2-40B4-BE49-F238E27FC236}">
                            <a16:creationId xmlns:a16="http://schemas.microsoft.com/office/drawing/2014/main" id="{4178214E-5A32-EB27-BA19-93BA7D358E69}"/>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BF13DC96-A8D3-DEAD-BECF-B799C69A4070}"/>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Case set</a:t>
            </a:r>
          </a:p>
        </p:txBody>
      </p:sp>
      <p:sp>
        <p:nvSpPr>
          <p:cNvPr id="20" name="TextBox 19">
            <a:extLst>
              <a:ext uri="{FF2B5EF4-FFF2-40B4-BE49-F238E27FC236}">
                <a16:creationId xmlns:a16="http://schemas.microsoft.com/office/drawing/2014/main" id="{A1C5DF40-4D39-B780-05CB-2B57A91A018F}"/>
              </a:ext>
            </a:extLst>
          </p:cNvPr>
          <p:cNvSpPr txBox="1">
            <a:spLocks/>
          </p:cNvSpPr>
          <p:nvPr>
            <p:custDataLst>
              <p:tags r:id="rId3"/>
            </p:custDataLst>
          </p:nvPr>
        </p:nvSpPr>
        <p:spPr>
          <a:xfrm>
            <a:off x="562713" y="1517650"/>
            <a:ext cx="7611574" cy="55403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Q21: For cases that are not listed [in Q19], do you agree with ERCOT publishing a minimal core set (e.g., cases listed in Q19) plus raw network-data packages (unsolved cases), so entities can self-serve and build additional cases as needed? </a:t>
            </a:r>
            <a:r>
              <a:rPr lang="en-US" sz="1200" b="1" i="1"/>
              <a:t>%</a:t>
            </a:r>
            <a:r>
              <a:rPr lang="en-US" sz="1200" i="1"/>
              <a:t> of respondents selecting</a:t>
            </a:r>
          </a:p>
        </p:txBody>
      </p:sp>
      <p:cxnSp>
        <p:nvCxnSpPr>
          <p:cNvPr id="21" name="Straight Connector 20">
            <a:extLst>
              <a:ext uri="{FF2B5EF4-FFF2-40B4-BE49-F238E27FC236}">
                <a16:creationId xmlns:a16="http://schemas.microsoft.com/office/drawing/2014/main" id="{4FDC71B8-1252-8183-473E-671E8653F5C7}"/>
              </a:ext>
            </a:extLst>
          </p:cNvPr>
          <p:cNvCxnSpPr>
            <a:cxnSpLocks/>
          </p:cNvCxnSpPr>
          <p:nvPr>
            <p:custDataLst>
              <p:tags r:id="rId4"/>
            </p:custDataLst>
          </p:nvPr>
        </p:nvCxnSpPr>
        <p:spPr>
          <a:xfrm>
            <a:off x="562711" y="2138363"/>
            <a:ext cx="761157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25" name="Group 124" descr="Confidential document label">
            <a:extLst>
              <a:ext uri="{FF2B5EF4-FFF2-40B4-BE49-F238E27FC236}">
                <a16:creationId xmlns:a16="http://schemas.microsoft.com/office/drawing/2014/main" id="{D04EB480-92A4-894E-3AF4-D33E390B850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32DEB497-4D68-1500-A210-147F91854FC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95A082D1-B253-29F2-D94E-02F71412A9C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9" name="5. Source">
            <a:extLst>
              <a:ext uri="{FF2B5EF4-FFF2-40B4-BE49-F238E27FC236}">
                <a16:creationId xmlns:a16="http://schemas.microsoft.com/office/drawing/2014/main" id="{0F6CCBA2-9F42-E6ED-CD33-EDC9282236AE}"/>
              </a:ext>
            </a:extLst>
          </p:cNvPr>
          <p:cNvSpPr txBox="1"/>
          <p:nvPr>
            <p:custDataLst>
              <p:tags r:id="rId5"/>
            </p:custDataLst>
          </p:nvPr>
        </p:nvSpPr>
        <p:spPr>
          <a:xfrm>
            <a:off x="561975" y="6426433"/>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18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aphicFrame>
        <p:nvGraphicFramePr>
          <p:cNvPr id="68" name="Chart 67">
            <a:extLst>
              <a:ext uri="{FF2B5EF4-FFF2-40B4-BE49-F238E27FC236}">
                <a16:creationId xmlns:a16="http://schemas.microsoft.com/office/drawing/2014/main" id="{96DD7A91-0B58-50C1-CBE0-A62FCF4E8BB3}"/>
              </a:ext>
            </a:extLst>
          </p:cNvPr>
          <p:cNvGraphicFramePr/>
          <p:nvPr>
            <p:custDataLst>
              <p:tags r:id="rId6"/>
            </p:custDataLst>
          </p:nvPr>
        </p:nvGraphicFramePr>
        <p:xfrm>
          <a:off x="1038225" y="2678113"/>
          <a:ext cx="6434138" cy="3173412"/>
        </p:xfrm>
        <a:graphic>
          <a:graphicData uri="http://schemas.openxmlformats.org/drawingml/2006/chart">
            <c:chart xmlns:c="http://schemas.openxmlformats.org/drawingml/2006/chart" xmlns:r="http://schemas.openxmlformats.org/officeDocument/2006/relationships" r:id="rId43"/>
          </a:graphicData>
        </a:graphic>
      </p:graphicFrame>
      <p:sp>
        <p:nvSpPr>
          <p:cNvPr id="14" name="Text Placeholder 4">
            <a:extLst>
              <a:ext uri="{FF2B5EF4-FFF2-40B4-BE49-F238E27FC236}">
                <a16:creationId xmlns:a16="http://schemas.microsoft.com/office/drawing/2014/main" id="{71CBAC38-6018-A507-9D95-C46549DC246E}"/>
              </a:ext>
            </a:extLst>
          </p:cNvPr>
          <p:cNvSpPr>
            <a:spLocks noGrp="1"/>
          </p:cNvSpPr>
          <p:nvPr>
            <p:custDataLst>
              <p:tags r:id="rId7"/>
            </p:custDataLst>
          </p:nvPr>
        </p:nvSpPr>
        <p:spPr bwMode="auto">
          <a:xfrm>
            <a:off x="561975" y="31845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B0CB9F1-C4AD-425A-B674-539C72544D06}"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22" name="Text Placeholder 4">
            <a:extLst>
              <a:ext uri="{FF2B5EF4-FFF2-40B4-BE49-F238E27FC236}">
                <a16:creationId xmlns:a16="http://schemas.microsoft.com/office/drawing/2014/main" id="{5F87A347-36C9-2A42-6BFF-65D5792AC6B5}"/>
              </a:ext>
            </a:extLst>
          </p:cNvPr>
          <p:cNvSpPr>
            <a:spLocks noGrp="1"/>
          </p:cNvSpPr>
          <p:nvPr>
            <p:custDataLst>
              <p:tags r:id="rId8"/>
            </p:custDataLst>
          </p:nvPr>
        </p:nvSpPr>
        <p:spPr bwMode="gray">
          <a:xfrm>
            <a:off x="5853113" y="3727450"/>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488F5E5-0FED-4DDD-87C4-7848F01A6B50}"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130" name="Text Placeholder 4">
            <a:extLst>
              <a:ext uri="{FF2B5EF4-FFF2-40B4-BE49-F238E27FC236}">
                <a16:creationId xmlns:a16="http://schemas.microsoft.com/office/drawing/2014/main" id="{09B7A1B2-71B4-CA68-3A56-38A7FD6C6A26}"/>
              </a:ext>
            </a:extLst>
          </p:cNvPr>
          <p:cNvSpPr>
            <a:spLocks noGrp="1"/>
          </p:cNvSpPr>
          <p:nvPr>
            <p:custDataLst>
              <p:tags r:id="rId9"/>
            </p:custDataLst>
          </p:nvPr>
        </p:nvSpPr>
        <p:spPr bwMode="gray">
          <a:xfrm>
            <a:off x="5637213" y="3963988"/>
            <a:ext cx="263525" cy="182563"/>
          </a:xfrm>
          <a:prstGeom prst="rect">
            <a:avLst/>
          </a:prstGeom>
          <a:solidFill>
            <a:schemeClr val="accent6"/>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F6EEC39-E891-4E24-8689-3DF18F4C8E8E}"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15" name="Text Placeholder 4">
            <a:extLst>
              <a:ext uri="{FF2B5EF4-FFF2-40B4-BE49-F238E27FC236}">
                <a16:creationId xmlns:a16="http://schemas.microsoft.com/office/drawing/2014/main" id="{215ABCBE-6ADE-7440-9B73-44EF168BBA48}"/>
              </a:ext>
            </a:extLst>
          </p:cNvPr>
          <p:cNvSpPr>
            <a:spLocks noGrp="1"/>
          </p:cNvSpPr>
          <p:nvPr>
            <p:custDataLst>
              <p:tags r:id="rId10"/>
            </p:custDataLst>
          </p:nvPr>
        </p:nvSpPr>
        <p:spPr bwMode="auto">
          <a:xfrm>
            <a:off x="561975" y="38449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73C73981-5E0E-4516-AC80-C65AEFA7A618}"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7" name="Text Placeholder 4">
            <a:extLst>
              <a:ext uri="{FF2B5EF4-FFF2-40B4-BE49-F238E27FC236}">
                <a16:creationId xmlns:a16="http://schemas.microsoft.com/office/drawing/2014/main" id="{69511D14-70A0-88E2-275F-3A42AF445A4C}"/>
              </a:ext>
            </a:extLst>
          </p:cNvPr>
          <p:cNvSpPr>
            <a:spLocks noGrp="1"/>
          </p:cNvSpPr>
          <p:nvPr>
            <p:custDataLst>
              <p:tags r:id="rId11"/>
            </p:custDataLst>
          </p:nvPr>
        </p:nvSpPr>
        <p:spPr bwMode="auto">
          <a:xfrm>
            <a:off x="561975" y="450373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CF83F04-E659-4B42-BFDF-E130F855C88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136" name="Text Placeholder 4">
            <a:extLst>
              <a:ext uri="{FF2B5EF4-FFF2-40B4-BE49-F238E27FC236}">
                <a16:creationId xmlns:a16="http://schemas.microsoft.com/office/drawing/2014/main" id="{8A941FD3-63C5-F404-3F4F-CDE84F34E3E5}"/>
              </a:ext>
            </a:extLst>
          </p:cNvPr>
          <p:cNvSpPr>
            <a:spLocks noGrp="1"/>
          </p:cNvSpPr>
          <p:nvPr>
            <p:custDataLst>
              <p:tags r:id="rId12"/>
            </p:custDataLst>
          </p:nvPr>
        </p:nvSpPr>
        <p:spPr bwMode="gray">
          <a:xfrm>
            <a:off x="6081713" y="5046663"/>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2413387-5323-442D-B967-F885F44CA92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19" name="Text Placeholder 4">
            <a:extLst>
              <a:ext uri="{FF2B5EF4-FFF2-40B4-BE49-F238E27FC236}">
                <a16:creationId xmlns:a16="http://schemas.microsoft.com/office/drawing/2014/main" id="{1E0BFEBF-89BE-11AE-E217-197DA9E28BCE}"/>
              </a:ext>
            </a:extLst>
          </p:cNvPr>
          <p:cNvSpPr>
            <a:spLocks noGrp="1"/>
          </p:cNvSpPr>
          <p:nvPr>
            <p:custDataLst>
              <p:tags r:id="rId13"/>
            </p:custDataLst>
          </p:nvPr>
        </p:nvSpPr>
        <p:spPr bwMode="auto">
          <a:xfrm>
            <a:off x="561975" y="516413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9582E7FB-9917-4F35-8C7A-0E9EC4838FCE}"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5" name="Rectangle 24">
            <a:extLst>
              <a:ext uri="{FF2B5EF4-FFF2-40B4-BE49-F238E27FC236}">
                <a16:creationId xmlns:a16="http://schemas.microsoft.com/office/drawing/2014/main" id="{0579FB26-1F02-036E-656E-167A5DBCCBD5}"/>
              </a:ext>
            </a:extLst>
          </p:cNvPr>
          <p:cNvSpPr/>
          <p:nvPr>
            <p:custDataLst>
              <p:tags r:id="rId14"/>
            </p:custDataLst>
          </p:nvPr>
        </p:nvSpPr>
        <p:spPr bwMode="auto">
          <a:xfrm>
            <a:off x="1133475" y="23209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6" name="Rectangle 25">
            <a:extLst>
              <a:ext uri="{FF2B5EF4-FFF2-40B4-BE49-F238E27FC236}">
                <a16:creationId xmlns:a16="http://schemas.microsoft.com/office/drawing/2014/main" id="{1B28444D-7CF5-31EC-722D-CBCB30DF501F}"/>
              </a:ext>
            </a:extLst>
          </p:cNvPr>
          <p:cNvSpPr/>
          <p:nvPr>
            <p:custDataLst>
              <p:tags r:id="rId15"/>
            </p:custDataLst>
          </p:nvPr>
        </p:nvSpPr>
        <p:spPr bwMode="auto">
          <a:xfrm>
            <a:off x="2438400" y="23209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8BA96025-4798-851F-D996-70467AF245B0}"/>
              </a:ext>
            </a:extLst>
          </p:cNvPr>
          <p:cNvSpPr/>
          <p:nvPr>
            <p:custDataLst>
              <p:tags r:id="rId16"/>
            </p:custDataLst>
          </p:nvPr>
        </p:nvSpPr>
        <p:spPr bwMode="auto">
          <a:xfrm>
            <a:off x="3160713" y="2320925"/>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88367521-56F1-58C0-F0A3-BCE907630F76}"/>
              </a:ext>
            </a:extLst>
          </p:cNvPr>
          <p:cNvSpPr/>
          <p:nvPr>
            <p:custDataLst>
              <p:tags r:id="rId17"/>
            </p:custDataLst>
          </p:nvPr>
        </p:nvSpPr>
        <p:spPr bwMode="auto">
          <a:xfrm>
            <a:off x="3967163" y="2320925"/>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2" name="Rectangle 61">
            <a:extLst>
              <a:ext uri="{FF2B5EF4-FFF2-40B4-BE49-F238E27FC236}">
                <a16:creationId xmlns:a16="http://schemas.microsoft.com/office/drawing/2014/main" id="{C0B6CE40-CF6A-4381-B546-870DF4960112}"/>
              </a:ext>
            </a:extLst>
          </p:cNvPr>
          <p:cNvSpPr/>
          <p:nvPr>
            <p:custDataLst>
              <p:tags r:id="rId18"/>
            </p:custDataLst>
          </p:nvPr>
        </p:nvSpPr>
        <p:spPr bwMode="auto">
          <a:xfrm>
            <a:off x="4891088" y="2320925"/>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3" name="Rectangle 62">
            <a:extLst>
              <a:ext uri="{FF2B5EF4-FFF2-40B4-BE49-F238E27FC236}">
                <a16:creationId xmlns:a16="http://schemas.microsoft.com/office/drawing/2014/main" id="{4C061A15-008E-1B89-A3CB-09B41583EEF4}"/>
              </a:ext>
            </a:extLst>
          </p:cNvPr>
          <p:cNvSpPr/>
          <p:nvPr>
            <p:custDataLst>
              <p:tags r:id="rId19"/>
            </p:custDataLst>
          </p:nvPr>
        </p:nvSpPr>
        <p:spPr bwMode="auto">
          <a:xfrm>
            <a:off x="6389688" y="232092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 name="Text Placeholder 4">
            <a:extLst>
              <a:ext uri="{FF2B5EF4-FFF2-40B4-BE49-F238E27FC236}">
                <a16:creationId xmlns:a16="http://schemas.microsoft.com/office/drawing/2014/main" id="{9B6D7CCE-4F3D-C168-9F43-2A31320BBECF}"/>
              </a:ext>
            </a:extLst>
          </p:cNvPr>
          <p:cNvSpPr>
            <a:spLocks noGrp="1"/>
          </p:cNvSpPr>
          <p:nvPr>
            <p:custDataLst>
              <p:tags r:id="rId20"/>
            </p:custDataLst>
          </p:nvPr>
        </p:nvSpPr>
        <p:spPr bwMode="auto">
          <a:xfrm>
            <a:off x="1349375" y="2319338"/>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659CB627-A4C9-49D5-ACFE-94A561916958}"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31" name="Text Placeholder 4">
            <a:extLst>
              <a:ext uri="{FF2B5EF4-FFF2-40B4-BE49-F238E27FC236}">
                <a16:creationId xmlns:a16="http://schemas.microsoft.com/office/drawing/2014/main" id="{EB6B2E2A-8922-CFEB-E38A-32DA56583C2D}"/>
              </a:ext>
            </a:extLst>
          </p:cNvPr>
          <p:cNvSpPr>
            <a:spLocks noGrp="1"/>
          </p:cNvSpPr>
          <p:nvPr>
            <p:custDataLst>
              <p:tags r:id="rId21"/>
            </p:custDataLst>
          </p:nvPr>
        </p:nvSpPr>
        <p:spPr bwMode="auto">
          <a:xfrm>
            <a:off x="2654300" y="2319338"/>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A5C49D8A-A0C0-42C4-B281-A237925075F2}"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33" name="Text Placeholder 4">
            <a:extLst>
              <a:ext uri="{FF2B5EF4-FFF2-40B4-BE49-F238E27FC236}">
                <a16:creationId xmlns:a16="http://schemas.microsoft.com/office/drawing/2014/main" id="{747A20E1-53FE-33BF-7FC1-D6D7ACFB9448}"/>
              </a:ext>
            </a:extLst>
          </p:cNvPr>
          <p:cNvSpPr>
            <a:spLocks noGrp="1"/>
          </p:cNvSpPr>
          <p:nvPr>
            <p:custDataLst>
              <p:tags r:id="rId22"/>
            </p:custDataLst>
          </p:nvPr>
        </p:nvSpPr>
        <p:spPr bwMode="auto">
          <a:xfrm>
            <a:off x="3376613" y="2319338"/>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C506105-8E09-47DB-9C3E-410B4EB53D45}"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53" name="Text Placeholder 4">
            <a:extLst>
              <a:ext uri="{FF2B5EF4-FFF2-40B4-BE49-F238E27FC236}">
                <a16:creationId xmlns:a16="http://schemas.microsoft.com/office/drawing/2014/main" id="{C020F91D-D013-DBCF-88A9-127778D0A395}"/>
              </a:ext>
            </a:extLst>
          </p:cNvPr>
          <p:cNvSpPr>
            <a:spLocks noGrp="1"/>
          </p:cNvSpPr>
          <p:nvPr>
            <p:custDataLst>
              <p:tags r:id="rId23"/>
            </p:custDataLst>
          </p:nvPr>
        </p:nvSpPr>
        <p:spPr bwMode="auto">
          <a:xfrm>
            <a:off x="4183063" y="2319338"/>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D7AE8FC-C8BD-49D6-A3FF-516615B1AF7A}"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58" name="Text Placeholder 4">
            <a:extLst>
              <a:ext uri="{FF2B5EF4-FFF2-40B4-BE49-F238E27FC236}">
                <a16:creationId xmlns:a16="http://schemas.microsoft.com/office/drawing/2014/main" id="{4BF7188F-C550-70F3-3516-798F1CFD363B}"/>
              </a:ext>
            </a:extLst>
          </p:cNvPr>
          <p:cNvSpPr>
            <a:spLocks noGrp="1"/>
          </p:cNvSpPr>
          <p:nvPr>
            <p:custDataLst>
              <p:tags r:id="rId24"/>
            </p:custDataLst>
          </p:nvPr>
        </p:nvSpPr>
        <p:spPr bwMode="auto">
          <a:xfrm>
            <a:off x="5106988" y="2319338"/>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3DF90B0-0D7A-4691-98AD-C6E029127C2A}"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57" name="Text Placeholder 4">
            <a:extLst>
              <a:ext uri="{FF2B5EF4-FFF2-40B4-BE49-F238E27FC236}">
                <a16:creationId xmlns:a16="http://schemas.microsoft.com/office/drawing/2014/main" id="{E0D5A0D1-1C8E-619C-6965-5D907A614ADC}"/>
              </a:ext>
            </a:extLst>
          </p:cNvPr>
          <p:cNvSpPr>
            <a:spLocks noGrp="1"/>
          </p:cNvSpPr>
          <p:nvPr>
            <p:custDataLst>
              <p:tags r:id="rId25"/>
            </p:custDataLst>
          </p:nvPr>
        </p:nvSpPr>
        <p:spPr bwMode="auto">
          <a:xfrm>
            <a:off x="6605588" y="2319338"/>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FA76EEDF-2870-4EEE-8E7C-23D435899F78}"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101" name="Oval 100">
            <a:extLst>
              <a:ext uri="{FF2B5EF4-FFF2-40B4-BE49-F238E27FC236}">
                <a16:creationId xmlns:a16="http://schemas.microsoft.com/office/drawing/2014/main" id="{3E6B2BAD-F1BC-CC56-60E3-3D60D7238A5C}"/>
              </a:ext>
            </a:extLst>
          </p:cNvPr>
          <p:cNvSpPr>
            <a:spLocks/>
          </p:cNvSpPr>
          <p:nvPr/>
        </p:nvSpPr>
        <p:spPr>
          <a:xfrm>
            <a:off x="7635875" y="31543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12</a:t>
            </a:r>
          </a:p>
        </p:txBody>
      </p:sp>
      <p:sp>
        <p:nvSpPr>
          <p:cNvPr id="103" name="Oval 102">
            <a:extLst>
              <a:ext uri="{FF2B5EF4-FFF2-40B4-BE49-F238E27FC236}">
                <a16:creationId xmlns:a16="http://schemas.microsoft.com/office/drawing/2014/main" id="{B54A203C-FCD3-864E-113C-64538023B374}"/>
              </a:ext>
            </a:extLst>
          </p:cNvPr>
          <p:cNvSpPr>
            <a:spLocks/>
          </p:cNvSpPr>
          <p:nvPr/>
        </p:nvSpPr>
        <p:spPr>
          <a:xfrm>
            <a:off x="7635875" y="38147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29</a:t>
            </a:r>
          </a:p>
        </p:txBody>
      </p:sp>
      <p:sp>
        <p:nvSpPr>
          <p:cNvPr id="105" name="Oval 104">
            <a:extLst>
              <a:ext uri="{FF2B5EF4-FFF2-40B4-BE49-F238E27FC236}">
                <a16:creationId xmlns:a16="http://schemas.microsoft.com/office/drawing/2014/main" id="{CEAC750B-68D2-2962-9EFF-F7E3370BE247}"/>
              </a:ext>
            </a:extLst>
          </p:cNvPr>
          <p:cNvSpPr>
            <a:spLocks/>
          </p:cNvSpPr>
          <p:nvPr/>
        </p:nvSpPr>
        <p:spPr>
          <a:xfrm>
            <a:off x="7635875" y="4473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107" name="Oval 106">
            <a:extLst>
              <a:ext uri="{FF2B5EF4-FFF2-40B4-BE49-F238E27FC236}">
                <a16:creationId xmlns:a16="http://schemas.microsoft.com/office/drawing/2014/main" id="{105ABA85-A74F-4C43-7D8F-E60E7C367DAC}"/>
              </a:ext>
            </a:extLst>
          </p:cNvPr>
          <p:cNvSpPr>
            <a:spLocks/>
          </p:cNvSpPr>
          <p:nvPr/>
        </p:nvSpPr>
        <p:spPr>
          <a:xfrm>
            <a:off x="7635875" y="51339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56</a:t>
            </a:r>
          </a:p>
        </p:txBody>
      </p:sp>
      <p:sp>
        <p:nvSpPr>
          <p:cNvPr id="160" name="TextBox 159">
            <a:extLst>
              <a:ext uri="{FF2B5EF4-FFF2-40B4-BE49-F238E27FC236}">
                <a16:creationId xmlns:a16="http://schemas.microsoft.com/office/drawing/2014/main" id="{6308AEC0-3C4A-9F4A-F308-9485E51A7A17}"/>
              </a:ext>
            </a:extLst>
          </p:cNvPr>
          <p:cNvSpPr txBox="1">
            <a:spLocks/>
          </p:cNvSpPr>
          <p:nvPr>
            <p:custDataLst>
              <p:tags r:id="rId26"/>
            </p:custDataLst>
          </p:nvPr>
        </p:nvSpPr>
        <p:spPr>
          <a:xfrm>
            <a:off x="10890091" y="1174517"/>
            <a:ext cx="947738"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0" i="0" u="none" strike="noStrike" kern="1200" cap="none" spc="0" normalizeH="0" baseline="0" noProof="0">
                <a:ln>
                  <a:noFill/>
                </a:ln>
                <a:solidFill>
                  <a:srgbClr val="000000"/>
                </a:solidFill>
                <a:effectLst/>
                <a:uLnTx/>
                <a:uFillTx/>
                <a:latin typeface="Arial"/>
                <a:ea typeface="+mn-ea"/>
                <a:cs typeface="Arial" panose="020B0604020202020204" pitchFamily="34" charset="0"/>
              </a:rPr>
              <a:t># of respondents</a:t>
            </a:r>
          </a:p>
        </p:txBody>
      </p:sp>
      <p:sp>
        <p:nvSpPr>
          <p:cNvPr id="162" name="Oval 161">
            <a:extLst>
              <a:ext uri="{FF2B5EF4-FFF2-40B4-BE49-F238E27FC236}">
                <a16:creationId xmlns:a16="http://schemas.microsoft.com/office/drawing/2014/main" id="{893C1E7D-AFF0-0AFD-7B25-9D9399F20F4F}"/>
              </a:ext>
            </a:extLst>
          </p:cNvPr>
          <p:cNvSpPr>
            <a:spLocks/>
          </p:cNvSpPr>
          <p:nvPr/>
        </p:nvSpPr>
        <p:spPr>
          <a:xfrm>
            <a:off x="10372566" y="113800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xx</a:t>
            </a:r>
          </a:p>
        </p:txBody>
      </p:sp>
      <p:cxnSp>
        <p:nvCxnSpPr>
          <p:cNvPr id="18" name="LineContentSeparatorDefaultVertical 27">
            <a:extLst>
              <a:ext uri="{FF2B5EF4-FFF2-40B4-BE49-F238E27FC236}">
                <a16:creationId xmlns:a16="http://schemas.microsoft.com/office/drawing/2014/main" id="{C1BD4ABC-235B-7D96-E869-F37A3486171E}"/>
              </a:ext>
            </a:extLst>
          </p:cNvPr>
          <p:cNvCxnSpPr>
            <a:cxnSpLocks/>
          </p:cNvCxnSpPr>
          <p:nvPr>
            <p:custDataLst>
              <p:tags r:id="rId27"/>
            </p:custDataLst>
          </p:nvPr>
        </p:nvCxnSpPr>
        <p:spPr>
          <a:xfrm>
            <a:off x="8355175" y="1765300"/>
            <a:ext cx="0" cy="3927475"/>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B59F927-B7F8-EC49-C242-8DA934ECFEB6}"/>
              </a:ext>
            </a:extLst>
          </p:cNvPr>
          <p:cNvSpPr txBox="1">
            <a:spLocks/>
          </p:cNvSpPr>
          <p:nvPr>
            <p:custDataLst>
              <p:tags r:id="rId28"/>
            </p:custDataLst>
          </p:nvPr>
        </p:nvSpPr>
        <p:spPr>
          <a:xfrm>
            <a:off x="8547100" y="1658938"/>
            <a:ext cx="3265170" cy="420688"/>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Q21a: Would you consider this to be a…?        </a:t>
            </a:r>
            <a:r>
              <a:rPr lang="en-US" sz="1200" i="1"/>
              <a:t>% of respondents</a:t>
            </a:r>
          </a:p>
        </p:txBody>
      </p:sp>
      <p:cxnSp>
        <p:nvCxnSpPr>
          <p:cNvPr id="23" name="Straight Connector 22">
            <a:extLst>
              <a:ext uri="{FF2B5EF4-FFF2-40B4-BE49-F238E27FC236}">
                <a16:creationId xmlns:a16="http://schemas.microsoft.com/office/drawing/2014/main" id="{877EDC62-485F-32C9-E73F-CC1AB8EAA792}"/>
              </a:ext>
            </a:extLst>
          </p:cNvPr>
          <p:cNvCxnSpPr>
            <a:cxnSpLocks/>
          </p:cNvCxnSpPr>
          <p:nvPr>
            <p:custDataLst>
              <p:tags r:id="rId29"/>
            </p:custDataLst>
          </p:nvPr>
        </p:nvCxnSpPr>
        <p:spPr>
          <a:xfrm>
            <a:off x="8547099" y="2138363"/>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71" name="Chart 70">
            <a:extLst>
              <a:ext uri="{FF2B5EF4-FFF2-40B4-BE49-F238E27FC236}">
                <a16:creationId xmlns:a16="http://schemas.microsoft.com/office/drawing/2014/main" id="{06B783AB-B380-EE19-BE82-43DD29B4F1FB}"/>
              </a:ext>
            </a:extLst>
          </p:cNvPr>
          <p:cNvGraphicFramePr/>
          <p:nvPr>
            <p:custDataLst>
              <p:tags r:id="rId30"/>
            </p:custDataLst>
          </p:nvPr>
        </p:nvGraphicFramePr>
        <p:xfrm>
          <a:off x="9039225" y="2982913"/>
          <a:ext cx="2268538" cy="2868612"/>
        </p:xfrm>
        <a:graphic>
          <a:graphicData uri="http://schemas.openxmlformats.org/drawingml/2006/chart">
            <c:chart xmlns:c="http://schemas.openxmlformats.org/drawingml/2006/chart" xmlns:r="http://schemas.openxmlformats.org/officeDocument/2006/relationships" r:id="rId44"/>
          </a:graphicData>
        </a:graphic>
      </p:graphicFrame>
      <p:sp>
        <p:nvSpPr>
          <p:cNvPr id="29" name="Text Placeholder 4">
            <a:extLst>
              <a:ext uri="{FF2B5EF4-FFF2-40B4-BE49-F238E27FC236}">
                <a16:creationId xmlns:a16="http://schemas.microsoft.com/office/drawing/2014/main" id="{0E119A2E-3726-A3C4-2C87-456678741080}"/>
              </a:ext>
            </a:extLst>
          </p:cNvPr>
          <p:cNvSpPr>
            <a:spLocks noGrp="1"/>
          </p:cNvSpPr>
          <p:nvPr>
            <p:custDataLst>
              <p:tags r:id="rId31"/>
            </p:custDataLst>
          </p:nvPr>
        </p:nvSpPr>
        <p:spPr bwMode="auto">
          <a:xfrm>
            <a:off x="8562975" y="344963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8128CEE-6511-4F59-A52C-9F3B2BB0C5A7}" type="datetime'T''''''''''S''''''''''''''''''''''''P'''''''''''''">
              <a:rPr lang="en-US" altLang="en-US" sz="1200" smtClean="0">
                <a:cs typeface="+mn-cs"/>
              </a:rPr>
              <a:pPr lvl="0">
                <a:spcBef>
                  <a:spcPct val="0"/>
                </a:spcBef>
                <a:spcAft>
                  <a:spcPct val="0"/>
                </a:spcAft>
              </a:pPr>
              <a:t>TSP</a:t>
            </a:fld>
            <a:endParaRPr lang="en-US" sz="1200">
              <a:cs typeface="+mn-cs"/>
            </a:endParaRPr>
          </a:p>
        </p:txBody>
      </p:sp>
      <p:sp>
        <p:nvSpPr>
          <p:cNvPr id="34" name="Text Placeholder 4">
            <a:extLst>
              <a:ext uri="{FF2B5EF4-FFF2-40B4-BE49-F238E27FC236}">
                <a16:creationId xmlns:a16="http://schemas.microsoft.com/office/drawing/2014/main" id="{11925689-9157-B543-CEDD-F7A093C3FB93}"/>
              </a:ext>
            </a:extLst>
          </p:cNvPr>
          <p:cNvSpPr>
            <a:spLocks noGrp="1"/>
          </p:cNvSpPr>
          <p:nvPr>
            <p:custDataLst>
              <p:tags r:id="rId32"/>
            </p:custDataLst>
          </p:nvPr>
        </p:nvSpPr>
        <p:spPr bwMode="auto">
          <a:xfrm>
            <a:off x="8562975" y="40338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6F39A7A-5C7A-44C4-9AC8-7271AC53642F}" type="datetime'''''''''''I''''''''L''''LE'''''''''''''''''''''''''">
              <a:rPr lang="en-US" altLang="en-US" sz="1200" smtClean="0">
                <a:cs typeface="+mn-cs"/>
              </a:rPr>
              <a:pPr lvl="0">
                <a:spcBef>
                  <a:spcPct val="0"/>
                </a:spcBef>
                <a:spcAft>
                  <a:spcPct val="0"/>
                </a:spcAft>
              </a:pPr>
              <a:t>ILLE</a:t>
            </a:fld>
            <a:endParaRPr lang="en-US" sz="1200">
              <a:cs typeface="+mn-cs"/>
            </a:endParaRPr>
          </a:p>
        </p:txBody>
      </p:sp>
      <p:sp>
        <p:nvSpPr>
          <p:cNvPr id="35" name="Text Placeholder 4">
            <a:extLst>
              <a:ext uri="{FF2B5EF4-FFF2-40B4-BE49-F238E27FC236}">
                <a16:creationId xmlns:a16="http://schemas.microsoft.com/office/drawing/2014/main" id="{8F82ED79-0453-7273-3C87-1BD7D5E71D9B}"/>
              </a:ext>
            </a:extLst>
          </p:cNvPr>
          <p:cNvSpPr>
            <a:spLocks noGrp="1"/>
          </p:cNvSpPr>
          <p:nvPr>
            <p:custDataLst>
              <p:tags r:id="rId33"/>
            </p:custDataLst>
          </p:nvPr>
        </p:nvSpPr>
        <p:spPr bwMode="auto">
          <a:xfrm>
            <a:off x="8562975" y="461803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08E46A5-AFA0-4DEB-927F-5F1EBE340EC0}" type="datetime'''''''''''''O''''t''''''he''''''''''''''''''r''''''s'''''">
              <a:rPr lang="en-US" altLang="en-US" sz="1200" smtClean="0">
                <a:cs typeface="+mn-cs"/>
              </a:rPr>
              <a:pPr lvl="0">
                <a:spcBef>
                  <a:spcPct val="0"/>
                </a:spcBef>
                <a:spcAft>
                  <a:spcPct val="0"/>
                </a:spcAft>
              </a:pPr>
              <a:t>Others</a:t>
            </a:fld>
            <a:endParaRPr lang="en-US" sz="1200">
              <a:cs typeface="+mn-cs"/>
            </a:endParaRPr>
          </a:p>
        </p:txBody>
      </p:sp>
      <p:sp>
        <p:nvSpPr>
          <p:cNvPr id="36" name="Text Placeholder 4">
            <a:extLst>
              <a:ext uri="{FF2B5EF4-FFF2-40B4-BE49-F238E27FC236}">
                <a16:creationId xmlns:a16="http://schemas.microsoft.com/office/drawing/2014/main" id="{6A0EE127-89F1-9A59-2586-142501441A9B}"/>
              </a:ext>
            </a:extLst>
          </p:cNvPr>
          <p:cNvSpPr>
            <a:spLocks noGrp="1"/>
          </p:cNvSpPr>
          <p:nvPr>
            <p:custDataLst>
              <p:tags r:id="rId34"/>
            </p:custDataLst>
          </p:nvPr>
        </p:nvSpPr>
        <p:spPr bwMode="auto">
          <a:xfrm>
            <a:off x="8562975" y="52006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CC6C42-9616-4CB1-ADCA-3C7D3D906B44}" type="datetime'''''T''o''''''''''''''t''''''''''''''''''''a''''l'">
              <a:rPr lang="en-US" altLang="en-US" sz="1200" smtClean="0">
                <a:cs typeface="+mn-cs"/>
              </a:rPr>
              <a:pPr lvl="0">
                <a:spcBef>
                  <a:spcPct val="0"/>
                </a:spcBef>
                <a:spcAft>
                  <a:spcPct val="0"/>
                </a:spcAft>
              </a:pPr>
              <a:t>Total</a:t>
            </a:fld>
            <a:endParaRPr lang="en-US" sz="1200">
              <a:cs typeface="+mn-cs"/>
            </a:endParaRPr>
          </a:p>
        </p:txBody>
      </p:sp>
      <p:sp>
        <p:nvSpPr>
          <p:cNvPr id="37" name="Rectangle 36">
            <a:extLst>
              <a:ext uri="{FF2B5EF4-FFF2-40B4-BE49-F238E27FC236}">
                <a16:creationId xmlns:a16="http://schemas.microsoft.com/office/drawing/2014/main" id="{CB5D2688-7BAF-5406-3542-F4A6ED0CB5DC}"/>
              </a:ext>
            </a:extLst>
          </p:cNvPr>
          <p:cNvSpPr/>
          <p:nvPr>
            <p:custDataLst>
              <p:tags r:id="rId35"/>
            </p:custDataLst>
          </p:nvPr>
        </p:nvSpPr>
        <p:spPr bwMode="auto">
          <a:xfrm>
            <a:off x="8547100" y="23209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8" name="Rectangle 37">
            <a:extLst>
              <a:ext uri="{FF2B5EF4-FFF2-40B4-BE49-F238E27FC236}">
                <a16:creationId xmlns:a16="http://schemas.microsoft.com/office/drawing/2014/main" id="{F9ACEBA7-B8C2-6873-CAAD-1C6814D7B433}"/>
              </a:ext>
            </a:extLst>
          </p:cNvPr>
          <p:cNvSpPr/>
          <p:nvPr>
            <p:custDataLst>
              <p:tags r:id="rId36"/>
            </p:custDataLst>
          </p:nvPr>
        </p:nvSpPr>
        <p:spPr bwMode="auto">
          <a:xfrm>
            <a:off x="8547100" y="25542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9" name="Text Placeholder 4">
            <a:extLst>
              <a:ext uri="{FF2B5EF4-FFF2-40B4-BE49-F238E27FC236}">
                <a16:creationId xmlns:a16="http://schemas.microsoft.com/office/drawing/2014/main" id="{B5443C0A-79D2-DE46-80E6-C18446BA1115}"/>
              </a:ext>
            </a:extLst>
          </p:cNvPr>
          <p:cNvSpPr>
            <a:spLocks noGrp="1"/>
          </p:cNvSpPr>
          <p:nvPr>
            <p:custDataLst>
              <p:tags r:id="rId37"/>
            </p:custDataLst>
          </p:nvPr>
        </p:nvSpPr>
        <p:spPr bwMode="auto">
          <a:xfrm>
            <a:off x="8763000" y="23193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FE4B673-98EC-4530-A046-0F6587D1E22C}"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40" name="Text Placeholder 4">
            <a:extLst>
              <a:ext uri="{FF2B5EF4-FFF2-40B4-BE49-F238E27FC236}">
                <a16:creationId xmlns:a16="http://schemas.microsoft.com/office/drawing/2014/main" id="{89D30A16-4B30-4F81-ACDC-F974CFB291BA}"/>
              </a:ext>
            </a:extLst>
          </p:cNvPr>
          <p:cNvSpPr>
            <a:spLocks noGrp="1"/>
          </p:cNvSpPr>
          <p:nvPr>
            <p:custDataLst>
              <p:tags r:id="rId38"/>
            </p:custDataLst>
          </p:nvPr>
        </p:nvSpPr>
        <p:spPr bwMode="auto">
          <a:xfrm>
            <a:off x="8763000" y="25527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1D15BF4-1BE9-45CF-8EC4-E2B92BF42E2F}"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41" name="Oval 40">
            <a:extLst>
              <a:ext uri="{FF2B5EF4-FFF2-40B4-BE49-F238E27FC236}">
                <a16:creationId xmlns:a16="http://schemas.microsoft.com/office/drawing/2014/main" id="{BA391FAA-DEB1-72E7-C9B2-ABCA716782A9}"/>
              </a:ext>
            </a:extLst>
          </p:cNvPr>
          <p:cNvSpPr>
            <a:spLocks/>
          </p:cNvSpPr>
          <p:nvPr/>
        </p:nvSpPr>
        <p:spPr>
          <a:xfrm>
            <a:off x="11363960" y="34305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42" name="Oval 41">
            <a:extLst>
              <a:ext uri="{FF2B5EF4-FFF2-40B4-BE49-F238E27FC236}">
                <a16:creationId xmlns:a16="http://schemas.microsoft.com/office/drawing/2014/main" id="{FA9AA713-FB6D-52E1-A0D9-C0D482CE41B1}"/>
              </a:ext>
            </a:extLst>
          </p:cNvPr>
          <p:cNvSpPr>
            <a:spLocks/>
          </p:cNvSpPr>
          <p:nvPr/>
        </p:nvSpPr>
        <p:spPr>
          <a:xfrm>
            <a:off x="11363960" y="40147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23</a:t>
            </a:r>
          </a:p>
        </p:txBody>
      </p:sp>
      <p:sp>
        <p:nvSpPr>
          <p:cNvPr id="43" name="Oval 42">
            <a:extLst>
              <a:ext uri="{FF2B5EF4-FFF2-40B4-BE49-F238E27FC236}">
                <a16:creationId xmlns:a16="http://schemas.microsoft.com/office/drawing/2014/main" id="{2672C79E-FA1F-EA58-712E-3ED52E551C8E}"/>
              </a:ext>
            </a:extLst>
          </p:cNvPr>
          <p:cNvSpPr>
            <a:spLocks/>
          </p:cNvSpPr>
          <p:nvPr/>
        </p:nvSpPr>
        <p:spPr>
          <a:xfrm>
            <a:off x="11363960" y="45989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44" name="Oval 43">
            <a:extLst>
              <a:ext uri="{FF2B5EF4-FFF2-40B4-BE49-F238E27FC236}">
                <a16:creationId xmlns:a16="http://schemas.microsoft.com/office/drawing/2014/main" id="{69D77541-E7C1-86BB-B7FF-0D8AF075AAF1}"/>
              </a:ext>
            </a:extLst>
          </p:cNvPr>
          <p:cNvSpPr>
            <a:spLocks/>
          </p:cNvSpPr>
          <p:nvPr/>
        </p:nvSpPr>
        <p:spPr>
          <a:xfrm>
            <a:off x="11363960" y="51816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48</a:t>
            </a:r>
          </a:p>
        </p:txBody>
      </p:sp>
      <p:sp>
        <p:nvSpPr>
          <p:cNvPr id="54" name="5. Source">
            <a:extLst>
              <a:ext uri="{FF2B5EF4-FFF2-40B4-BE49-F238E27FC236}">
                <a16:creationId xmlns:a16="http://schemas.microsoft.com/office/drawing/2014/main" id="{70501AB0-9290-F32E-77EB-1C6EDD5EC664}"/>
              </a:ext>
            </a:extLst>
          </p:cNvPr>
          <p:cNvSpPr txBox="1"/>
          <p:nvPr>
            <p:custDataLst>
              <p:tags r:id="rId39"/>
            </p:custDataLst>
          </p:nvPr>
        </p:nvSpPr>
        <p:spPr>
          <a:xfrm>
            <a:off x="8573929" y="6426433"/>
            <a:ext cx="3247232"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26</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9" name="Rectangle 58">
            <a:extLst>
              <a:ext uri="{FF2B5EF4-FFF2-40B4-BE49-F238E27FC236}">
                <a16:creationId xmlns:a16="http://schemas.microsoft.com/office/drawing/2014/main" id="{FD13C9C2-1EBC-B34D-898A-3335FB200230}"/>
              </a:ext>
            </a:extLst>
          </p:cNvPr>
          <p:cNvSpPr/>
          <p:nvPr/>
        </p:nvSpPr>
        <p:spPr>
          <a:xfrm>
            <a:off x="504793" y="5830855"/>
            <a:ext cx="11153807" cy="4889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a:solidFill>
                  <a:srgbClr val="171A1C"/>
                </a:solidFill>
              </a:rPr>
              <a:t>64% of respondents support (strongly agree or agree) the publishing of raw network case files to allow entities to self-serve and build cases as needed</a:t>
            </a:r>
          </a:p>
        </p:txBody>
      </p:sp>
    </p:spTree>
    <p:extLst>
      <p:ext uri="{BB962C8B-B14F-4D97-AF65-F5344CB8AC3E}">
        <p14:creationId xmlns:p14="http://schemas.microsoft.com/office/powerpoint/2010/main" val="19298222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A6CE7-16EB-4C02-439C-1B1E0CDD7CE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D87E6574-6196-3563-6D7D-BADA1954CBC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360" imgH="360" progId="TCLayout.ActiveDocument.1">
                  <p:embed/>
                </p:oleObj>
              </mc:Choice>
              <mc:Fallback>
                <p:oleObj name="think-cell Slide" r:id="rId41" imgW="360" imgH="360" progId="TCLayout.ActiveDocument.1">
                  <p:embed/>
                  <p:pic>
                    <p:nvPicPr>
                      <p:cNvPr id="5" name="Object 6" hidden="1">
                        <a:extLst>
                          <a:ext uri="{FF2B5EF4-FFF2-40B4-BE49-F238E27FC236}">
                            <a16:creationId xmlns:a16="http://schemas.microsoft.com/office/drawing/2014/main" id="{D87E6574-6196-3563-6D7D-BADA1954CBC0}"/>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1BAD5E40-1041-D2FA-5E91-FDD22EE86EBE}"/>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Large load modeling</a:t>
            </a:r>
          </a:p>
        </p:txBody>
      </p:sp>
      <p:grpSp>
        <p:nvGrpSpPr>
          <p:cNvPr id="156" name="Group 155" descr="Confidential document label">
            <a:extLst>
              <a:ext uri="{FF2B5EF4-FFF2-40B4-BE49-F238E27FC236}">
                <a16:creationId xmlns:a16="http://schemas.microsoft.com/office/drawing/2014/main" id="{50A3F706-A1A3-49ED-2775-24FB5CF43B21}"/>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B76CBB08-82CA-90C0-65DE-354078AAFEF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993B2659-5A4A-37CB-7B5C-D14F440A538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90" name="5. Source">
            <a:extLst>
              <a:ext uri="{FF2B5EF4-FFF2-40B4-BE49-F238E27FC236}">
                <a16:creationId xmlns:a16="http://schemas.microsoft.com/office/drawing/2014/main" id="{7A1AFB6E-6770-E46A-0733-F71A0E3334E7}"/>
              </a:ext>
            </a:extLst>
          </p:cNvPr>
          <p:cNvSpPr txBox="1"/>
          <p:nvPr>
            <p:custDataLst>
              <p:tags r:id="rId3"/>
            </p:custDataLst>
          </p:nvPr>
        </p:nvSpPr>
        <p:spPr>
          <a:xfrm>
            <a:off x="8547099" y="634008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27 blank responses).</a:t>
            </a:r>
          </a:p>
          <a:p>
            <a:pPr lvl="0"/>
            <a:endParaRPr lang="en-US"/>
          </a:p>
        </p:txBody>
      </p:sp>
      <p:cxnSp>
        <p:nvCxnSpPr>
          <p:cNvPr id="291" name="LineContentSeparatorDefaultVertical 27">
            <a:extLst>
              <a:ext uri="{FF2B5EF4-FFF2-40B4-BE49-F238E27FC236}">
                <a16:creationId xmlns:a16="http://schemas.microsoft.com/office/drawing/2014/main" id="{479CDFA6-ED35-D643-7595-7E68E717593B}"/>
              </a:ext>
            </a:extLst>
          </p:cNvPr>
          <p:cNvCxnSpPr>
            <a:cxnSpLocks/>
          </p:cNvCxnSpPr>
          <p:nvPr>
            <p:custDataLst>
              <p:tags r:id="rId4"/>
            </p:custDataLst>
          </p:nvPr>
        </p:nvCxnSpPr>
        <p:spPr>
          <a:xfrm>
            <a:off x="8355175" y="1946512"/>
            <a:ext cx="0" cy="3566876"/>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C2BA9382-4B33-D1CF-0E11-7ABF40C7ED75}"/>
              </a:ext>
            </a:extLst>
          </p:cNvPr>
          <p:cNvSpPr txBox="1">
            <a:spLocks/>
          </p:cNvSpPr>
          <p:nvPr>
            <p:custDataLst>
              <p:tags r:id="rId5"/>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Q20a: Would you consider this to be a…?        </a:t>
            </a:r>
            <a:r>
              <a:rPr lang="en-US" sz="1200"/>
              <a:t>% of respondents</a:t>
            </a:r>
          </a:p>
        </p:txBody>
      </p:sp>
      <p:cxnSp>
        <p:nvCxnSpPr>
          <p:cNvPr id="293" name="Straight Connector 292">
            <a:extLst>
              <a:ext uri="{FF2B5EF4-FFF2-40B4-BE49-F238E27FC236}">
                <a16:creationId xmlns:a16="http://schemas.microsoft.com/office/drawing/2014/main" id="{9293CD22-D3EC-6C00-5D32-99FC0CF9FD42}"/>
              </a:ext>
            </a:extLst>
          </p:cNvPr>
          <p:cNvCxnSpPr>
            <a:cxnSpLocks/>
          </p:cNvCxnSpPr>
          <p:nvPr>
            <p:custDataLst>
              <p:tags r:id="rId6"/>
            </p:custDataLst>
          </p:nvPr>
        </p:nvCxnSpPr>
        <p:spPr>
          <a:xfrm>
            <a:off x="8547099" y="2015172"/>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127" name="Chart 126">
            <a:extLst>
              <a:ext uri="{FF2B5EF4-FFF2-40B4-BE49-F238E27FC236}">
                <a16:creationId xmlns:a16="http://schemas.microsoft.com/office/drawing/2014/main" id="{A9882F04-BD56-1F0C-EEFE-AD0E92536990}"/>
              </a:ext>
            </a:extLst>
          </p:cNvPr>
          <p:cNvGraphicFramePr/>
          <p:nvPr>
            <p:custDataLst>
              <p:tags r:id="rId7"/>
            </p:custDataLst>
          </p:nvPr>
        </p:nvGraphicFramePr>
        <p:xfrm>
          <a:off x="9039225" y="2668588"/>
          <a:ext cx="2268538" cy="2868612"/>
        </p:xfrm>
        <a:graphic>
          <a:graphicData uri="http://schemas.openxmlformats.org/drawingml/2006/chart">
            <c:chart xmlns:c="http://schemas.openxmlformats.org/drawingml/2006/chart" xmlns:r="http://schemas.openxmlformats.org/officeDocument/2006/relationships" r:id="rId43"/>
          </a:graphicData>
        </a:graphic>
      </p:graphicFrame>
      <p:sp>
        <p:nvSpPr>
          <p:cNvPr id="296" name="Text Placeholder 4">
            <a:extLst>
              <a:ext uri="{FF2B5EF4-FFF2-40B4-BE49-F238E27FC236}">
                <a16:creationId xmlns:a16="http://schemas.microsoft.com/office/drawing/2014/main" id="{1AD26C5A-ACCD-4A30-49FB-2947B47B8695}"/>
              </a:ext>
            </a:extLst>
          </p:cNvPr>
          <p:cNvSpPr>
            <a:spLocks noGrp="1"/>
          </p:cNvSpPr>
          <p:nvPr>
            <p:custDataLst>
              <p:tags r:id="rId8"/>
            </p:custDataLst>
          </p:nvPr>
        </p:nvSpPr>
        <p:spPr bwMode="auto">
          <a:xfrm>
            <a:off x="8562975" y="31353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A92E6B8-CC38-4171-A741-932694B706BB}" type="datetime'''''''''''T''''''''S''''P'''''''''''''''''''">
              <a:rPr lang="en-US" altLang="en-US" sz="1200" smtClean="0">
                <a:cs typeface="+mn-cs"/>
              </a:rPr>
              <a:pPr lvl="0">
                <a:spcBef>
                  <a:spcPct val="0"/>
                </a:spcBef>
                <a:spcAft>
                  <a:spcPct val="0"/>
                </a:spcAft>
              </a:pPr>
              <a:t>TSP</a:t>
            </a:fld>
            <a:endParaRPr lang="en-US" sz="1200">
              <a:cs typeface="+mn-cs"/>
            </a:endParaRPr>
          </a:p>
        </p:txBody>
      </p:sp>
      <p:sp>
        <p:nvSpPr>
          <p:cNvPr id="297" name="Text Placeholder 4">
            <a:extLst>
              <a:ext uri="{FF2B5EF4-FFF2-40B4-BE49-F238E27FC236}">
                <a16:creationId xmlns:a16="http://schemas.microsoft.com/office/drawing/2014/main" id="{B3540521-7AEF-69DA-FC6C-33DF9ACE83EF}"/>
              </a:ext>
            </a:extLst>
          </p:cNvPr>
          <p:cNvSpPr>
            <a:spLocks noGrp="1"/>
          </p:cNvSpPr>
          <p:nvPr>
            <p:custDataLst>
              <p:tags r:id="rId9"/>
            </p:custDataLst>
          </p:nvPr>
        </p:nvSpPr>
        <p:spPr bwMode="auto">
          <a:xfrm>
            <a:off x="8562975" y="37195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38487CA-81A2-4E2C-A0D0-55A773B7F574}" type="datetime'''I''''''L''''L''''''E'''">
              <a:rPr lang="en-US" altLang="en-US" sz="1200" smtClean="0">
                <a:cs typeface="+mn-cs"/>
              </a:rPr>
              <a:pPr lvl="0">
                <a:spcBef>
                  <a:spcPct val="0"/>
                </a:spcBef>
                <a:spcAft>
                  <a:spcPct val="0"/>
                </a:spcAft>
              </a:pPr>
              <a:t>ILLE</a:t>
            </a:fld>
            <a:endParaRPr lang="en-US" sz="1200">
              <a:cs typeface="+mn-cs"/>
            </a:endParaRPr>
          </a:p>
        </p:txBody>
      </p:sp>
      <p:sp>
        <p:nvSpPr>
          <p:cNvPr id="298" name="Text Placeholder 4">
            <a:extLst>
              <a:ext uri="{FF2B5EF4-FFF2-40B4-BE49-F238E27FC236}">
                <a16:creationId xmlns:a16="http://schemas.microsoft.com/office/drawing/2014/main" id="{CFD26B1E-D5F2-E411-3A1A-7616C8D3118F}"/>
              </a:ext>
            </a:extLst>
          </p:cNvPr>
          <p:cNvSpPr>
            <a:spLocks noGrp="1"/>
          </p:cNvSpPr>
          <p:nvPr>
            <p:custDataLst>
              <p:tags r:id="rId10"/>
            </p:custDataLst>
          </p:nvPr>
        </p:nvSpPr>
        <p:spPr bwMode="auto">
          <a:xfrm>
            <a:off x="8562975" y="43037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FC8B5E4-49FA-4DA3-82D7-442B19F7E0BA}" type="datetime'''''''''''O''''''''''t''''''''''''h''''''e''''''''''''r''s'">
              <a:rPr lang="en-US" altLang="en-US" sz="1200" smtClean="0">
                <a:cs typeface="+mn-cs"/>
              </a:rPr>
              <a:pPr lvl="0">
                <a:spcBef>
                  <a:spcPct val="0"/>
                </a:spcBef>
                <a:spcAft>
                  <a:spcPct val="0"/>
                </a:spcAft>
              </a:pPr>
              <a:t>Others</a:t>
            </a:fld>
            <a:endParaRPr lang="en-US" sz="1200">
              <a:cs typeface="+mn-cs"/>
            </a:endParaRPr>
          </a:p>
        </p:txBody>
      </p:sp>
      <p:sp>
        <p:nvSpPr>
          <p:cNvPr id="299" name="Text Placeholder 4">
            <a:extLst>
              <a:ext uri="{FF2B5EF4-FFF2-40B4-BE49-F238E27FC236}">
                <a16:creationId xmlns:a16="http://schemas.microsoft.com/office/drawing/2014/main" id="{649D510A-DF68-E9B1-F938-536A48A22954}"/>
              </a:ext>
            </a:extLst>
          </p:cNvPr>
          <p:cNvSpPr>
            <a:spLocks noGrp="1"/>
          </p:cNvSpPr>
          <p:nvPr>
            <p:custDataLst>
              <p:tags r:id="rId11"/>
            </p:custDataLst>
          </p:nvPr>
        </p:nvSpPr>
        <p:spPr bwMode="auto">
          <a:xfrm>
            <a:off x="8562975" y="48863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D35530-9D8C-49ED-8EDC-1BC8C5461562}" type="datetime'''''To''''''''t''''''''''a''''''''l'''''">
              <a:rPr lang="en-US" altLang="en-US" sz="1200" smtClean="0">
                <a:cs typeface="+mn-cs"/>
              </a:rPr>
              <a:pPr lvl="0">
                <a:spcBef>
                  <a:spcPct val="0"/>
                </a:spcBef>
                <a:spcAft>
                  <a:spcPct val="0"/>
                </a:spcAft>
              </a:pPr>
              <a:t>Total</a:t>
            </a:fld>
            <a:endParaRPr lang="en-US" sz="1200">
              <a:cs typeface="+mn-cs"/>
            </a:endParaRPr>
          </a:p>
        </p:txBody>
      </p:sp>
      <p:sp>
        <p:nvSpPr>
          <p:cNvPr id="300" name="Rectangle 299">
            <a:extLst>
              <a:ext uri="{FF2B5EF4-FFF2-40B4-BE49-F238E27FC236}">
                <a16:creationId xmlns:a16="http://schemas.microsoft.com/office/drawing/2014/main" id="{A8C0C003-3D9C-00FB-13CD-8E0EAA9F2FBE}"/>
              </a:ext>
            </a:extLst>
          </p:cNvPr>
          <p:cNvSpPr/>
          <p:nvPr>
            <p:custDataLst>
              <p:tags r:id="rId12"/>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1" name="Rectangle 300">
            <a:extLst>
              <a:ext uri="{FF2B5EF4-FFF2-40B4-BE49-F238E27FC236}">
                <a16:creationId xmlns:a16="http://schemas.microsoft.com/office/drawing/2014/main" id="{8222D4C5-6B69-F2F0-8BE9-8D198F2B1664}"/>
              </a:ext>
            </a:extLst>
          </p:cNvPr>
          <p:cNvSpPr/>
          <p:nvPr>
            <p:custDataLst>
              <p:tags r:id="rId13"/>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3" name="Text Placeholder 4">
            <a:extLst>
              <a:ext uri="{FF2B5EF4-FFF2-40B4-BE49-F238E27FC236}">
                <a16:creationId xmlns:a16="http://schemas.microsoft.com/office/drawing/2014/main" id="{A9CA3CC7-1BD1-0730-569C-D175798BFD17}"/>
              </a:ext>
            </a:extLst>
          </p:cNvPr>
          <p:cNvSpPr>
            <a:spLocks noGrp="1"/>
          </p:cNvSpPr>
          <p:nvPr>
            <p:custDataLst>
              <p:tags r:id="rId14"/>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42A90A-22B9-4FE7-BECB-6C65658DCB3A}"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304" name="Text Placeholder 4">
            <a:extLst>
              <a:ext uri="{FF2B5EF4-FFF2-40B4-BE49-F238E27FC236}">
                <a16:creationId xmlns:a16="http://schemas.microsoft.com/office/drawing/2014/main" id="{34B848AE-EA6C-F50B-E157-E703876D075F}"/>
              </a:ext>
            </a:extLst>
          </p:cNvPr>
          <p:cNvSpPr>
            <a:spLocks noGrp="1"/>
          </p:cNvSpPr>
          <p:nvPr>
            <p:custDataLst>
              <p:tags r:id="rId15"/>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A1294D-33ED-4A21-8D27-C9778E76F90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355" name="Oval 354">
            <a:extLst>
              <a:ext uri="{FF2B5EF4-FFF2-40B4-BE49-F238E27FC236}">
                <a16:creationId xmlns:a16="http://schemas.microsoft.com/office/drawing/2014/main" id="{FB6948C8-8371-6A78-C68E-7D559A5FFB4E}"/>
              </a:ext>
            </a:extLst>
          </p:cNvPr>
          <p:cNvSpPr>
            <a:spLocks/>
          </p:cNvSpPr>
          <p:nvPr/>
        </p:nvSpPr>
        <p:spPr>
          <a:xfrm>
            <a:off x="7645563" y="30718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357" name="Oval 356">
            <a:extLst>
              <a:ext uri="{FF2B5EF4-FFF2-40B4-BE49-F238E27FC236}">
                <a16:creationId xmlns:a16="http://schemas.microsoft.com/office/drawing/2014/main" id="{781AC084-9484-C1D8-3317-CE5F29DBF737}"/>
              </a:ext>
            </a:extLst>
          </p:cNvPr>
          <p:cNvSpPr>
            <a:spLocks/>
          </p:cNvSpPr>
          <p:nvPr/>
        </p:nvSpPr>
        <p:spPr>
          <a:xfrm>
            <a:off x="7645563" y="365551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30</a:t>
            </a:r>
          </a:p>
        </p:txBody>
      </p:sp>
      <p:sp>
        <p:nvSpPr>
          <p:cNvPr id="359" name="Oval 358">
            <a:extLst>
              <a:ext uri="{FF2B5EF4-FFF2-40B4-BE49-F238E27FC236}">
                <a16:creationId xmlns:a16="http://schemas.microsoft.com/office/drawing/2014/main" id="{FC195C50-94AE-43A0-D290-B50FAEC79EDB}"/>
              </a:ext>
            </a:extLst>
          </p:cNvPr>
          <p:cNvSpPr>
            <a:spLocks/>
          </p:cNvSpPr>
          <p:nvPr/>
        </p:nvSpPr>
        <p:spPr>
          <a:xfrm>
            <a:off x="7645563" y="4239221"/>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16</a:t>
            </a:r>
          </a:p>
        </p:txBody>
      </p:sp>
      <p:sp>
        <p:nvSpPr>
          <p:cNvPr id="361" name="Oval 360">
            <a:extLst>
              <a:ext uri="{FF2B5EF4-FFF2-40B4-BE49-F238E27FC236}">
                <a16:creationId xmlns:a16="http://schemas.microsoft.com/office/drawing/2014/main" id="{87EF3468-C43A-EA75-192A-1C723E03BE1C}"/>
              </a:ext>
            </a:extLst>
          </p:cNvPr>
          <p:cNvSpPr>
            <a:spLocks/>
          </p:cNvSpPr>
          <p:nvPr/>
        </p:nvSpPr>
        <p:spPr>
          <a:xfrm>
            <a:off x="7645563" y="48229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58</a:t>
            </a:r>
          </a:p>
        </p:txBody>
      </p:sp>
      <p:sp>
        <p:nvSpPr>
          <p:cNvPr id="8" name="5. Source">
            <a:extLst>
              <a:ext uri="{FF2B5EF4-FFF2-40B4-BE49-F238E27FC236}">
                <a16:creationId xmlns:a16="http://schemas.microsoft.com/office/drawing/2014/main" id="{FF1569C3-FDA8-3E96-AF74-1D84BC733662}"/>
              </a:ext>
            </a:extLst>
          </p:cNvPr>
          <p:cNvSpPr txBox="1"/>
          <p:nvPr>
            <p:custDataLst>
              <p:tags r:id="rId16"/>
            </p:custDataLst>
          </p:nvPr>
        </p:nvSpPr>
        <p:spPr>
          <a:xfrm>
            <a:off x="565265" y="6336484"/>
            <a:ext cx="7190510"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16 blank responses).</a:t>
            </a:r>
          </a:p>
          <a:p>
            <a:pPr lvl="0"/>
            <a:endParaRPr lang="en-US"/>
          </a:p>
        </p:txBody>
      </p:sp>
      <p:sp>
        <p:nvSpPr>
          <p:cNvPr id="38" name="TextBox 37">
            <a:extLst>
              <a:ext uri="{FF2B5EF4-FFF2-40B4-BE49-F238E27FC236}">
                <a16:creationId xmlns:a16="http://schemas.microsoft.com/office/drawing/2014/main" id="{B4CBD633-F64E-0EA8-908B-FEE31620A478}"/>
              </a:ext>
            </a:extLst>
          </p:cNvPr>
          <p:cNvSpPr txBox="1">
            <a:spLocks/>
          </p:cNvSpPr>
          <p:nvPr>
            <p:custDataLst>
              <p:tags r:id="rId17"/>
            </p:custDataLst>
          </p:nvPr>
        </p:nvSpPr>
        <p:spPr>
          <a:xfrm>
            <a:off x="565266" y="1536701"/>
            <a:ext cx="7581783"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Q20: Should ERCOT transition to leading large load modeling into the network operations model (similar to GINR process) to ensure consistent applications of assumptions? </a:t>
            </a:r>
            <a:r>
              <a:rPr lang="en-US" sz="1200"/>
              <a:t>% of selections</a:t>
            </a:r>
          </a:p>
        </p:txBody>
      </p:sp>
      <p:cxnSp>
        <p:nvCxnSpPr>
          <p:cNvPr id="39" name="Straight Connector 38">
            <a:extLst>
              <a:ext uri="{FF2B5EF4-FFF2-40B4-BE49-F238E27FC236}">
                <a16:creationId xmlns:a16="http://schemas.microsoft.com/office/drawing/2014/main" id="{27714367-5E29-37B3-998C-49C991264FF5}"/>
              </a:ext>
            </a:extLst>
          </p:cNvPr>
          <p:cNvCxnSpPr>
            <a:cxnSpLocks/>
          </p:cNvCxnSpPr>
          <p:nvPr>
            <p:custDataLst>
              <p:tags r:id="rId18"/>
            </p:custDataLst>
          </p:nvPr>
        </p:nvCxnSpPr>
        <p:spPr>
          <a:xfrm>
            <a:off x="565265" y="2015172"/>
            <a:ext cx="749500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7633180D-9814-D378-D385-CB611616B18F}"/>
              </a:ext>
            </a:extLst>
          </p:cNvPr>
          <p:cNvSpPr>
            <a:spLocks/>
          </p:cNvSpPr>
          <p:nvPr/>
        </p:nvSpPr>
        <p:spPr>
          <a:xfrm>
            <a:off x="11363960" y="31162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114" name="Oval 113">
            <a:extLst>
              <a:ext uri="{FF2B5EF4-FFF2-40B4-BE49-F238E27FC236}">
                <a16:creationId xmlns:a16="http://schemas.microsoft.com/office/drawing/2014/main" id="{F9695936-056B-99A4-C5F5-2F47E26C0E7E}"/>
              </a:ext>
            </a:extLst>
          </p:cNvPr>
          <p:cNvSpPr>
            <a:spLocks/>
          </p:cNvSpPr>
          <p:nvPr/>
        </p:nvSpPr>
        <p:spPr>
          <a:xfrm>
            <a:off x="11363960" y="37004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115" name="Oval 114">
            <a:extLst>
              <a:ext uri="{FF2B5EF4-FFF2-40B4-BE49-F238E27FC236}">
                <a16:creationId xmlns:a16="http://schemas.microsoft.com/office/drawing/2014/main" id="{191DE718-FCB6-A943-1413-F02EBE2655A6}"/>
              </a:ext>
            </a:extLst>
          </p:cNvPr>
          <p:cNvSpPr>
            <a:spLocks/>
          </p:cNvSpPr>
          <p:nvPr/>
        </p:nvSpPr>
        <p:spPr>
          <a:xfrm>
            <a:off x="11363960" y="42846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16" name="Oval 115">
            <a:extLst>
              <a:ext uri="{FF2B5EF4-FFF2-40B4-BE49-F238E27FC236}">
                <a16:creationId xmlns:a16="http://schemas.microsoft.com/office/drawing/2014/main" id="{254BB620-8090-25E7-E8B7-98A0B296EBC5}"/>
              </a:ext>
            </a:extLst>
          </p:cNvPr>
          <p:cNvSpPr>
            <a:spLocks/>
          </p:cNvSpPr>
          <p:nvPr/>
        </p:nvSpPr>
        <p:spPr>
          <a:xfrm>
            <a:off x="11363960" y="48672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47</a:t>
            </a:r>
          </a:p>
        </p:txBody>
      </p:sp>
      <p:sp>
        <p:nvSpPr>
          <p:cNvPr id="118" name="TextBox 117">
            <a:extLst>
              <a:ext uri="{FF2B5EF4-FFF2-40B4-BE49-F238E27FC236}">
                <a16:creationId xmlns:a16="http://schemas.microsoft.com/office/drawing/2014/main" id="{60FD5AED-F4AE-A4BC-DCED-18640653FC07}"/>
              </a:ext>
            </a:extLst>
          </p:cNvPr>
          <p:cNvSpPr txBox="1">
            <a:spLocks/>
          </p:cNvSpPr>
          <p:nvPr>
            <p:custDataLst>
              <p:tags r:id="rId19"/>
            </p:custDataLst>
          </p:nvPr>
        </p:nvSpPr>
        <p:spPr>
          <a:xfrm>
            <a:off x="10804888" y="1194889"/>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20" name="Oval 119">
            <a:extLst>
              <a:ext uri="{FF2B5EF4-FFF2-40B4-BE49-F238E27FC236}">
                <a16:creationId xmlns:a16="http://schemas.microsoft.com/office/drawing/2014/main" id="{2A3A51C5-DD8F-733A-61DF-742F6D39A7F4}"/>
              </a:ext>
            </a:extLst>
          </p:cNvPr>
          <p:cNvSpPr>
            <a:spLocks/>
          </p:cNvSpPr>
          <p:nvPr/>
        </p:nvSpPr>
        <p:spPr>
          <a:xfrm>
            <a:off x="10287357" y="115837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graphicFrame>
        <p:nvGraphicFramePr>
          <p:cNvPr id="14" name="Chart 13">
            <a:extLst>
              <a:ext uri="{FF2B5EF4-FFF2-40B4-BE49-F238E27FC236}">
                <a16:creationId xmlns:a16="http://schemas.microsoft.com/office/drawing/2014/main" id="{2356FB9C-1202-23C7-EBE9-85936F560F0D}"/>
              </a:ext>
            </a:extLst>
          </p:cNvPr>
          <p:cNvGraphicFramePr/>
          <p:nvPr>
            <p:custDataLst>
              <p:tags r:id="rId20"/>
            </p:custDataLst>
          </p:nvPr>
        </p:nvGraphicFramePr>
        <p:xfrm>
          <a:off x="1174750" y="2668588"/>
          <a:ext cx="6299200" cy="2844800"/>
        </p:xfrm>
        <a:graphic>
          <a:graphicData uri="http://schemas.openxmlformats.org/drawingml/2006/chart">
            <c:chart xmlns:c="http://schemas.openxmlformats.org/drawingml/2006/chart" xmlns:r="http://schemas.openxmlformats.org/officeDocument/2006/relationships" r:id="rId44"/>
          </a:graphicData>
        </a:graphic>
      </p:graphicFrame>
      <p:sp>
        <p:nvSpPr>
          <p:cNvPr id="7" name="Text Placeholder 4">
            <a:extLst>
              <a:ext uri="{FF2B5EF4-FFF2-40B4-BE49-F238E27FC236}">
                <a16:creationId xmlns:a16="http://schemas.microsoft.com/office/drawing/2014/main" id="{BA008F1B-B873-0504-57C3-AFBF26FFEE37}"/>
              </a:ext>
            </a:extLst>
          </p:cNvPr>
          <p:cNvSpPr>
            <a:spLocks noGrp="1"/>
          </p:cNvSpPr>
          <p:nvPr>
            <p:custDataLst>
              <p:tags r:id="rId21"/>
            </p:custDataLst>
          </p:nvPr>
        </p:nvSpPr>
        <p:spPr bwMode="auto">
          <a:xfrm>
            <a:off x="698500" y="31337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549726F-19D2-4914-AF57-8585A4A33A32}"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97" name="Text Placeholder 4">
            <a:extLst>
              <a:ext uri="{FF2B5EF4-FFF2-40B4-BE49-F238E27FC236}">
                <a16:creationId xmlns:a16="http://schemas.microsoft.com/office/drawing/2014/main" id="{4C1F3293-4EFE-461D-940D-7EE66BAE31C5}"/>
              </a:ext>
            </a:extLst>
          </p:cNvPr>
          <p:cNvSpPr>
            <a:spLocks noGrp="1"/>
          </p:cNvSpPr>
          <p:nvPr>
            <p:custDataLst>
              <p:tags r:id="rId22"/>
            </p:custDataLst>
          </p:nvPr>
        </p:nvSpPr>
        <p:spPr bwMode="gray">
          <a:xfrm>
            <a:off x="5521325" y="3608389"/>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E2DBE0-0F48-479D-9F52-56FFC8685002}"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91" name="Text Placeholder 4">
            <a:extLst>
              <a:ext uri="{FF2B5EF4-FFF2-40B4-BE49-F238E27FC236}">
                <a16:creationId xmlns:a16="http://schemas.microsoft.com/office/drawing/2014/main" id="{4C1F3293-4EFE-461D-940D-7EE66BAE31C5}"/>
              </a:ext>
            </a:extLst>
          </p:cNvPr>
          <p:cNvSpPr>
            <a:spLocks noGrp="1"/>
          </p:cNvSpPr>
          <p:nvPr>
            <p:custDataLst>
              <p:tags r:id="rId23"/>
            </p:custDataLst>
          </p:nvPr>
        </p:nvSpPr>
        <p:spPr bwMode="gray">
          <a:xfrm>
            <a:off x="5419725" y="3814764"/>
            <a:ext cx="263525" cy="182563"/>
          </a:xfrm>
          <a:prstGeom prst="rect">
            <a:avLst/>
          </a:prstGeom>
          <a:solidFill>
            <a:schemeClr val="accent6"/>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497FE6F-9020-43B6-B470-AD238DDA615B}" type="datetime'''''''0''''''''''%'''''''''''''''''">
              <a:rPr lang="en-US" altLang="en-US" sz="1200" smtClean="0">
                <a:solidFill>
                  <a:schemeClr val="bg1"/>
                </a:solidFill>
                <a:effectLst/>
                <a:cs typeface="+mn-cs"/>
              </a:rPr>
              <a:pPr lvl="0" algn="ctr">
                <a:spcBef>
                  <a:spcPct val="0"/>
                </a:spcBef>
                <a:spcAft>
                  <a:spcPct val="0"/>
                </a:spcAft>
              </a:pPr>
              <a:t>0%</a:t>
            </a:fld>
            <a:endParaRPr lang="en-US" sz="1200">
              <a:solidFill>
                <a:schemeClr val="bg1"/>
              </a:solidFill>
              <a:cs typeface="+mn-cs"/>
            </a:endParaRPr>
          </a:p>
        </p:txBody>
      </p:sp>
      <p:sp>
        <p:nvSpPr>
          <p:cNvPr id="9" name="Text Placeholder 4">
            <a:extLst>
              <a:ext uri="{FF2B5EF4-FFF2-40B4-BE49-F238E27FC236}">
                <a16:creationId xmlns:a16="http://schemas.microsoft.com/office/drawing/2014/main" id="{C55B5A93-BD2F-468E-1CA7-DCA438BECEDF}"/>
              </a:ext>
            </a:extLst>
          </p:cNvPr>
          <p:cNvSpPr>
            <a:spLocks noGrp="1"/>
          </p:cNvSpPr>
          <p:nvPr>
            <p:custDataLst>
              <p:tags r:id="rId24"/>
            </p:custDataLst>
          </p:nvPr>
        </p:nvSpPr>
        <p:spPr bwMode="auto">
          <a:xfrm>
            <a:off x="698500" y="371157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9A14A02-CF3E-4D7D-8E24-15C281F78366}"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0" name="Text Placeholder 4">
            <a:extLst>
              <a:ext uri="{FF2B5EF4-FFF2-40B4-BE49-F238E27FC236}">
                <a16:creationId xmlns:a16="http://schemas.microsoft.com/office/drawing/2014/main" id="{DE027984-49AD-BDAA-7079-EBE60280D678}"/>
              </a:ext>
            </a:extLst>
          </p:cNvPr>
          <p:cNvSpPr>
            <a:spLocks noGrp="1"/>
          </p:cNvSpPr>
          <p:nvPr>
            <p:custDataLst>
              <p:tags r:id="rId25"/>
            </p:custDataLst>
          </p:nvPr>
        </p:nvSpPr>
        <p:spPr bwMode="auto">
          <a:xfrm>
            <a:off x="698500" y="428942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A0CFB9F1-FF9F-4A4A-9859-7109CFD77DBB}"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98" name="Text Placeholder 4">
            <a:extLst>
              <a:ext uri="{FF2B5EF4-FFF2-40B4-BE49-F238E27FC236}">
                <a16:creationId xmlns:a16="http://schemas.microsoft.com/office/drawing/2014/main" id="{4C1F3293-4EFE-461D-940D-7EE66BAE31C5}"/>
              </a:ext>
            </a:extLst>
          </p:cNvPr>
          <p:cNvSpPr>
            <a:spLocks noGrp="1"/>
          </p:cNvSpPr>
          <p:nvPr>
            <p:custDataLst>
              <p:tags r:id="rId26"/>
            </p:custDataLst>
          </p:nvPr>
        </p:nvSpPr>
        <p:spPr bwMode="gray">
          <a:xfrm>
            <a:off x="5672138" y="4867276"/>
            <a:ext cx="263525" cy="182563"/>
          </a:xfrm>
          <a:prstGeom prst="rect">
            <a:avLst/>
          </a:prstGeom>
          <a:solidFill>
            <a:schemeClr val="accent6"/>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470A340-E221-4C0A-B795-7CF773CEA463}"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13" name="Text Placeholder 4">
            <a:extLst>
              <a:ext uri="{FF2B5EF4-FFF2-40B4-BE49-F238E27FC236}">
                <a16:creationId xmlns:a16="http://schemas.microsoft.com/office/drawing/2014/main" id="{79297D57-71AF-BB74-D201-2B9E7A582031}"/>
              </a:ext>
            </a:extLst>
          </p:cNvPr>
          <p:cNvSpPr>
            <a:spLocks noGrp="1"/>
          </p:cNvSpPr>
          <p:nvPr>
            <p:custDataLst>
              <p:tags r:id="rId27"/>
            </p:custDataLst>
          </p:nvPr>
        </p:nvSpPr>
        <p:spPr bwMode="auto">
          <a:xfrm>
            <a:off x="698500" y="48672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9B26782-FE9E-49EB-A8C7-2C026961F873}"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8" name="Rectangle 27">
            <a:extLst>
              <a:ext uri="{FF2B5EF4-FFF2-40B4-BE49-F238E27FC236}">
                <a16:creationId xmlns:a16="http://schemas.microsoft.com/office/drawing/2014/main" id="{E0BE6E2C-A129-7937-0C30-253974183206}"/>
              </a:ext>
            </a:extLst>
          </p:cNvPr>
          <p:cNvSpPr/>
          <p:nvPr>
            <p:custDataLst>
              <p:tags r:id="rId28"/>
            </p:custDataLst>
          </p:nvPr>
        </p:nvSpPr>
        <p:spPr bwMode="auto">
          <a:xfrm>
            <a:off x="3705225" y="2182813"/>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F10165B5-BB39-4DE3-5554-F0D8C98448F4}"/>
              </a:ext>
            </a:extLst>
          </p:cNvPr>
          <p:cNvSpPr/>
          <p:nvPr>
            <p:custDataLst>
              <p:tags r:id="rId29"/>
            </p:custDataLst>
          </p:nvPr>
        </p:nvSpPr>
        <p:spPr bwMode="auto">
          <a:xfrm>
            <a:off x="3705225" y="24161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CA49ADEE-C416-F180-1E9F-2608693805F3}"/>
              </a:ext>
            </a:extLst>
          </p:cNvPr>
          <p:cNvSpPr/>
          <p:nvPr>
            <p:custDataLst>
              <p:tags r:id="rId30"/>
            </p:custDataLst>
          </p:nvPr>
        </p:nvSpPr>
        <p:spPr bwMode="auto">
          <a:xfrm>
            <a:off x="5010150" y="2182813"/>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1A004E59-5DB7-89F6-9637-299542F52759}"/>
              </a:ext>
            </a:extLst>
          </p:cNvPr>
          <p:cNvSpPr/>
          <p:nvPr>
            <p:custDataLst>
              <p:tags r:id="rId31"/>
            </p:custDataLst>
          </p:nvPr>
        </p:nvSpPr>
        <p:spPr bwMode="auto">
          <a:xfrm>
            <a:off x="5010150" y="2416175"/>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2" name="Rectangle 31">
            <a:extLst>
              <a:ext uri="{FF2B5EF4-FFF2-40B4-BE49-F238E27FC236}">
                <a16:creationId xmlns:a16="http://schemas.microsoft.com/office/drawing/2014/main" id="{A1E0B738-E235-2668-3D51-91DDEB4CDBFD}"/>
              </a:ext>
            </a:extLst>
          </p:cNvPr>
          <p:cNvSpPr/>
          <p:nvPr>
            <p:custDataLst>
              <p:tags r:id="rId32"/>
            </p:custDataLst>
          </p:nvPr>
        </p:nvSpPr>
        <p:spPr bwMode="auto">
          <a:xfrm>
            <a:off x="5934075" y="2182813"/>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3" name="Rectangle 32">
            <a:extLst>
              <a:ext uri="{FF2B5EF4-FFF2-40B4-BE49-F238E27FC236}">
                <a16:creationId xmlns:a16="http://schemas.microsoft.com/office/drawing/2014/main" id="{8DB43AB1-F256-94C6-7797-B9B9F879B93D}"/>
              </a:ext>
            </a:extLst>
          </p:cNvPr>
          <p:cNvSpPr/>
          <p:nvPr>
            <p:custDataLst>
              <p:tags r:id="rId33"/>
            </p:custDataLst>
          </p:nvPr>
        </p:nvSpPr>
        <p:spPr bwMode="auto">
          <a:xfrm>
            <a:off x="5934075" y="241617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4" name="Text Placeholder 4">
            <a:extLst>
              <a:ext uri="{FF2B5EF4-FFF2-40B4-BE49-F238E27FC236}">
                <a16:creationId xmlns:a16="http://schemas.microsoft.com/office/drawing/2014/main" id="{60D03C44-F130-EF1B-C593-AA2A510D3547}"/>
              </a:ext>
            </a:extLst>
          </p:cNvPr>
          <p:cNvSpPr>
            <a:spLocks noGrp="1"/>
          </p:cNvSpPr>
          <p:nvPr>
            <p:custDataLst>
              <p:tags r:id="rId34"/>
            </p:custDataLst>
          </p:nvPr>
        </p:nvSpPr>
        <p:spPr bwMode="auto">
          <a:xfrm>
            <a:off x="3921125" y="2181225"/>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4ACBA065-4C1E-48D4-8775-39B548E3AAD1}"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35" name="Text Placeholder 4">
            <a:extLst>
              <a:ext uri="{FF2B5EF4-FFF2-40B4-BE49-F238E27FC236}">
                <a16:creationId xmlns:a16="http://schemas.microsoft.com/office/drawing/2014/main" id="{709D391B-5A86-5FBF-995D-23DB17FC2439}"/>
              </a:ext>
            </a:extLst>
          </p:cNvPr>
          <p:cNvSpPr>
            <a:spLocks noGrp="1"/>
          </p:cNvSpPr>
          <p:nvPr>
            <p:custDataLst>
              <p:tags r:id="rId35"/>
            </p:custDataLst>
          </p:nvPr>
        </p:nvSpPr>
        <p:spPr bwMode="auto">
          <a:xfrm>
            <a:off x="3921125" y="2414588"/>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432968C5-035E-4DA1-A150-13E68F47FB65}"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36" name="Text Placeholder 4">
            <a:extLst>
              <a:ext uri="{FF2B5EF4-FFF2-40B4-BE49-F238E27FC236}">
                <a16:creationId xmlns:a16="http://schemas.microsoft.com/office/drawing/2014/main" id="{24A8EAD9-13C6-3078-79AF-0582E76AD458}"/>
              </a:ext>
            </a:extLst>
          </p:cNvPr>
          <p:cNvSpPr>
            <a:spLocks noGrp="1"/>
          </p:cNvSpPr>
          <p:nvPr>
            <p:custDataLst>
              <p:tags r:id="rId36"/>
            </p:custDataLst>
          </p:nvPr>
        </p:nvSpPr>
        <p:spPr bwMode="auto">
          <a:xfrm>
            <a:off x="5226050" y="2181225"/>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F6DC850-E67E-4D5B-8BA3-99F65F29FD93}"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37" name="Text Placeholder 4">
            <a:extLst>
              <a:ext uri="{FF2B5EF4-FFF2-40B4-BE49-F238E27FC236}">
                <a16:creationId xmlns:a16="http://schemas.microsoft.com/office/drawing/2014/main" id="{FEE095D4-3894-BFC0-D7C0-42AC4BCD4816}"/>
              </a:ext>
            </a:extLst>
          </p:cNvPr>
          <p:cNvSpPr>
            <a:spLocks noGrp="1"/>
          </p:cNvSpPr>
          <p:nvPr>
            <p:custDataLst>
              <p:tags r:id="rId37"/>
            </p:custDataLst>
          </p:nvPr>
        </p:nvSpPr>
        <p:spPr bwMode="auto">
          <a:xfrm>
            <a:off x="5226050" y="2414588"/>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919B5D6-B7D2-46D7-9DA7-816B7322A2D1}"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40" name="Text Placeholder 4">
            <a:extLst>
              <a:ext uri="{FF2B5EF4-FFF2-40B4-BE49-F238E27FC236}">
                <a16:creationId xmlns:a16="http://schemas.microsoft.com/office/drawing/2014/main" id="{36C5D9D9-19FE-C013-0ECC-1743CE420C66}"/>
              </a:ext>
            </a:extLst>
          </p:cNvPr>
          <p:cNvSpPr>
            <a:spLocks noGrp="1"/>
          </p:cNvSpPr>
          <p:nvPr>
            <p:custDataLst>
              <p:tags r:id="rId38"/>
            </p:custDataLst>
          </p:nvPr>
        </p:nvSpPr>
        <p:spPr bwMode="auto">
          <a:xfrm>
            <a:off x="6149975" y="2181225"/>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6BA0FE7-77C3-4F84-95EF-57A764093E50}"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41" name="Text Placeholder 4">
            <a:extLst>
              <a:ext uri="{FF2B5EF4-FFF2-40B4-BE49-F238E27FC236}">
                <a16:creationId xmlns:a16="http://schemas.microsoft.com/office/drawing/2014/main" id="{E9950D18-6F35-0A08-0A0C-14E78C8744D8}"/>
              </a:ext>
            </a:extLst>
          </p:cNvPr>
          <p:cNvSpPr>
            <a:spLocks noGrp="1"/>
          </p:cNvSpPr>
          <p:nvPr>
            <p:custDataLst>
              <p:tags r:id="rId39"/>
            </p:custDataLst>
          </p:nvPr>
        </p:nvSpPr>
        <p:spPr bwMode="auto">
          <a:xfrm>
            <a:off x="6149975" y="2414588"/>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AC2DCAF-7F66-44C7-956E-25B326A784D7}"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21" name="Rectangle 20">
            <a:extLst>
              <a:ext uri="{FF2B5EF4-FFF2-40B4-BE49-F238E27FC236}">
                <a16:creationId xmlns:a16="http://schemas.microsoft.com/office/drawing/2014/main" id="{2D610A0C-F307-B480-CE5D-59DC80D09ED5}"/>
              </a:ext>
            </a:extLst>
          </p:cNvPr>
          <p:cNvSpPr/>
          <p:nvPr/>
        </p:nvSpPr>
        <p:spPr>
          <a:xfrm>
            <a:off x="504793" y="5730877"/>
            <a:ext cx="11153807" cy="474661"/>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a:solidFill>
                  <a:srgbClr val="171A1C"/>
                </a:solidFill>
              </a:rPr>
              <a:t>Most respondents (61%) support (strongly agree or agree) ERCOT leading the large load modeling into the network operations model</a:t>
            </a:r>
          </a:p>
        </p:txBody>
      </p:sp>
    </p:spTree>
    <p:extLst>
      <p:ext uri="{BB962C8B-B14F-4D97-AF65-F5344CB8AC3E}">
        <p14:creationId xmlns:p14="http://schemas.microsoft.com/office/powerpoint/2010/main" val="35364626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9FF40-AF49-86B5-A1D4-9CCCC096E46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7A2C2BF-483E-309B-4B84-8D2D96AE39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60" imgH="360" progId="TCLayout.ActiveDocument.1">
                  <p:embed/>
                </p:oleObj>
              </mc:Choice>
              <mc:Fallback>
                <p:oleObj name="think-cell Slide" r:id="rId36" imgW="360" imgH="360" progId="TCLayout.ActiveDocument.1">
                  <p:embed/>
                  <p:pic>
                    <p:nvPicPr>
                      <p:cNvPr id="5" name="Object 6" hidden="1">
                        <a:extLst>
                          <a:ext uri="{FF2B5EF4-FFF2-40B4-BE49-F238E27FC236}">
                            <a16:creationId xmlns:a16="http://schemas.microsoft.com/office/drawing/2014/main" id="{97A2C2BF-483E-309B-4B84-8D2D96AE397C}"/>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C22B754B-17E0-E59F-1375-EAA530E6D2C0}"/>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Medium loads: </a:t>
            </a:r>
            <a:r>
              <a:rPr lang="en-US"/>
              <a:t>Thresholds and boundaries</a:t>
            </a:r>
          </a:p>
        </p:txBody>
      </p:sp>
      <p:sp>
        <p:nvSpPr>
          <p:cNvPr id="27" name="TextBox 26">
            <a:extLst>
              <a:ext uri="{FF2B5EF4-FFF2-40B4-BE49-F238E27FC236}">
                <a16:creationId xmlns:a16="http://schemas.microsoft.com/office/drawing/2014/main" id="{6B38AC61-9613-4248-C164-8297B2D56B44}"/>
              </a:ext>
            </a:extLst>
          </p:cNvPr>
          <p:cNvSpPr txBox="1">
            <a:spLocks/>
          </p:cNvSpPr>
          <p:nvPr>
            <p:custDataLst>
              <p:tags r:id="rId3"/>
            </p:custDataLst>
          </p:nvPr>
        </p:nvSpPr>
        <p:spPr>
          <a:xfrm>
            <a:off x="492761" y="4049713"/>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grpSp>
        <p:nvGrpSpPr>
          <p:cNvPr id="156" name="Group 155" descr="Confidential document label">
            <a:extLst>
              <a:ext uri="{FF2B5EF4-FFF2-40B4-BE49-F238E27FC236}">
                <a16:creationId xmlns:a16="http://schemas.microsoft.com/office/drawing/2014/main" id="{D20541CC-DDA8-0ECC-4D3C-B0B52E650A1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60743A8F-B8D6-2F35-7712-12A49700209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23A45A9B-98AF-0620-47A7-907E13BCCA4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 name="TextBox 1">
            <a:extLst>
              <a:ext uri="{FF2B5EF4-FFF2-40B4-BE49-F238E27FC236}">
                <a16:creationId xmlns:a16="http://schemas.microsoft.com/office/drawing/2014/main" id="{B8A019CE-2B26-7927-73E7-71138D19F577}"/>
              </a:ext>
            </a:extLst>
          </p:cNvPr>
          <p:cNvSpPr txBox="1">
            <a:spLocks/>
          </p:cNvSpPr>
          <p:nvPr>
            <p:custDataLst>
              <p:tags r:id="rId4"/>
            </p:custDataLst>
          </p:nvPr>
        </p:nvSpPr>
        <p:spPr>
          <a:xfrm>
            <a:off x="506347" y="1771650"/>
            <a:ext cx="2261791" cy="153352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Q13A: What should be the minimum threshold for a large load? </a:t>
            </a:r>
            <a:r>
              <a:rPr lang="en-US" sz="1200" b="1" i="1">
                <a:cs typeface="Arial"/>
              </a:rPr>
              <a:t>%</a:t>
            </a:r>
            <a:r>
              <a:rPr lang="en-US" sz="1200" i="1">
                <a:cs typeface="Arial"/>
              </a:rPr>
              <a:t> of respondents</a:t>
            </a:r>
          </a:p>
        </p:txBody>
      </p:sp>
      <p:sp>
        <p:nvSpPr>
          <p:cNvPr id="7" name="TextBox 6">
            <a:extLst>
              <a:ext uri="{FF2B5EF4-FFF2-40B4-BE49-F238E27FC236}">
                <a16:creationId xmlns:a16="http://schemas.microsoft.com/office/drawing/2014/main" id="{D90BD8BD-396E-F547-58BF-11B21F422479}"/>
              </a:ext>
            </a:extLst>
          </p:cNvPr>
          <p:cNvSpPr txBox="1">
            <a:spLocks/>
          </p:cNvSpPr>
          <p:nvPr/>
        </p:nvSpPr>
        <p:spPr>
          <a:xfrm>
            <a:off x="492760" y="4103688"/>
            <a:ext cx="2275378" cy="1449388"/>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Q13B: What should be the minimum threshold for a medium load? </a:t>
            </a:r>
            <a:r>
              <a:rPr lang="en-US" sz="1200" b="1" i="1"/>
              <a:t>%</a:t>
            </a:r>
            <a:r>
              <a:rPr lang="en-US" sz="1200" i="1"/>
              <a:t> of respondents</a:t>
            </a:r>
          </a:p>
        </p:txBody>
      </p:sp>
      <p:graphicFrame>
        <p:nvGraphicFramePr>
          <p:cNvPr id="46" name="Chart 45">
            <a:extLst>
              <a:ext uri="{FF2B5EF4-FFF2-40B4-BE49-F238E27FC236}">
                <a16:creationId xmlns:a16="http://schemas.microsoft.com/office/drawing/2014/main" id="{11E1BCFC-D80B-C921-CEE0-B12852756EAD}"/>
              </a:ext>
            </a:extLst>
          </p:cNvPr>
          <p:cNvGraphicFramePr/>
          <p:nvPr>
            <p:custDataLst>
              <p:tags r:id="rId5"/>
            </p:custDataLst>
          </p:nvPr>
        </p:nvGraphicFramePr>
        <p:xfrm>
          <a:off x="3852863" y="3859213"/>
          <a:ext cx="7156450" cy="2174875"/>
        </p:xfrm>
        <a:graphic>
          <a:graphicData uri="http://schemas.openxmlformats.org/drawingml/2006/chart">
            <c:chart xmlns:c="http://schemas.openxmlformats.org/drawingml/2006/chart" xmlns:r="http://schemas.openxmlformats.org/officeDocument/2006/relationships" r:id="rId38"/>
          </a:graphicData>
        </a:graphic>
      </p:graphicFrame>
      <p:sp>
        <p:nvSpPr>
          <p:cNvPr id="9" name="Text Placeholder 4">
            <a:extLst>
              <a:ext uri="{FF2B5EF4-FFF2-40B4-BE49-F238E27FC236}">
                <a16:creationId xmlns:a16="http://schemas.microsoft.com/office/drawing/2014/main" id="{94FEBA69-03F1-2788-7CCD-CA242C2D2690}"/>
              </a:ext>
            </a:extLst>
          </p:cNvPr>
          <p:cNvSpPr>
            <a:spLocks noGrp="1"/>
          </p:cNvSpPr>
          <p:nvPr>
            <p:custDataLst>
              <p:tags r:id="rId6"/>
            </p:custDataLst>
          </p:nvPr>
        </p:nvSpPr>
        <p:spPr bwMode="auto">
          <a:xfrm>
            <a:off x="3376613" y="42402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EAE7164-F476-4C24-B933-CF4B1E5FBD4D}" type="datetime'''''''''''''''TS''''''''''P'''''">
              <a:rPr lang="en-US" altLang="en-US" sz="1200" smtClean="0">
                <a:cs typeface="+mn-cs"/>
              </a:rPr>
              <a:pPr lvl="0">
                <a:spcBef>
                  <a:spcPct val="0"/>
                </a:spcBef>
                <a:spcAft>
                  <a:spcPct val="0"/>
                </a:spcAft>
              </a:pPr>
              <a:t>TSP</a:t>
            </a:fld>
            <a:endParaRPr lang="en-US" sz="1200">
              <a:cs typeface="+mn-cs"/>
            </a:endParaRPr>
          </a:p>
        </p:txBody>
      </p:sp>
      <p:sp>
        <p:nvSpPr>
          <p:cNvPr id="10" name="Text Placeholder 4">
            <a:extLst>
              <a:ext uri="{FF2B5EF4-FFF2-40B4-BE49-F238E27FC236}">
                <a16:creationId xmlns:a16="http://schemas.microsoft.com/office/drawing/2014/main" id="{BEAB3E4D-309D-5225-5949-A89D25F17D3E}"/>
              </a:ext>
            </a:extLst>
          </p:cNvPr>
          <p:cNvSpPr>
            <a:spLocks noGrp="1"/>
          </p:cNvSpPr>
          <p:nvPr>
            <p:custDataLst>
              <p:tags r:id="rId7"/>
            </p:custDataLst>
          </p:nvPr>
        </p:nvSpPr>
        <p:spPr bwMode="auto">
          <a:xfrm>
            <a:off x="3376613" y="46497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18AA451-488F-44E5-A3C9-4FEEC63A2C7E}"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4501ECBA-5773-D086-43CB-1BD02247F987}"/>
              </a:ext>
            </a:extLst>
          </p:cNvPr>
          <p:cNvSpPr>
            <a:spLocks noGrp="1"/>
          </p:cNvSpPr>
          <p:nvPr>
            <p:custDataLst>
              <p:tags r:id="rId8"/>
            </p:custDataLst>
          </p:nvPr>
        </p:nvSpPr>
        <p:spPr bwMode="auto">
          <a:xfrm>
            <a:off x="3376613" y="5060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A3722C1-DD4A-4A96-BFCD-7AB35F015BBA}" type="datetime'''''''''''''''''''''''''''Ot''h''e''r''''''''''''s'''">
              <a:rPr lang="en-US" altLang="en-US" sz="1200" smtClean="0">
                <a:cs typeface="+mn-cs"/>
              </a:rPr>
              <a:pPr lvl="0">
                <a:spcBef>
                  <a:spcPct val="0"/>
                </a:spcBef>
                <a:spcAft>
                  <a:spcPct val="0"/>
                </a:spcAft>
              </a:pPr>
              <a:t>Others</a:t>
            </a:fld>
            <a:endParaRPr lang="en-US" sz="1200">
              <a:cs typeface="+mn-cs"/>
            </a:endParaRPr>
          </a:p>
        </p:txBody>
      </p:sp>
      <p:sp>
        <p:nvSpPr>
          <p:cNvPr id="200" name="Text Placeholder 4">
            <a:extLst>
              <a:ext uri="{FF2B5EF4-FFF2-40B4-BE49-F238E27FC236}">
                <a16:creationId xmlns:a16="http://schemas.microsoft.com/office/drawing/2014/main" id="{E2219A27-D24A-B781-1E35-3BA3041569F9}"/>
              </a:ext>
            </a:extLst>
          </p:cNvPr>
          <p:cNvSpPr>
            <a:spLocks noGrp="1"/>
          </p:cNvSpPr>
          <p:nvPr>
            <p:custDataLst>
              <p:tags r:id="rId9"/>
            </p:custDataLst>
          </p:nvPr>
        </p:nvSpPr>
        <p:spPr bwMode="auto">
          <a:xfrm>
            <a:off x="3376613" y="54705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3A7DD7C-46D0-4C73-86E5-3CCBCDF2B77F}" type="datetime'''T''o''''''''''''''''''''ta''''''''''''''''''''''''''''''''l'">
              <a:rPr lang="en-US" altLang="en-US" sz="1200" smtClean="0">
                <a:cs typeface="+mn-cs"/>
              </a:rPr>
              <a:pPr lvl="0">
                <a:spcBef>
                  <a:spcPct val="0"/>
                </a:spcBef>
                <a:spcAft>
                  <a:spcPct val="0"/>
                </a:spcAft>
              </a:pPr>
              <a:t>Total</a:t>
            </a:fld>
            <a:endParaRPr lang="en-US" sz="1200">
              <a:cs typeface="+mn-cs"/>
            </a:endParaRPr>
          </a:p>
        </p:txBody>
      </p:sp>
      <p:sp>
        <p:nvSpPr>
          <p:cNvPr id="14" name="Rectangle 13">
            <a:extLst>
              <a:ext uri="{FF2B5EF4-FFF2-40B4-BE49-F238E27FC236}">
                <a16:creationId xmlns:a16="http://schemas.microsoft.com/office/drawing/2014/main" id="{AF5B7D92-2845-CC99-DFC8-521315C5C31A}"/>
              </a:ext>
            </a:extLst>
          </p:cNvPr>
          <p:cNvSpPr/>
          <p:nvPr>
            <p:custDataLst>
              <p:tags r:id="rId10"/>
            </p:custDataLst>
          </p:nvPr>
        </p:nvSpPr>
        <p:spPr bwMode="auto">
          <a:xfrm>
            <a:off x="7526338" y="38560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 name="Rectangle 14">
            <a:extLst>
              <a:ext uri="{FF2B5EF4-FFF2-40B4-BE49-F238E27FC236}">
                <a16:creationId xmlns:a16="http://schemas.microsoft.com/office/drawing/2014/main" id="{D310914A-315A-32AA-137B-15F2E358F7C5}"/>
              </a:ext>
            </a:extLst>
          </p:cNvPr>
          <p:cNvSpPr/>
          <p:nvPr>
            <p:custDataLst>
              <p:tags r:id="rId11"/>
            </p:custDataLst>
          </p:nvPr>
        </p:nvSpPr>
        <p:spPr bwMode="auto">
          <a:xfrm>
            <a:off x="8326438" y="38560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 name="Rectangle 15">
            <a:extLst>
              <a:ext uri="{FF2B5EF4-FFF2-40B4-BE49-F238E27FC236}">
                <a16:creationId xmlns:a16="http://schemas.microsoft.com/office/drawing/2014/main" id="{B7D46EC8-FE27-0CBB-1D6E-AE4F23FA304C}"/>
              </a:ext>
            </a:extLst>
          </p:cNvPr>
          <p:cNvSpPr/>
          <p:nvPr>
            <p:custDataLst>
              <p:tags r:id="rId12"/>
            </p:custDataLst>
          </p:nvPr>
        </p:nvSpPr>
        <p:spPr bwMode="auto">
          <a:xfrm>
            <a:off x="9126538" y="3856038"/>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8" name="Rectangle 177">
            <a:extLst>
              <a:ext uri="{FF2B5EF4-FFF2-40B4-BE49-F238E27FC236}">
                <a16:creationId xmlns:a16="http://schemas.microsoft.com/office/drawing/2014/main" id="{E312DFBA-3038-AFF6-919C-0A6660D65C58}"/>
              </a:ext>
            </a:extLst>
          </p:cNvPr>
          <p:cNvSpPr/>
          <p:nvPr>
            <p:custDataLst>
              <p:tags r:id="rId13"/>
            </p:custDataLst>
          </p:nvPr>
        </p:nvSpPr>
        <p:spPr bwMode="auto">
          <a:xfrm>
            <a:off x="9926638" y="385603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Text Placeholder 4">
            <a:extLst>
              <a:ext uri="{FF2B5EF4-FFF2-40B4-BE49-F238E27FC236}">
                <a16:creationId xmlns:a16="http://schemas.microsoft.com/office/drawing/2014/main" id="{6FB95A97-1D86-51F9-8B02-6699285D5A22}"/>
              </a:ext>
            </a:extLst>
          </p:cNvPr>
          <p:cNvSpPr>
            <a:spLocks noGrp="1"/>
          </p:cNvSpPr>
          <p:nvPr>
            <p:custDataLst>
              <p:tags r:id="rId14"/>
            </p:custDataLst>
          </p:nvPr>
        </p:nvSpPr>
        <p:spPr bwMode="auto">
          <a:xfrm>
            <a:off x="7742238" y="3854450"/>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AE934C-FE7B-4A85-A095-1D52254C5578}" type="datetime'''1''''''''''''0 ''''''M''''''''''''''''''W'''''''''''''''">
              <a:rPr lang="en-US" altLang="en-US" sz="1200" smtClean="0">
                <a:cs typeface="+mn-cs"/>
              </a:rPr>
              <a:pPr lvl="0">
                <a:spcBef>
                  <a:spcPct val="0"/>
                </a:spcBef>
                <a:spcAft>
                  <a:spcPct val="0"/>
                </a:spcAft>
              </a:pPr>
              <a:t>10 MW</a:t>
            </a:fld>
            <a:endParaRPr lang="en-US" sz="1200">
              <a:cs typeface="+mn-cs"/>
            </a:endParaRPr>
          </a:p>
        </p:txBody>
      </p:sp>
      <p:sp>
        <p:nvSpPr>
          <p:cNvPr id="18" name="Text Placeholder 4">
            <a:extLst>
              <a:ext uri="{FF2B5EF4-FFF2-40B4-BE49-F238E27FC236}">
                <a16:creationId xmlns:a16="http://schemas.microsoft.com/office/drawing/2014/main" id="{B8FA9A23-B4F5-1CF7-E26C-3AEE4790733F}"/>
              </a:ext>
            </a:extLst>
          </p:cNvPr>
          <p:cNvSpPr>
            <a:spLocks noGrp="1"/>
          </p:cNvSpPr>
          <p:nvPr>
            <p:custDataLst>
              <p:tags r:id="rId15"/>
            </p:custDataLst>
          </p:nvPr>
        </p:nvSpPr>
        <p:spPr bwMode="auto">
          <a:xfrm>
            <a:off x="8542338" y="3854450"/>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A254FF0-4707-4273-B147-3A24AEE70692}" type="datetime'''''''''''''2''5'''''' ''''''''''''''''''''M''''W'''">
              <a:rPr lang="en-US" altLang="en-US" sz="1200" smtClean="0">
                <a:cs typeface="+mn-cs"/>
              </a:rPr>
              <a:pPr lvl="0">
                <a:spcBef>
                  <a:spcPct val="0"/>
                </a:spcBef>
                <a:spcAft>
                  <a:spcPct val="0"/>
                </a:spcAft>
              </a:pPr>
              <a:t>25 MW</a:t>
            </a:fld>
            <a:endParaRPr lang="en-US" sz="1200">
              <a:cs typeface="+mn-cs"/>
            </a:endParaRPr>
          </a:p>
        </p:txBody>
      </p:sp>
      <p:sp>
        <p:nvSpPr>
          <p:cNvPr id="19" name="Text Placeholder 4">
            <a:extLst>
              <a:ext uri="{FF2B5EF4-FFF2-40B4-BE49-F238E27FC236}">
                <a16:creationId xmlns:a16="http://schemas.microsoft.com/office/drawing/2014/main" id="{2C8B41D5-0024-6050-01EA-8919E0D15256}"/>
              </a:ext>
            </a:extLst>
          </p:cNvPr>
          <p:cNvSpPr>
            <a:spLocks noGrp="1"/>
          </p:cNvSpPr>
          <p:nvPr>
            <p:custDataLst>
              <p:tags r:id="rId16"/>
            </p:custDataLst>
          </p:nvPr>
        </p:nvSpPr>
        <p:spPr bwMode="auto">
          <a:xfrm>
            <a:off x="9342438" y="3854450"/>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1FA49CC-7B84-4465-B9CE-BE26C7FD7ED8}" type="datetime'5''''0'' ''''M''''''''''''''''''W'''''''''''''''''''''''''''''">
              <a:rPr lang="en-US" altLang="en-US" sz="1200" smtClean="0">
                <a:cs typeface="+mn-cs"/>
              </a:rPr>
              <a:pPr lvl="0">
                <a:spcBef>
                  <a:spcPct val="0"/>
                </a:spcBef>
                <a:spcAft>
                  <a:spcPct val="0"/>
                </a:spcAft>
              </a:pPr>
              <a:t>50 MW</a:t>
            </a:fld>
            <a:endParaRPr lang="en-US" sz="1200">
              <a:cs typeface="+mn-cs"/>
            </a:endParaRPr>
          </a:p>
        </p:txBody>
      </p:sp>
      <p:sp>
        <p:nvSpPr>
          <p:cNvPr id="175" name="Text Placeholder 4">
            <a:extLst>
              <a:ext uri="{FF2B5EF4-FFF2-40B4-BE49-F238E27FC236}">
                <a16:creationId xmlns:a16="http://schemas.microsoft.com/office/drawing/2014/main" id="{59957808-618D-71B9-9B72-735E5C2EE286}"/>
              </a:ext>
            </a:extLst>
          </p:cNvPr>
          <p:cNvSpPr>
            <a:spLocks noGrp="1"/>
          </p:cNvSpPr>
          <p:nvPr>
            <p:custDataLst>
              <p:tags r:id="rId17"/>
            </p:custDataLst>
          </p:nvPr>
        </p:nvSpPr>
        <p:spPr bwMode="auto">
          <a:xfrm>
            <a:off x="10142538" y="3854450"/>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C356EBB-B169-4F27-8043-3DF7E55D2388}" type="datetime'No'''''''''''''''''''' ''''''''''o''p''''i''ni''''''o''n'''">
              <a:rPr lang="en-US" altLang="en-US" sz="1200" smtClean="0">
                <a:cs typeface="+mn-cs"/>
              </a:rPr>
              <a:pPr lvl="0">
                <a:spcBef>
                  <a:spcPct val="0"/>
                </a:spcBef>
                <a:spcAft>
                  <a:spcPct val="0"/>
                </a:spcAft>
              </a:pPr>
              <a:t>No opinion</a:t>
            </a:fld>
            <a:endParaRPr lang="en-US" sz="1200">
              <a:cs typeface="+mn-cs"/>
            </a:endParaRPr>
          </a:p>
        </p:txBody>
      </p:sp>
      <p:sp>
        <p:nvSpPr>
          <p:cNvPr id="23" name="Oval 22">
            <a:extLst>
              <a:ext uri="{FF2B5EF4-FFF2-40B4-BE49-F238E27FC236}">
                <a16:creationId xmlns:a16="http://schemas.microsoft.com/office/drawing/2014/main" id="{4E5F56EF-0DAE-C28A-7C32-58D553DBB39D}"/>
              </a:ext>
            </a:extLst>
          </p:cNvPr>
          <p:cNvSpPr>
            <a:spLocks/>
          </p:cNvSpPr>
          <p:nvPr/>
        </p:nvSpPr>
        <p:spPr>
          <a:xfrm>
            <a:off x="11153775" y="42091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24" name="Oval 23">
            <a:extLst>
              <a:ext uri="{FF2B5EF4-FFF2-40B4-BE49-F238E27FC236}">
                <a16:creationId xmlns:a16="http://schemas.microsoft.com/office/drawing/2014/main" id="{D31A94F5-8589-EA94-D64F-F75EEF496F88}"/>
              </a:ext>
            </a:extLst>
          </p:cNvPr>
          <p:cNvSpPr>
            <a:spLocks/>
          </p:cNvSpPr>
          <p:nvPr/>
        </p:nvSpPr>
        <p:spPr>
          <a:xfrm>
            <a:off x="11153775" y="461957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25" name="Oval 24">
            <a:extLst>
              <a:ext uri="{FF2B5EF4-FFF2-40B4-BE49-F238E27FC236}">
                <a16:creationId xmlns:a16="http://schemas.microsoft.com/office/drawing/2014/main" id="{9A88CCFF-8D00-E17B-0EC9-8986C057DD41}"/>
              </a:ext>
            </a:extLst>
          </p:cNvPr>
          <p:cNvSpPr>
            <a:spLocks/>
          </p:cNvSpPr>
          <p:nvPr/>
        </p:nvSpPr>
        <p:spPr>
          <a:xfrm>
            <a:off x="11153775" y="503004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17</a:t>
            </a:r>
          </a:p>
        </p:txBody>
      </p:sp>
      <p:sp>
        <p:nvSpPr>
          <p:cNvPr id="28" name="Oval 27">
            <a:extLst>
              <a:ext uri="{FF2B5EF4-FFF2-40B4-BE49-F238E27FC236}">
                <a16:creationId xmlns:a16="http://schemas.microsoft.com/office/drawing/2014/main" id="{822E63D9-EB1C-A1C0-ABB5-21CF95E20417}"/>
              </a:ext>
            </a:extLst>
          </p:cNvPr>
          <p:cNvSpPr>
            <a:spLocks/>
          </p:cNvSpPr>
          <p:nvPr/>
        </p:nvSpPr>
        <p:spPr>
          <a:xfrm>
            <a:off x="11153775" y="5440519"/>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58</a:t>
            </a:r>
          </a:p>
        </p:txBody>
      </p:sp>
      <p:cxnSp>
        <p:nvCxnSpPr>
          <p:cNvPr id="33" name="Straight Connector 32">
            <a:extLst>
              <a:ext uri="{FF2B5EF4-FFF2-40B4-BE49-F238E27FC236}">
                <a16:creationId xmlns:a16="http://schemas.microsoft.com/office/drawing/2014/main" id="{B8662578-792A-EEF9-BD75-5DB194F9B709}"/>
              </a:ext>
            </a:extLst>
          </p:cNvPr>
          <p:cNvCxnSpPr>
            <a:cxnSpLocks/>
          </p:cNvCxnSpPr>
          <p:nvPr>
            <p:custDataLst>
              <p:tags r:id="rId18"/>
            </p:custDataLst>
          </p:nvPr>
        </p:nvCxnSpPr>
        <p:spPr>
          <a:xfrm>
            <a:off x="492760" y="373428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8" name="5. Source">
            <a:extLst>
              <a:ext uri="{FF2B5EF4-FFF2-40B4-BE49-F238E27FC236}">
                <a16:creationId xmlns:a16="http://schemas.microsoft.com/office/drawing/2014/main" id="{0B50EFBA-F2DD-D8A7-150E-606E426F1894}"/>
              </a:ext>
            </a:extLst>
          </p:cNvPr>
          <p:cNvSpPr txBox="1"/>
          <p:nvPr>
            <p:custDataLst>
              <p:tags r:id="rId19"/>
            </p:custDataLst>
          </p:nvPr>
        </p:nvSpPr>
        <p:spPr>
          <a:xfrm>
            <a:off x="521161" y="6500323"/>
            <a:ext cx="4632325" cy="323850"/>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16 blank responses).</a:t>
            </a:r>
          </a:p>
          <a:p>
            <a:pPr lvl="0"/>
            <a:endParaRPr lang="en-US"/>
          </a:p>
        </p:txBody>
      </p:sp>
      <p:graphicFrame>
        <p:nvGraphicFramePr>
          <p:cNvPr id="47" name="Chart 46">
            <a:extLst>
              <a:ext uri="{FF2B5EF4-FFF2-40B4-BE49-F238E27FC236}">
                <a16:creationId xmlns:a16="http://schemas.microsoft.com/office/drawing/2014/main" id="{D03F8D87-04B0-8254-0736-E9E0AA4CC7CF}"/>
              </a:ext>
            </a:extLst>
          </p:cNvPr>
          <p:cNvGraphicFramePr/>
          <p:nvPr>
            <p:custDataLst>
              <p:tags r:id="rId20"/>
            </p:custDataLst>
          </p:nvPr>
        </p:nvGraphicFramePr>
        <p:xfrm>
          <a:off x="3852863" y="1438275"/>
          <a:ext cx="7156450" cy="2174875"/>
        </p:xfrm>
        <a:graphic>
          <a:graphicData uri="http://schemas.openxmlformats.org/drawingml/2006/chart">
            <c:chart xmlns:c="http://schemas.openxmlformats.org/drawingml/2006/chart" xmlns:r="http://schemas.openxmlformats.org/officeDocument/2006/relationships" r:id="rId39"/>
          </a:graphicData>
        </a:graphic>
      </p:graphicFrame>
      <p:sp>
        <p:nvSpPr>
          <p:cNvPr id="251" name="Text Placeholder 4">
            <a:extLst>
              <a:ext uri="{FF2B5EF4-FFF2-40B4-BE49-F238E27FC236}">
                <a16:creationId xmlns:a16="http://schemas.microsoft.com/office/drawing/2014/main" id="{BB9DD515-058D-2C5E-2671-142B7DB85619}"/>
              </a:ext>
            </a:extLst>
          </p:cNvPr>
          <p:cNvSpPr>
            <a:spLocks noGrp="1"/>
          </p:cNvSpPr>
          <p:nvPr>
            <p:custDataLst>
              <p:tags r:id="rId21"/>
            </p:custDataLst>
          </p:nvPr>
        </p:nvSpPr>
        <p:spPr bwMode="auto">
          <a:xfrm>
            <a:off x="3376613" y="181927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BD110A2-F5F2-47FA-832A-0924B6756533}" type="datetime'''T''''''''''''''S''''''''''''''P'''''''''''''''''''''">
              <a:rPr lang="en-US" altLang="en-US" sz="1200" smtClean="0">
                <a:cs typeface="+mn-cs"/>
              </a:rPr>
              <a:pPr lvl="0">
                <a:spcBef>
                  <a:spcPct val="0"/>
                </a:spcBef>
                <a:spcAft>
                  <a:spcPct val="0"/>
                </a:spcAft>
              </a:pPr>
              <a:t>TSP</a:t>
            </a:fld>
            <a:endParaRPr lang="en-US" sz="1200">
              <a:cs typeface="+mn-cs"/>
            </a:endParaRPr>
          </a:p>
        </p:txBody>
      </p:sp>
      <p:sp>
        <p:nvSpPr>
          <p:cNvPr id="252" name="Text Placeholder 4">
            <a:extLst>
              <a:ext uri="{FF2B5EF4-FFF2-40B4-BE49-F238E27FC236}">
                <a16:creationId xmlns:a16="http://schemas.microsoft.com/office/drawing/2014/main" id="{F9B10441-8825-3753-36C5-0DA9784B3857}"/>
              </a:ext>
            </a:extLst>
          </p:cNvPr>
          <p:cNvSpPr>
            <a:spLocks noGrp="1"/>
          </p:cNvSpPr>
          <p:nvPr>
            <p:custDataLst>
              <p:tags r:id="rId22"/>
            </p:custDataLst>
          </p:nvPr>
        </p:nvSpPr>
        <p:spPr bwMode="auto">
          <a:xfrm>
            <a:off x="3376613" y="22288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CAA067F-8585-4B71-8E60-28BBEB076095}" type="datetime'''I''''''''''''''L''''''''''''''L''''E'''">
              <a:rPr lang="en-US" altLang="en-US" sz="1200" smtClean="0">
                <a:cs typeface="+mn-cs"/>
              </a:rPr>
              <a:pPr lvl="0">
                <a:spcBef>
                  <a:spcPct val="0"/>
                </a:spcBef>
                <a:spcAft>
                  <a:spcPct val="0"/>
                </a:spcAft>
              </a:pPr>
              <a:t>ILLE</a:t>
            </a:fld>
            <a:endParaRPr lang="en-US" sz="1200">
              <a:cs typeface="+mn-cs"/>
            </a:endParaRPr>
          </a:p>
        </p:txBody>
      </p:sp>
      <p:sp>
        <p:nvSpPr>
          <p:cNvPr id="253" name="Text Placeholder 4">
            <a:extLst>
              <a:ext uri="{FF2B5EF4-FFF2-40B4-BE49-F238E27FC236}">
                <a16:creationId xmlns:a16="http://schemas.microsoft.com/office/drawing/2014/main" id="{AF9D4EF4-CEF1-23EE-EE7D-A10FD6475506}"/>
              </a:ext>
            </a:extLst>
          </p:cNvPr>
          <p:cNvSpPr>
            <a:spLocks noGrp="1"/>
          </p:cNvSpPr>
          <p:nvPr>
            <p:custDataLst>
              <p:tags r:id="rId23"/>
            </p:custDataLst>
          </p:nvPr>
        </p:nvSpPr>
        <p:spPr bwMode="auto">
          <a:xfrm>
            <a:off x="3376613" y="26400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28D8B56-E657-46E0-9A3C-DFCBDF37004E}" type="datetime'O''''''''''''t''''''''h''''e''''''''''''''''rs'">
              <a:rPr lang="en-US" altLang="en-US" sz="1200" smtClean="0">
                <a:cs typeface="+mn-cs"/>
              </a:rPr>
              <a:pPr lvl="0">
                <a:spcBef>
                  <a:spcPct val="0"/>
                </a:spcBef>
                <a:spcAft>
                  <a:spcPct val="0"/>
                </a:spcAft>
              </a:pPr>
              <a:t>Others</a:t>
            </a:fld>
            <a:endParaRPr lang="en-US" sz="1200">
              <a:cs typeface="+mn-cs"/>
            </a:endParaRPr>
          </a:p>
        </p:txBody>
      </p:sp>
      <p:sp>
        <p:nvSpPr>
          <p:cNvPr id="254" name="Text Placeholder 4">
            <a:extLst>
              <a:ext uri="{FF2B5EF4-FFF2-40B4-BE49-F238E27FC236}">
                <a16:creationId xmlns:a16="http://schemas.microsoft.com/office/drawing/2014/main" id="{53745A13-96C1-3A05-442F-EFC804F2C60C}"/>
              </a:ext>
            </a:extLst>
          </p:cNvPr>
          <p:cNvSpPr>
            <a:spLocks noGrp="1"/>
          </p:cNvSpPr>
          <p:nvPr>
            <p:custDataLst>
              <p:tags r:id="rId24"/>
            </p:custDataLst>
          </p:nvPr>
        </p:nvSpPr>
        <p:spPr bwMode="auto">
          <a:xfrm>
            <a:off x="3376613" y="30495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AADE882-ED91-4C18-BF2F-C8D30E4DA2CD}" type="datetime'''''''To''''''''''''''t''a''''''''''''''''''''''''''''l'">
              <a:rPr lang="en-US" altLang="en-US" sz="1200" smtClean="0">
                <a:cs typeface="+mn-cs"/>
              </a:rPr>
              <a:pPr lvl="0">
                <a:spcBef>
                  <a:spcPct val="0"/>
                </a:spcBef>
                <a:spcAft>
                  <a:spcPct val="0"/>
                </a:spcAft>
              </a:pPr>
              <a:t>Total</a:t>
            </a:fld>
            <a:endParaRPr lang="en-US" sz="1200">
              <a:cs typeface="+mn-cs"/>
            </a:endParaRPr>
          </a:p>
        </p:txBody>
      </p:sp>
      <p:sp>
        <p:nvSpPr>
          <p:cNvPr id="265" name="5. Source">
            <a:extLst>
              <a:ext uri="{FF2B5EF4-FFF2-40B4-BE49-F238E27FC236}">
                <a16:creationId xmlns:a16="http://schemas.microsoft.com/office/drawing/2014/main" id="{32F29EAB-A707-87AB-F974-DDFB45081940}"/>
              </a:ext>
            </a:extLst>
          </p:cNvPr>
          <p:cNvSpPr txBox="1"/>
          <p:nvPr>
            <p:custDataLst>
              <p:tags r:id="rId25"/>
            </p:custDataLst>
          </p:nvPr>
        </p:nvSpPr>
        <p:spPr>
          <a:xfrm>
            <a:off x="521161" y="3519487"/>
            <a:ext cx="4632325" cy="323850"/>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13 blank responses).</a:t>
            </a:r>
          </a:p>
          <a:p>
            <a:pPr lvl="0"/>
            <a:endParaRPr lang="en-US"/>
          </a:p>
        </p:txBody>
      </p:sp>
      <p:sp>
        <p:nvSpPr>
          <p:cNvPr id="273" name="Rectangle 272">
            <a:extLst>
              <a:ext uri="{FF2B5EF4-FFF2-40B4-BE49-F238E27FC236}">
                <a16:creationId xmlns:a16="http://schemas.microsoft.com/office/drawing/2014/main" id="{046688A5-7AB2-B729-FB45-78BAC1C940D4}"/>
              </a:ext>
            </a:extLst>
          </p:cNvPr>
          <p:cNvSpPr/>
          <p:nvPr>
            <p:custDataLst>
              <p:tags r:id="rId26"/>
            </p:custDataLst>
          </p:nvPr>
        </p:nvSpPr>
        <p:spPr bwMode="auto">
          <a:xfrm>
            <a:off x="7435850" y="14033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4" name="Rectangle 273">
            <a:extLst>
              <a:ext uri="{FF2B5EF4-FFF2-40B4-BE49-F238E27FC236}">
                <a16:creationId xmlns:a16="http://schemas.microsoft.com/office/drawing/2014/main" id="{BEB66851-FC73-DDD8-C217-8CF7E29D060E}"/>
              </a:ext>
            </a:extLst>
          </p:cNvPr>
          <p:cNvSpPr/>
          <p:nvPr>
            <p:custDataLst>
              <p:tags r:id="rId27"/>
            </p:custDataLst>
          </p:nvPr>
        </p:nvSpPr>
        <p:spPr bwMode="auto">
          <a:xfrm>
            <a:off x="8235950" y="14033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5" name="Rectangle 274">
            <a:extLst>
              <a:ext uri="{FF2B5EF4-FFF2-40B4-BE49-F238E27FC236}">
                <a16:creationId xmlns:a16="http://schemas.microsoft.com/office/drawing/2014/main" id="{8B92EA2F-0627-35F7-533B-EAC8534C5CE8}"/>
              </a:ext>
            </a:extLst>
          </p:cNvPr>
          <p:cNvSpPr/>
          <p:nvPr>
            <p:custDataLst>
              <p:tags r:id="rId28"/>
            </p:custDataLst>
          </p:nvPr>
        </p:nvSpPr>
        <p:spPr bwMode="auto">
          <a:xfrm>
            <a:off x="9036050" y="140335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6" name="Rectangle 275">
            <a:extLst>
              <a:ext uri="{FF2B5EF4-FFF2-40B4-BE49-F238E27FC236}">
                <a16:creationId xmlns:a16="http://schemas.microsoft.com/office/drawing/2014/main" id="{8948EF64-3F10-C532-339A-4112A045E9EB}"/>
              </a:ext>
            </a:extLst>
          </p:cNvPr>
          <p:cNvSpPr/>
          <p:nvPr>
            <p:custDataLst>
              <p:tags r:id="rId29"/>
            </p:custDataLst>
          </p:nvPr>
        </p:nvSpPr>
        <p:spPr bwMode="auto">
          <a:xfrm>
            <a:off x="9920288" y="140335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69" name="Text Placeholder 4">
            <a:extLst>
              <a:ext uri="{FF2B5EF4-FFF2-40B4-BE49-F238E27FC236}">
                <a16:creationId xmlns:a16="http://schemas.microsoft.com/office/drawing/2014/main" id="{4806E149-5444-2490-AEC8-96462E662513}"/>
              </a:ext>
            </a:extLst>
          </p:cNvPr>
          <p:cNvSpPr>
            <a:spLocks noGrp="1"/>
          </p:cNvSpPr>
          <p:nvPr>
            <p:custDataLst>
              <p:tags r:id="rId30"/>
            </p:custDataLst>
          </p:nvPr>
        </p:nvSpPr>
        <p:spPr bwMode="auto">
          <a:xfrm>
            <a:off x="7651750" y="1401763"/>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3BDBD6F-DAB4-41C8-A79E-D524BA9BE725}" type="datetime'''''5''''''''0'''' M''''''''''''''''''''''''W'''''''''''''''''">
              <a:rPr lang="en-US" altLang="en-US" sz="1200" smtClean="0">
                <a:effectLst/>
                <a:cs typeface="+mn-cs"/>
              </a:rPr>
              <a:pPr lvl="0">
                <a:spcBef>
                  <a:spcPct val="0"/>
                </a:spcBef>
                <a:spcAft>
                  <a:spcPct val="0"/>
                </a:spcAft>
              </a:pPr>
              <a:t>50 MW</a:t>
            </a:fld>
            <a:endParaRPr lang="en-US" sz="1200">
              <a:cs typeface="+mn-cs"/>
            </a:endParaRPr>
          </a:p>
        </p:txBody>
      </p:sp>
      <p:sp>
        <p:nvSpPr>
          <p:cNvPr id="271" name="Text Placeholder 4">
            <a:extLst>
              <a:ext uri="{FF2B5EF4-FFF2-40B4-BE49-F238E27FC236}">
                <a16:creationId xmlns:a16="http://schemas.microsoft.com/office/drawing/2014/main" id="{D92B413F-C655-70F8-32E5-1581BFE34D87}"/>
              </a:ext>
            </a:extLst>
          </p:cNvPr>
          <p:cNvSpPr>
            <a:spLocks noGrp="1"/>
          </p:cNvSpPr>
          <p:nvPr>
            <p:custDataLst>
              <p:tags r:id="rId31"/>
            </p:custDataLst>
          </p:nvPr>
        </p:nvSpPr>
        <p:spPr bwMode="auto">
          <a:xfrm>
            <a:off x="8451850" y="1401763"/>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383A91F-F252-43F9-AB03-38E1A8269548}" type="datetime'''''''''''''''''''7''''''5 ''''''''''''''''''''''M''''''W'''">
              <a:rPr lang="en-US" altLang="en-US" sz="1200" smtClean="0">
                <a:effectLst/>
                <a:cs typeface="+mn-cs"/>
              </a:rPr>
              <a:pPr lvl="0">
                <a:spcBef>
                  <a:spcPct val="0"/>
                </a:spcBef>
                <a:spcAft>
                  <a:spcPct val="0"/>
                </a:spcAft>
              </a:pPr>
              <a:t>75 MW</a:t>
            </a:fld>
            <a:endParaRPr lang="en-US" sz="1200">
              <a:cs typeface="+mn-cs"/>
            </a:endParaRPr>
          </a:p>
        </p:txBody>
      </p:sp>
      <p:sp>
        <p:nvSpPr>
          <p:cNvPr id="270" name="Text Placeholder 4">
            <a:extLst>
              <a:ext uri="{FF2B5EF4-FFF2-40B4-BE49-F238E27FC236}">
                <a16:creationId xmlns:a16="http://schemas.microsoft.com/office/drawing/2014/main" id="{12E0EAC3-742D-0E28-1978-D53C0EACB2CB}"/>
              </a:ext>
            </a:extLst>
          </p:cNvPr>
          <p:cNvSpPr>
            <a:spLocks noGrp="1"/>
          </p:cNvSpPr>
          <p:nvPr>
            <p:custDataLst>
              <p:tags r:id="rId32"/>
            </p:custDataLst>
          </p:nvPr>
        </p:nvSpPr>
        <p:spPr bwMode="auto">
          <a:xfrm>
            <a:off x="9251950" y="1401763"/>
            <a:ext cx="566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91B3395-6E03-469E-A5B4-E963C29F2424}" type="datetime'''''''''''''1''''''''''''0''''''0 ''''M''''''W'''''''''''''">
              <a:rPr lang="en-US" altLang="en-US" sz="1200" smtClean="0">
                <a:effectLst/>
                <a:cs typeface="+mn-cs"/>
              </a:rPr>
              <a:pPr lvl="0">
                <a:spcBef>
                  <a:spcPct val="0"/>
                </a:spcBef>
                <a:spcAft>
                  <a:spcPct val="0"/>
                </a:spcAft>
              </a:pPr>
              <a:t>100 MW</a:t>
            </a:fld>
            <a:endParaRPr lang="en-US" sz="1200">
              <a:cs typeface="+mn-cs"/>
            </a:endParaRPr>
          </a:p>
        </p:txBody>
      </p:sp>
      <p:sp>
        <p:nvSpPr>
          <p:cNvPr id="267" name="Text Placeholder 4">
            <a:extLst>
              <a:ext uri="{FF2B5EF4-FFF2-40B4-BE49-F238E27FC236}">
                <a16:creationId xmlns:a16="http://schemas.microsoft.com/office/drawing/2014/main" id="{72B49582-7D3F-83B3-FB0F-7C8002514FEB}"/>
              </a:ext>
            </a:extLst>
          </p:cNvPr>
          <p:cNvSpPr>
            <a:spLocks noGrp="1"/>
          </p:cNvSpPr>
          <p:nvPr>
            <p:custDataLst>
              <p:tags r:id="rId33"/>
            </p:custDataLst>
          </p:nvPr>
        </p:nvSpPr>
        <p:spPr bwMode="auto">
          <a:xfrm>
            <a:off x="10136188" y="1401763"/>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CCA5F32-8999-435C-9CA6-6257EF6F265E}" type="datetime'''''''''N''''o'''''''''''''' ''o''pi''''''''''n''io''''n'''">
              <a:rPr lang="en-US" altLang="en-US" sz="1200" smtClean="0">
                <a:effectLst/>
                <a:cs typeface="+mn-cs"/>
              </a:rPr>
              <a:pPr lvl="0">
                <a:spcBef>
                  <a:spcPct val="0"/>
                </a:spcBef>
                <a:spcAft>
                  <a:spcPct val="0"/>
                </a:spcAft>
              </a:pPr>
              <a:t>No opinion</a:t>
            </a:fld>
            <a:endParaRPr lang="en-US" sz="1200">
              <a:cs typeface="+mn-cs"/>
            </a:endParaRPr>
          </a:p>
        </p:txBody>
      </p:sp>
      <p:sp>
        <p:nvSpPr>
          <p:cNvPr id="277" name="Oval 276">
            <a:extLst>
              <a:ext uri="{FF2B5EF4-FFF2-40B4-BE49-F238E27FC236}">
                <a16:creationId xmlns:a16="http://schemas.microsoft.com/office/drawing/2014/main" id="{01B92236-F75A-C081-F6A7-5C801C043966}"/>
              </a:ext>
            </a:extLst>
          </p:cNvPr>
          <p:cNvSpPr>
            <a:spLocks/>
          </p:cNvSpPr>
          <p:nvPr/>
        </p:nvSpPr>
        <p:spPr>
          <a:xfrm>
            <a:off x="11153775" y="17875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78" name="Oval 277">
            <a:extLst>
              <a:ext uri="{FF2B5EF4-FFF2-40B4-BE49-F238E27FC236}">
                <a16:creationId xmlns:a16="http://schemas.microsoft.com/office/drawing/2014/main" id="{3E2D93A4-B7A3-BB41-FBA6-B18E8FC6035C}"/>
              </a:ext>
            </a:extLst>
          </p:cNvPr>
          <p:cNvSpPr>
            <a:spLocks/>
          </p:cNvSpPr>
          <p:nvPr/>
        </p:nvSpPr>
        <p:spPr>
          <a:xfrm>
            <a:off x="11153775" y="22002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279" name="Oval 278">
            <a:extLst>
              <a:ext uri="{FF2B5EF4-FFF2-40B4-BE49-F238E27FC236}">
                <a16:creationId xmlns:a16="http://schemas.microsoft.com/office/drawing/2014/main" id="{744ABDE9-2EB2-89C6-85B4-668C0AF8E584}"/>
              </a:ext>
            </a:extLst>
          </p:cNvPr>
          <p:cNvSpPr>
            <a:spLocks/>
          </p:cNvSpPr>
          <p:nvPr/>
        </p:nvSpPr>
        <p:spPr>
          <a:xfrm>
            <a:off x="11153775" y="26130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19</a:t>
            </a:r>
          </a:p>
        </p:txBody>
      </p:sp>
      <p:sp>
        <p:nvSpPr>
          <p:cNvPr id="280" name="Oval 279">
            <a:extLst>
              <a:ext uri="{FF2B5EF4-FFF2-40B4-BE49-F238E27FC236}">
                <a16:creationId xmlns:a16="http://schemas.microsoft.com/office/drawing/2014/main" id="{09A699B0-DBAE-15EF-5863-732EE62F8E9F}"/>
              </a:ext>
            </a:extLst>
          </p:cNvPr>
          <p:cNvSpPr>
            <a:spLocks/>
          </p:cNvSpPr>
          <p:nvPr/>
        </p:nvSpPr>
        <p:spPr>
          <a:xfrm>
            <a:off x="11153775" y="30257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61</a:t>
            </a:r>
          </a:p>
        </p:txBody>
      </p:sp>
      <p:sp>
        <p:nvSpPr>
          <p:cNvPr id="12" name="TextBox 11">
            <a:extLst>
              <a:ext uri="{FF2B5EF4-FFF2-40B4-BE49-F238E27FC236}">
                <a16:creationId xmlns:a16="http://schemas.microsoft.com/office/drawing/2014/main" id="{D0850AF9-82E8-EDD8-EBB7-8D9DCE8A5746}"/>
              </a:ext>
            </a:extLst>
          </p:cNvPr>
          <p:cNvSpPr txBox="1">
            <a:spLocks/>
          </p:cNvSpPr>
          <p:nvPr>
            <p:custDataLst>
              <p:tags r:id="rId34"/>
            </p:custDataLst>
          </p:nvPr>
        </p:nvSpPr>
        <p:spPr>
          <a:xfrm>
            <a:off x="10723464" y="1050637"/>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21" name="Oval 20">
            <a:extLst>
              <a:ext uri="{FF2B5EF4-FFF2-40B4-BE49-F238E27FC236}">
                <a16:creationId xmlns:a16="http://schemas.microsoft.com/office/drawing/2014/main" id="{CD5428B7-3387-95A5-217D-FB1E59F88414}"/>
              </a:ext>
            </a:extLst>
          </p:cNvPr>
          <p:cNvSpPr>
            <a:spLocks/>
          </p:cNvSpPr>
          <p:nvPr/>
        </p:nvSpPr>
        <p:spPr>
          <a:xfrm>
            <a:off x="10205933" y="101412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41" name="Rectangle 40">
            <a:extLst>
              <a:ext uri="{FF2B5EF4-FFF2-40B4-BE49-F238E27FC236}">
                <a16:creationId xmlns:a16="http://schemas.microsoft.com/office/drawing/2014/main" id="{27E94791-2D9B-6757-1851-9D5ACC52551B}"/>
              </a:ext>
            </a:extLst>
          </p:cNvPr>
          <p:cNvSpPr/>
          <p:nvPr/>
        </p:nvSpPr>
        <p:spPr>
          <a:xfrm>
            <a:off x="504793" y="5922371"/>
            <a:ext cx="11153807" cy="504262"/>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400" b="1">
                <a:solidFill>
                  <a:schemeClr val="tx1"/>
                </a:solidFill>
              </a:rPr>
              <a:t>Majority of respondents (73%) support a minimum large load threshold of 50 or 75 MW, and majority (53%) of TSPs want 50 MW</a:t>
            </a:r>
            <a:br>
              <a:rPr lang="en-US" sz="1400" b="1">
                <a:solidFill>
                  <a:schemeClr val="tx1"/>
                </a:solidFill>
              </a:rPr>
            </a:br>
            <a:r>
              <a:rPr lang="en-US" sz="1400" b="1">
                <a:solidFill>
                  <a:schemeClr val="tx1"/>
                </a:solidFill>
              </a:rPr>
              <a:t>Majority of respondents (59%) and 100% of TSPs support a minimum medium-load threshold of 25MW or less </a:t>
            </a:r>
          </a:p>
        </p:txBody>
      </p:sp>
    </p:spTree>
    <p:extLst>
      <p:ext uri="{BB962C8B-B14F-4D97-AF65-F5344CB8AC3E}">
        <p14:creationId xmlns:p14="http://schemas.microsoft.com/office/powerpoint/2010/main" val="42388038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2E38B-8A5B-413A-1FE5-6995A1FC31A5}"/>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81AFDE0-DD9B-88D4-F27E-106126F57A0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360" imgH="360" progId="TCLayout.ActiveDocument.1">
                  <p:embed/>
                </p:oleObj>
              </mc:Choice>
              <mc:Fallback>
                <p:oleObj name="think-cell Slide" r:id="rId41" imgW="360" imgH="360" progId="TCLayout.ActiveDocument.1">
                  <p:embed/>
                  <p:pic>
                    <p:nvPicPr>
                      <p:cNvPr id="5" name="Object 6" hidden="1">
                        <a:extLst>
                          <a:ext uri="{FF2B5EF4-FFF2-40B4-BE49-F238E27FC236}">
                            <a16:creationId xmlns:a16="http://schemas.microsoft.com/office/drawing/2014/main" id="{E81AFDE0-DD9B-88D4-F27E-106126F57A07}"/>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4D385BF-7099-D75C-3552-F33506A88A8B}"/>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Medium loads: </a:t>
            </a:r>
            <a:r>
              <a:rPr lang="en-US"/>
              <a:t>Inclusion criteria</a:t>
            </a:r>
          </a:p>
        </p:txBody>
      </p:sp>
      <p:sp>
        <p:nvSpPr>
          <p:cNvPr id="81" name="Oval 80">
            <a:extLst>
              <a:ext uri="{FF2B5EF4-FFF2-40B4-BE49-F238E27FC236}">
                <a16:creationId xmlns:a16="http://schemas.microsoft.com/office/drawing/2014/main" id="{2E7C07F5-305D-B297-2B68-AF010B4739DB}"/>
              </a:ext>
            </a:extLst>
          </p:cNvPr>
          <p:cNvSpPr>
            <a:spLocks/>
          </p:cNvSpPr>
          <p:nvPr/>
        </p:nvSpPr>
        <p:spPr>
          <a:xfrm>
            <a:off x="85817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93%</a:t>
            </a:r>
          </a:p>
        </p:txBody>
      </p:sp>
      <p:sp>
        <p:nvSpPr>
          <p:cNvPr id="82" name="Oval 81">
            <a:extLst>
              <a:ext uri="{FF2B5EF4-FFF2-40B4-BE49-F238E27FC236}">
                <a16:creationId xmlns:a16="http://schemas.microsoft.com/office/drawing/2014/main" id="{301C99C5-1648-1A8A-9D7B-406D19A99B71}"/>
              </a:ext>
            </a:extLst>
          </p:cNvPr>
          <p:cNvSpPr>
            <a:spLocks/>
          </p:cNvSpPr>
          <p:nvPr/>
        </p:nvSpPr>
        <p:spPr>
          <a:xfrm>
            <a:off x="85817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39%</a:t>
            </a:r>
          </a:p>
        </p:txBody>
      </p:sp>
      <p:sp>
        <p:nvSpPr>
          <p:cNvPr id="83" name="Oval 82">
            <a:extLst>
              <a:ext uri="{FF2B5EF4-FFF2-40B4-BE49-F238E27FC236}">
                <a16:creationId xmlns:a16="http://schemas.microsoft.com/office/drawing/2014/main" id="{30CECC91-23B9-F75C-4AB6-B6E75730978B}"/>
              </a:ext>
            </a:extLst>
          </p:cNvPr>
          <p:cNvSpPr>
            <a:spLocks/>
          </p:cNvSpPr>
          <p:nvPr/>
        </p:nvSpPr>
        <p:spPr>
          <a:xfrm>
            <a:off x="85817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50%</a:t>
            </a:r>
          </a:p>
        </p:txBody>
      </p:sp>
      <p:sp>
        <p:nvSpPr>
          <p:cNvPr id="85" name="Oval 84">
            <a:extLst>
              <a:ext uri="{FF2B5EF4-FFF2-40B4-BE49-F238E27FC236}">
                <a16:creationId xmlns:a16="http://schemas.microsoft.com/office/drawing/2014/main" id="{E1529AC4-52B9-2674-87A7-1C9A6FF0F1C0}"/>
              </a:ext>
            </a:extLst>
          </p:cNvPr>
          <p:cNvSpPr>
            <a:spLocks/>
          </p:cNvSpPr>
          <p:nvPr/>
        </p:nvSpPr>
        <p:spPr>
          <a:xfrm>
            <a:off x="211984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87%</a:t>
            </a:r>
          </a:p>
        </p:txBody>
      </p:sp>
      <p:sp>
        <p:nvSpPr>
          <p:cNvPr id="86" name="Oval 85">
            <a:extLst>
              <a:ext uri="{FF2B5EF4-FFF2-40B4-BE49-F238E27FC236}">
                <a16:creationId xmlns:a16="http://schemas.microsoft.com/office/drawing/2014/main" id="{4EDC0C9D-73D2-D2A0-82E3-CDB0B27997FB}"/>
              </a:ext>
            </a:extLst>
          </p:cNvPr>
          <p:cNvSpPr>
            <a:spLocks/>
          </p:cNvSpPr>
          <p:nvPr/>
        </p:nvSpPr>
        <p:spPr>
          <a:xfrm>
            <a:off x="211984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39%</a:t>
            </a:r>
          </a:p>
        </p:txBody>
      </p:sp>
      <p:sp>
        <p:nvSpPr>
          <p:cNvPr id="87" name="Oval 86">
            <a:extLst>
              <a:ext uri="{FF2B5EF4-FFF2-40B4-BE49-F238E27FC236}">
                <a16:creationId xmlns:a16="http://schemas.microsoft.com/office/drawing/2014/main" id="{16DFD530-1401-06BE-574B-513FD8456594}"/>
              </a:ext>
            </a:extLst>
          </p:cNvPr>
          <p:cNvSpPr>
            <a:spLocks/>
          </p:cNvSpPr>
          <p:nvPr/>
        </p:nvSpPr>
        <p:spPr>
          <a:xfrm>
            <a:off x="211984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47%</a:t>
            </a:r>
          </a:p>
        </p:txBody>
      </p:sp>
      <p:sp>
        <p:nvSpPr>
          <p:cNvPr id="89" name="Oval 88">
            <a:extLst>
              <a:ext uri="{FF2B5EF4-FFF2-40B4-BE49-F238E27FC236}">
                <a16:creationId xmlns:a16="http://schemas.microsoft.com/office/drawing/2014/main" id="{0C785FEB-9C68-B377-A507-81A6F061AF3A}"/>
              </a:ext>
            </a:extLst>
          </p:cNvPr>
          <p:cNvSpPr>
            <a:spLocks/>
          </p:cNvSpPr>
          <p:nvPr/>
        </p:nvSpPr>
        <p:spPr>
          <a:xfrm>
            <a:off x="338151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67%</a:t>
            </a:r>
          </a:p>
        </p:txBody>
      </p:sp>
      <p:sp>
        <p:nvSpPr>
          <p:cNvPr id="90" name="Oval 89">
            <a:extLst>
              <a:ext uri="{FF2B5EF4-FFF2-40B4-BE49-F238E27FC236}">
                <a16:creationId xmlns:a16="http://schemas.microsoft.com/office/drawing/2014/main" id="{783969EE-271E-4608-0BC4-F36B0C6285A2}"/>
              </a:ext>
            </a:extLst>
          </p:cNvPr>
          <p:cNvSpPr>
            <a:spLocks/>
          </p:cNvSpPr>
          <p:nvPr/>
        </p:nvSpPr>
        <p:spPr>
          <a:xfrm>
            <a:off x="338151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44%</a:t>
            </a:r>
          </a:p>
        </p:txBody>
      </p:sp>
      <p:sp>
        <p:nvSpPr>
          <p:cNvPr id="91" name="Oval 90">
            <a:extLst>
              <a:ext uri="{FF2B5EF4-FFF2-40B4-BE49-F238E27FC236}">
                <a16:creationId xmlns:a16="http://schemas.microsoft.com/office/drawing/2014/main" id="{C6238501-C3EE-C0DD-823F-BEA218CF87CE}"/>
              </a:ext>
            </a:extLst>
          </p:cNvPr>
          <p:cNvSpPr>
            <a:spLocks/>
          </p:cNvSpPr>
          <p:nvPr/>
        </p:nvSpPr>
        <p:spPr>
          <a:xfrm>
            <a:off x="338151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43%</a:t>
            </a:r>
          </a:p>
        </p:txBody>
      </p:sp>
      <p:sp>
        <p:nvSpPr>
          <p:cNvPr id="94" name="Oval 93">
            <a:extLst>
              <a:ext uri="{FF2B5EF4-FFF2-40B4-BE49-F238E27FC236}">
                <a16:creationId xmlns:a16="http://schemas.microsoft.com/office/drawing/2014/main" id="{ABC46827-CF58-F347-2536-B7CFA22ADA38}"/>
              </a:ext>
            </a:extLst>
          </p:cNvPr>
          <p:cNvSpPr>
            <a:spLocks/>
          </p:cNvSpPr>
          <p:nvPr/>
        </p:nvSpPr>
        <p:spPr>
          <a:xfrm>
            <a:off x="464318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67%</a:t>
            </a:r>
          </a:p>
        </p:txBody>
      </p:sp>
      <p:sp>
        <p:nvSpPr>
          <p:cNvPr id="95" name="Oval 94">
            <a:extLst>
              <a:ext uri="{FF2B5EF4-FFF2-40B4-BE49-F238E27FC236}">
                <a16:creationId xmlns:a16="http://schemas.microsoft.com/office/drawing/2014/main" id="{489DE710-B4C7-4312-6139-0EF76B0A7273}"/>
              </a:ext>
            </a:extLst>
          </p:cNvPr>
          <p:cNvSpPr>
            <a:spLocks/>
          </p:cNvSpPr>
          <p:nvPr/>
        </p:nvSpPr>
        <p:spPr>
          <a:xfrm>
            <a:off x="464318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33%</a:t>
            </a:r>
          </a:p>
        </p:txBody>
      </p:sp>
      <p:sp>
        <p:nvSpPr>
          <p:cNvPr id="96" name="Oval 95">
            <a:extLst>
              <a:ext uri="{FF2B5EF4-FFF2-40B4-BE49-F238E27FC236}">
                <a16:creationId xmlns:a16="http://schemas.microsoft.com/office/drawing/2014/main" id="{FC72000A-FC07-BC8D-195E-2955271400BF}"/>
              </a:ext>
            </a:extLst>
          </p:cNvPr>
          <p:cNvSpPr>
            <a:spLocks/>
          </p:cNvSpPr>
          <p:nvPr/>
        </p:nvSpPr>
        <p:spPr>
          <a:xfrm>
            <a:off x="464318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20%</a:t>
            </a:r>
          </a:p>
        </p:txBody>
      </p:sp>
      <p:sp>
        <p:nvSpPr>
          <p:cNvPr id="98" name="Oval 97">
            <a:extLst>
              <a:ext uri="{FF2B5EF4-FFF2-40B4-BE49-F238E27FC236}">
                <a16:creationId xmlns:a16="http://schemas.microsoft.com/office/drawing/2014/main" id="{CC857DD0-CB8B-A155-7E31-9383F3A49229}"/>
              </a:ext>
            </a:extLst>
          </p:cNvPr>
          <p:cNvSpPr>
            <a:spLocks/>
          </p:cNvSpPr>
          <p:nvPr/>
        </p:nvSpPr>
        <p:spPr>
          <a:xfrm>
            <a:off x="590485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60%</a:t>
            </a:r>
          </a:p>
        </p:txBody>
      </p:sp>
      <p:sp>
        <p:nvSpPr>
          <p:cNvPr id="99" name="Oval 98">
            <a:extLst>
              <a:ext uri="{FF2B5EF4-FFF2-40B4-BE49-F238E27FC236}">
                <a16:creationId xmlns:a16="http://schemas.microsoft.com/office/drawing/2014/main" id="{9D5E6027-413F-0CA0-BA3A-EBCFC63DFA40}"/>
              </a:ext>
            </a:extLst>
          </p:cNvPr>
          <p:cNvSpPr>
            <a:spLocks/>
          </p:cNvSpPr>
          <p:nvPr/>
        </p:nvSpPr>
        <p:spPr>
          <a:xfrm>
            <a:off x="590485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103" name="Oval 102">
            <a:extLst>
              <a:ext uri="{FF2B5EF4-FFF2-40B4-BE49-F238E27FC236}">
                <a16:creationId xmlns:a16="http://schemas.microsoft.com/office/drawing/2014/main" id="{037472A5-DC63-61AF-3034-A1C17637B603}"/>
              </a:ext>
            </a:extLst>
          </p:cNvPr>
          <p:cNvSpPr>
            <a:spLocks/>
          </p:cNvSpPr>
          <p:nvPr/>
        </p:nvSpPr>
        <p:spPr>
          <a:xfrm>
            <a:off x="590485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20%</a:t>
            </a:r>
          </a:p>
        </p:txBody>
      </p:sp>
      <p:sp>
        <p:nvSpPr>
          <p:cNvPr id="31" name="TextBox 30">
            <a:extLst>
              <a:ext uri="{FF2B5EF4-FFF2-40B4-BE49-F238E27FC236}">
                <a16:creationId xmlns:a16="http://schemas.microsoft.com/office/drawing/2014/main" id="{24639705-7365-6051-9607-0C53EA5F7257}"/>
              </a:ext>
            </a:extLst>
          </p:cNvPr>
          <p:cNvSpPr txBox="1">
            <a:spLocks/>
          </p:cNvSpPr>
          <p:nvPr>
            <p:custDataLst>
              <p:tags r:id="rId3"/>
            </p:custDataLst>
          </p:nvPr>
        </p:nvSpPr>
        <p:spPr>
          <a:xfrm>
            <a:off x="565266" y="1536701"/>
            <a:ext cx="7581783"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Q14: To standardize the process in the future, what evidence, disclosures, and/or securities should medium loads provide to TSPs to be eligible for inclusion in CTP? </a:t>
            </a:r>
            <a:r>
              <a:rPr lang="en-US" sz="1200" i="1"/>
              <a:t># of selections</a:t>
            </a:r>
          </a:p>
        </p:txBody>
      </p:sp>
      <p:cxnSp>
        <p:nvCxnSpPr>
          <p:cNvPr id="32" name="Straight Connector 31">
            <a:extLst>
              <a:ext uri="{FF2B5EF4-FFF2-40B4-BE49-F238E27FC236}">
                <a16:creationId xmlns:a16="http://schemas.microsoft.com/office/drawing/2014/main" id="{8E27898F-1360-2B41-8B03-3F3781CEF63B}"/>
              </a:ext>
            </a:extLst>
          </p:cNvPr>
          <p:cNvCxnSpPr>
            <a:cxnSpLocks/>
          </p:cNvCxnSpPr>
          <p:nvPr>
            <p:custDataLst>
              <p:tags r:id="rId4"/>
            </p:custDataLst>
          </p:nvPr>
        </p:nvCxnSpPr>
        <p:spPr>
          <a:xfrm>
            <a:off x="565265" y="2015172"/>
            <a:ext cx="749500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4" name="TrackerNumBlue 18">
            <a:extLst>
              <a:ext uri="{FF2B5EF4-FFF2-40B4-BE49-F238E27FC236}">
                <a16:creationId xmlns:a16="http://schemas.microsoft.com/office/drawing/2014/main" id="{3DE64E49-51D4-3580-0DD8-3A6FFEDE36DA}"/>
              </a:ext>
            </a:extLst>
          </p:cNvPr>
          <p:cNvSpPr>
            <a:spLocks/>
          </p:cNvSpPr>
          <p:nvPr>
            <p:custDataLst>
              <p:tags r:id="rId5"/>
            </p:custDataLst>
          </p:nvPr>
        </p:nvSpPr>
        <p:spPr>
          <a:xfrm>
            <a:off x="9491756" y="1165861"/>
            <a:ext cx="450693" cy="230188"/>
          </a:xfrm>
          <a:prstGeom prst="ellipse">
            <a:avLst/>
          </a:prstGeom>
          <a:noFill/>
          <a:ln w="6350" cap="sq" cmpd="sng" algn="ctr">
            <a:solidFill>
              <a:srgbClr val="7F7F7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buClr>
                <a:schemeClr val="tx2"/>
              </a:buClr>
            </a:pPr>
            <a:r>
              <a:rPr lang="en-US" sz="1000">
                <a:solidFill>
                  <a:schemeClr val="tx2"/>
                </a:solidFill>
              </a:rPr>
              <a:t>XX</a:t>
            </a:r>
          </a:p>
        </p:txBody>
      </p:sp>
      <p:sp>
        <p:nvSpPr>
          <p:cNvPr id="36" name="TextBox 35">
            <a:extLst>
              <a:ext uri="{FF2B5EF4-FFF2-40B4-BE49-F238E27FC236}">
                <a16:creationId xmlns:a16="http://schemas.microsoft.com/office/drawing/2014/main" id="{56AAC715-A643-50F8-E32E-9B1666FF58DD}"/>
              </a:ext>
            </a:extLst>
          </p:cNvPr>
          <p:cNvSpPr txBox="1">
            <a:spLocks/>
          </p:cNvSpPr>
          <p:nvPr>
            <p:custDataLst>
              <p:tags r:id="rId6"/>
            </p:custDataLst>
          </p:nvPr>
        </p:nvSpPr>
        <p:spPr>
          <a:xfrm>
            <a:off x="10063168" y="1203961"/>
            <a:ext cx="1804981"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 type selecting</a:t>
            </a:r>
          </a:p>
        </p:txBody>
      </p:sp>
      <p:grpSp>
        <p:nvGrpSpPr>
          <p:cNvPr id="156" name="Group 155" descr="Confidential document label">
            <a:extLst>
              <a:ext uri="{FF2B5EF4-FFF2-40B4-BE49-F238E27FC236}">
                <a16:creationId xmlns:a16="http://schemas.microsoft.com/office/drawing/2014/main" id="{CFDD80DF-1A8E-D013-F336-F95ADC1C4562}"/>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FC637485-AF09-B17B-4B63-56F9CFED28F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1425B942-FF0B-135F-1C5F-A769C019D80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23" name="Chart 22">
            <a:extLst>
              <a:ext uri="{FF2B5EF4-FFF2-40B4-BE49-F238E27FC236}">
                <a16:creationId xmlns:a16="http://schemas.microsoft.com/office/drawing/2014/main" id="{C15C3835-9E26-7861-5DCB-C5B3B1DBE3F6}"/>
              </a:ext>
            </a:extLst>
          </p:cNvPr>
          <p:cNvGraphicFramePr/>
          <p:nvPr>
            <p:custDataLst>
              <p:tags r:id="rId7"/>
            </p:custDataLst>
          </p:nvPr>
        </p:nvGraphicFramePr>
        <p:xfrm>
          <a:off x="482600" y="3338513"/>
          <a:ext cx="7750175" cy="1785937"/>
        </p:xfrm>
        <a:graphic>
          <a:graphicData uri="http://schemas.openxmlformats.org/drawingml/2006/chart">
            <c:chart xmlns:c="http://schemas.openxmlformats.org/drawingml/2006/chart" xmlns:r="http://schemas.openxmlformats.org/officeDocument/2006/relationships" r:id="rId43"/>
          </a:graphicData>
        </a:graphic>
      </p:graphicFrame>
      <p:sp>
        <p:nvSpPr>
          <p:cNvPr id="203" name="Text Placeholder 4">
            <a:extLst>
              <a:ext uri="{FF2B5EF4-FFF2-40B4-BE49-F238E27FC236}">
                <a16:creationId xmlns:a16="http://schemas.microsoft.com/office/drawing/2014/main" id="{578F1363-ECCE-9A6D-6492-73BC4F0316B2}"/>
              </a:ext>
            </a:extLst>
          </p:cNvPr>
          <p:cNvSpPr>
            <a:spLocks noGrp="1"/>
          </p:cNvSpPr>
          <p:nvPr>
            <p:custDataLst>
              <p:tags r:id="rId8"/>
            </p:custDataLst>
          </p:nvPr>
        </p:nvSpPr>
        <p:spPr bwMode="auto">
          <a:xfrm>
            <a:off x="768350" y="4908550"/>
            <a:ext cx="855663" cy="3651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95DC3D4-7C50-462A-89A2-525FE3B77E4B}" type="datetime'E''ne''''''''''''''rgiza''tion ''''s''''''c''''hedul''e'">
              <a:rPr lang="en-US" altLang="en-US" sz="1200" smtClean="0">
                <a:cs typeface="+mn-cs"/>
              </a:rPr>
              <a:pPr lvl="0" algn="ctr">
                <a:spcBef>
                  <a:spcPct val="0"/>
                </a:spcBef>
                <a:spcAft>
                  <a:spcPct val="0"/>
                </a:spcAft>
              </a:pPr>
              <a:t>Energization schedule</a:t>
            </a:fld>
            <a:endParaRPr lang="en-US" sz="1200">
              <a:cs typeface="+mn-cs"/>
            </a:endParaRPr>
          </a:p>
        </p:txBody>
      </p:sp>
      <p:sp>
        <p:nvSpPr>
          <p:cNvPr id="204" name="Text Placeholder 4">
            <a:extLst>
              <a:ext uri="{FF2B5EF4-FFF2-40B4-BE49-F238E27FC236}">
                <a16:creationId xmlns:a16="http://schemas.microsoft.com/office/drawing/2014/main" id="{069E42C5-465B-39E8-57DD-DDB60B7544B9}"/>
              </a:ext>
            </a:extLst>
          </p:cNvPr>
          <p:cNvSpPr>
            <a:spLocks noGrp="1"/>
          </p:cNvSpPr>
          <p:nvPr>
            <p:custDataLst>
              <p:tags r:id="rId9"/>
            </p:custDataLst>
          </p:nvPr>
        </p:nvSpPr>
        <p:spPr bwMode="auto">
          <a:xfrm>
            <a:off x="2074863" y="4908550"/>
            <a:ext cx="773113" cy="3651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AD4B678-1EF8-4221-B8A8-D1B96E034EE1}" type="datetime'''Si''t''''e'' con''tr''''''ol ''''e''''v''''i''d''e''''nce'">
              <a:rPr lang="en-US" altLang="en-US" sz="1200" smtClean="0">
                <a:cs typeface="+mn-cs"/>
              </a:rPr>
              <a:pPr lvl="0" algn="ctr">
                <a:spcBef>
                  <a:spcPct val="0"/>
                </a:spcBef>
                <a:spcAft>
                  <a:spcPct val="0"/>
                </a:spcAft>
              </a:pPr>
              <a:t>Site control evidence</a:t>
            </a:fld>
            <a:endParaRPr lang="en-US" sz="1200">
              <a:cs typeface="+mn-cs"/>
            </a:endParaRPr>
          </a:p>
        </p:txBody>
      </p:sp>
      <p:sp>
        <p:nvSpPr>
          <p:cNvPr id="262" name="Text Placeholder 4">
            <a:extLst>
              <a:ext uri="{FF2B5EF4-FFF2-40B4-BE49-F238E27FC236}">
                <a16:creationId xmlns:a16="http://schemas.microsoft.com/office/drawing/2014/main" id="{2351A610-F3C4-F958-E1E1-8EFAE2110C9B}"/>
              </a:ext>
            </a:extLst>
          </p:cNvPr>
          <p:cNvSpPr>
            <a:spLocks noGrp="1"/>
          </p:cNvSpPr>
          <p:nvPr>
            <p:custDataLst>
              <p:tags r:id="rId10"/>
            </p:custDataLst>
          </p:nvPr>
        </p:nvSpPr>
        <p:spPr bwMode="auto">
          <a:xfrm>
            <a:off x="3397250" y="4908550"/>
            <a:ext cx="6556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24D2F2E-B4F2-45AF-A3AB-D0B55199E275}" type="datetime'''''''''''''S''''''''''''''''''''tud''y'''''' ''''''f''''ee'">
              <a:rPr lang="en-US" altLang="en-US" sz="1200" smtClean="0">
                <a:cs typeface="+mn-cs"/>
              </a:rPr>
              <a:pPr lvl="0" algn="ctr">
                <a:spcBef>
                  <a:spcPct val="0"/>
                </a:spcBef>
                <a:spcAft>
                  <a:spcPct val="0"/>
                </a:spcAft>
              </a:pPr>
              <a:t>Study fee</a:t>
            </a:fld>
            <a:endParaRPr lang="en-US" sz="1200">
              <a:cs typeface="+mn-cs"/>
            </a:endParaRPr>
          </a:p>
        </p:txBody>
      </p:sp>
      <p:sp>
        <p:nvSpPr>
          <p:cNvPr id="268" name="Text Placeholder 4">
            <a:extLst>
              <a:ext uri="{FF2B5EF4-FFF2-40B4-BE49-F238E27FC236}">
                <a16:creationId xmlns:a16="http://schemas.microsoft.com/office/drawing/2014/main" id="{CA2D3F07-5BA9-D8A1-DB1F-4D46D85D0B8E}"/>
              </a:ext>
            </a:extLst>
          </p:cNvPr>
          <p:cNvSpPr>
            <a:spLocks noGrp="1"/>
          </p:cNvSpPr>
          <p:nvPr>
            <p:custDataLst>
              <p:tags r:id="rId11"/>
            </p:custDataLst>
          </p:nvPr>
        </p:nvSpPr>
        <p:spPr bwMode="auto">
          <a:xfrm>
            <a:off x="4467225" y="4908550"/>
            <a:ext cx="1041400" cy="912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F038A6D-CB0E-4F59-8F6C-D468C193CFFB}" type="thinkcell&lt;?xml version=&quot;1.0&quot; encoding=&quot;UTF-16&quot; standalone=&quot;yes&quot;?&gt;&lt;root reqver=&quot;28224&quot;&gt;&lt;version val=&quot;35920&quot;/&gt;&lt;PersistentType&gt;&lt;m_guid val=&quot;f4087384-6079-4fc6-bc59-81a8db05c990&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1200" smtClean="0">
                <a:cs typeface="+mn-cs"/>
              </a:rPr>
              <a:pPr/>
              <a:t>Disclosure of substantially similar interconnection requests</a:t>
            </a:fld>
            <a:endParaRPr lang="en-US" sz="1200">
              <a:cs typeface="+mn-cs"/>
            </a:endParaRPr>
          </a:p>
        </p:txBody>
      </p:sp>
      <p:sp>
        <p:nvSpPr>
          <p:cNvPr id="271" name="Text Placeholder 4">
            <a:extLst>
              <a:ext uri="{FF2B5EF4-FFF2-40B4-BE49-F238E27FC236}">
                <a16:creationId xmlns:a16="http://schemas.microsoft.com/office/drawing/2014/main" id="{8C6540C5-C754-D7A7-7361-528C9A934D1F}"/>
              </a:ext>
            </a:extLst>
          </p:cNvPr>
          <p:cNvSpPr>
            <a:spLocks noGrp="1"/>
          </p:cNvSpPr>
          <p:nvPr>
            <p:custDataLst>
              <p:tags r:id="rId12"/>
            </p:custDataLst>
          </p:nvPr>
        </p:nvSpPr>
        <p:spPr bwMode="auto">
          <a:xfrm>
            <a:off x="5707063" y="4908550"/>
            <a:ext cx="1093788" cy="7302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FC03F66-D357-4B12-8177-B480FBBE2A42}" type="datetime'Evidenc''e of fi''nancial security ''on'' a dollar MW bas''is'">
              <a:rPr lang="en-US" altLang="en-US" sz="1200" smtClean="0">
                <a:cs typeface="+mn-cs"/>
              </a:rPr>
              <a:pPr lvl="0" algn="ctr">
                <a:spcBef>
                  <a:spcPct val="0"/>
                </a:spcBef>
                <a:spcAft>
                  <a:spcPct val="0"/>
                </a:spcAft>
              </a:pPr>
              <a:t>Evidence of financial security on a dollar MW basis</a:t>
            </a:fld>
            <a:endParaRPr lang="en-US" sz="1200">
              <a:cs typeface="+mn-cs"/>
            </a:endParaRPr>
          </a:p>
        </p:txBody>
      </p:sp>
      <p:sp>
        <p:nvSpPr>
          <p:cNvPr id="274" name="Text Placeholder 4">
            <a:extLst>
              <a:ext uri="{FF2B5EF4-FFF2-40B4-BE49-F238E27FC236}">
                <a16:creationId xmlns:a16="http://schemas.microsoft.com/office/drawing/2014/main" id="{3BA0DAF1-3D2A-F661-E4FD-45BC81EE9B3D}"/>
              </a:ext>
            </a:extLst>
          </p:cNvPr>
          <p:cNvSpPr>
            <a:spLocks noGrp="1"/>
          </p:cNvSpPr>
          <p:nvPr>
            <p:custDataLst>
              <p:tags r:id="rId13"/>
            </p:custDataLst>
          </p:nvPr>
        </p:nvSpPr>
        <p:spPr bwMode="auto">
          <a:xfrm>
            <a:off x="6886575" y="4908550"/>
            <a:ext cx="126047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E89D952-50CE-4A2B-B2C6-94EE61357253}" type="datetime'Di''s''c''losure o''f backup'' g''ener''atin''g facil''ities'">
              <a:rPr lang="en-US" altLang="en-US" sz="1200" smtClean="0">
                <a:cs typeface="+mn-cs"/>
              </a:rPr>
              <a:pPr lvl="0" algn="ctr">
                <a:spcBef>
                  <a:spcPct val="0"/>
                </a:spcBef>
                <a:spcAft>
                  <a:spcPct val="0"/>
                </a:spcAft>
              </a:pPr>
              <a:t>Disclosure of backup generating facilities</a:t>
            </a:fld>
            <a:endParaRPr lang="en-US" sz="1200">
              <a:cs typeface="+mn-cs"/>
            </a:endParaRPr>
          </a:p>
        </p:txBody>
      </p:sp>
      <p:sp>
        <p:nvSpPr>
          <p:cNvPr id="206" name="Text Placeholder 4">
            <a:extLst>
              <a:ext uri="{FF2B5EF4-FFF2-40B4-BE49-F238E27FC236}">
                <a16:creationId xmlns:a16="http://schemas.microsoft.com/office/drawing/2014/main" id="{C938F802-3501-596A-7B8C-28C1D9D8AFD1}"/>
              </a:ext>
            </a:extLst>
          </p:cNvPr>
          <p:cNvSpPr>
            <a:spLocks noGrp="1"/>
          </p:cNvSpPr>
          <p:nvPr>
            <p:custDataLst>
              <p:tags r:id="rId14"/>
            </p:custDataLst>
          </p:nvPr>
        </p:nvSpPr>
        <p:spPr bwMode="gray">
          <a:xfrm>
            <a:off x="1089025" y="339725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0878E54-7157-4ACE-A2DC-F1EA2088A675}" type="datetime'''''''''''''''''''''''3''''''''''''''''''6'''''''''''''''">
              <a:rPr lang="en-US" altLang="en-US" sz="1200" smtClean="0">
                <a:cs typeface="+mn-cs"/>
              </a:rPr>
              <a:pPr lvl="0" algn="ctr">
                <a:spcBef>
                  <a:spcPct val="0"/>
                </a:spcBef>
                <a:spcAft>
                  <a:spcPct val="0"/>
                </a:spcAft>
              </a:pPr>
              <a:t>36</a:t>
            </a:fld>
            <a:endParaRPr lang="en-US" sz="1200">
              <a:cs typeface="+mn-cs"/>
            </a:endParaRPr>
          </a:p>
        </p:txBody>
      </p:sp>
      <p:sp>
        <p:nvSpPr>
          <p:cNvPr id="207" name="Text Placeholder 4">
            <a:extLst>
              <a:ext uri="{FF2B5EF4-FFF2-40B4-BE49-F238E27FC236}">
                <a16:creationId xmlns:a16="http://schemas.microsoft.com/office/drawing/2014/main" id="{28DF9507-9FD8-48A9-E6F4-105FC13A190A}"/>
              </a:ext>
            </a:extLst>
          </p:cNvPr>
          <p:cNvSpPr>
            <a:spLocks noGrp="1"/>
          </p:cNvSpPr>
          <p:nvPr>
            <p:custDataLst>
              <p:tags r:id="rId15"/>
            </p:custDataLst>
          </p:nvPr>
        </p:nvSpPr>
        <p:spPr bwMode="gray">
          <a:xfrm>
            <a:off x="2354263" y="34671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928F585-0D2E-4BF3-AE47-B7DC2FB73E54}" type="datetime'''''3''''''''''''''''''''''''''''''''4'''''">
              <a:rPr lang="en-US" altLang="en-US" sz="1200" smtClean="0">
                <a:cs typeface="+mn-cs"/>
              </a:rPr>
              <a:pPr lvl="0" algn="ctr">
                <a:spcBef>
                  <a:spcPct val="0"/>
                </a:spcBef>
                <a:spcAft>
                  <a:spcPct val="0"/>
                </a:spcAft>
              </a:pPr>
              <a:t>34</a:t>
            </a:fld>
            <a:endParaRPr lang="en-US" sz="1200">
              <a:cs typeface="+mn-cs"/>
            </a:endParaRPr>
          </a:p>
        </p:txBody>
      </p:sp>
      <p:sp>
        <p:nvSpPr>
          <p:cNvPr id="208" name="Text Placeholder 4">
            <a:extLst>
              <a:ext uri="{FF2B5EF4-FFF2-40B4-BE49-F238E27FC236}">
                <a16:creationId xmlns:a16="http://schemas.microsoft.com/office/drawing/2014/main" id="{4C0ECCDB-8D7D-355E-D7F6-43B742C965C1}"/>
              </a:ext>
            </a:extLst>
          </p:cNvPr>
          <p:cNvSpPr>
            <a:spLocks noGrp="1"/>
          </p:cNvSpPr>
          <p:nvPr>
            <p:custDataLst>
              <p:tags r:id="rId16"/>
            </p:custDataLst>
          </p:nvPr>
        </p:nvSpPr>
        <p:spPr bwMode="gray">
          <a:xfrm>
            <a:off x="3617913" y="35718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AD1DD0-365B-43EF-9704-433D934B2FB0}" type="datetime'''3''''''1'''''''''''''''''''''''''''''''''''''''">
              <a:rPr lang="en-US" altLang="en-US" sz="1200" smtClean="0">
                <a:cs typeface="+mn-cs"/>
              </a:rPr>
              <a:pPr lvl="0" algn="ctr">
                <a:spcBef>
                  <a:spcPct val="0"/>
                </a:spcBef>
                <a:spcAft>
                  <a:spcPct val="0"/>
                </a:spcAft>
              </a:pPr>
              <a:t>31</a:t>
            </a:fld>
            <a:endParaRPr lang="en-US" sz="1200">
              <a:cs typeface="+mn-cs"/>
            </a:endParaRPr>
          </a:p>
        </p:txBody>
      </p:sp>
      <p:sp>
        <p:nvSpPr>
          <p:cNvPr id="215" name="Text Placeholder 4">
            <a:extLst>
              <a:ext uri="{FF2B5EF4-FFF2-40B4-BE49-F238E27FC236}">
                <a16:creationId xmlns:a16="http://schemas.microsoft.com/office/drawing/2014/main" id="{45C81E7C-63CA-5776-7297-20233504C116}"/>
              </a:ext>
            </a:extLst>
          </p:cNvPr>
          <p:cNvSpPr>
            <a:spLocks noGrp="1"/>
          </p:cNvSpPr>
          <p:nvPr>
            <p:custDataLst>
              <p:tags r:id="rId17"/>
            </p:custDataLst>
          </p:nvPr>
        </p:nvSpPr>
        <p:spPr bwMode="gray">
          <a:xfrm>
            <a:off x="4881563" y="38846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88342C-FEF6-4A1A-9CAE-1F00E11F873B}" type="datetime'''''''''''''''''''''''''''''''''2''''2'''''''''''''''''">
              <a:rPr lang="en-US" altLang="en-US" sz="1200" smtClean="0">
                <a:cs typeface="+mn-cs"/>
              </a:rPr>
              <a:pPr lvl="0" algn="ctr">
                <a:spcBef>
                  <a:spcPct val="0"/>
                </a:spcBef>
                <a:spcAft>
                  <a:spcPct val="0"/>
                </a:spcAft>
              </a:pPr>
              <a:t>22</a:t>
            </a:fld>
            <a:endParaRPr lang="en-US" sz="1200">
              <a:cs typeface="+mn-cs"/>
            </a:endParaRPr>
          </a:p>
        </p:txBody>
      </p:sp>
      <p:sp>
        <p:nvSpPr>
          <p:cNvPr id="216" name="Text Placeholder 4">
            <a:extLst>
              <a:ext uri="{FF2B5EF4-FFF2-40B4-BE49-F238E27FC236}">
                <a16:creationId xmlns:a16="http://schemas.microsoft.com/office/drawing/2014/main" id="{9E3886A5-72FD-5E9F-AA74-8C3A61C204D7}"/>
              </a:ext>
            </a:extLst>
          </p:cNvPr>
          <p:cNvSpPr>
            <a:spLocks noGrp="1"/>
          </p:cNvSpPr>
          <p:nvPr>
            <p:custDataLst>
              <p:tags r:id="rId18"/>
            </p:custDataLst>
          </p:nvPr>
        </p:nvSpPr>
        <p:spPr bwMode="gray">
          <a:xfrm>
            <a:off x="6146800" y="395446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A7C2E01-7625-4DB3-B288-D13A6584AC36}" type="datetime'''''''''''''''''''2''''''''''''0'''''''''''''''''">
              <a:rPr lang="en-US" altLang="en-US" sz="1200" smtClean="0">
                <a:cs typeface="+mn-cs"/>
              </a:rPr>
              <a:pPr lvl="0" algn="ctr">
                <a:spcBef>
                  <a:spcPct val="0"/>
                </a:spcBef>
                <a:spcAft>
                  <a:spcPct val="0"/>
                </a:spcAft>
              </a:pPr>
              <a:t>20</a:t>
            </a:fld>
            <a:endParaRPr lang="en-US" sz="1200">
              <a:cs typeface="+mn-cs"/>
            </a:endParaRPr>
          </a:p>
        </p:txBody>
      </p:sp>
      <p:sp>
        <p:nvSpPr>
          <p:cNvPr id="257" name="Text Placeholder 4">
            <a:extLst>
              <a:ext uri="{FF2B5EF4-FFF2-40B4-BE49-F238E27FC236}">
                <a16:creationId xmlns:a16="http://schemas.microsoft.com/office/drawing/2014/main" id="{1E4E6C6A-8AF2-0F8A-9631-900141DB6437}"/>
              </a:ext>
            </a:extLst>
          </p:cNvPr>
          <p:cNvSpPr>
            <a:spLocks noGrp="1"/>
          </p:cNvSpPr>
          <p:nvPr>
            <p:custDataLst>
              <p:tags r:id="rId19"/>
            </p:custDataLst>
          </p:nvPr>
        </p:nvSpPr>
        <p:spPr bwMode="gray">
          <a:xfrm>
            <a:off x="7410450" y="395446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C7540C-6EFD-4272-B85E-78AA8DE75E86}" type="datetime'''''''''''''''''''''''''''''''''''''''''''''20'''''''''''">
              <a:rPr lang="en-US" altLang="en-US" sz="1200" smtClean="0">
                <a:cs typeface="+mn-cs"/>
              </a:rPr>
              <a:pPr lvl="0" algn="ctr">
                <a:spcBef>
                  <a:spcPct val="0"/>
                </a:spcBef>
                <a:spcAft>
                  <a:spcPct val="0"/>
                </a:spcAft>
              </a:pPr>
              <a:t>20</a:t>
            </a:fld>
            <a:endParaRPr lang="en-US" sz="1200">
              <a:cs typeface="+mn-cs"/>
            </a:endParaRPr>
          </a:p>
        </p:txBody>
      </p:sp>
      <p:sp>
        <p:nvSpPr>
          <p:cNvPr id="283" name="Oval 282">
            <a:extLst>
              <a:ext uri="{FF2B5EF4-FFF2-40B4-BE49-F238E27FC236}">
                <a16:creationId xmlns:a16="http://schemas.microsoft.com/office/drawing/2014/main" id="{D9925311-7A25-E8BA-9E08-31D905F5C7B7}"/>
              </a:ext>
            </a:extLst>
          </p:cNvPr>
          <p:cNvSpPr>
            <a:spLocks/>
          </p:cNvSpPr>
          <p:nvPr/>
        </p:nvSpPr>
        <p:spPr>
          <a:xfrm>
            <a:off x="7166525"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53%</a:t>
            </a:r>
          </a:p>
        </p:txBody>
      </p:sp>
      <p:sp>
        <p:nvSpPr>
          <p:cNvPr id="284" name="Oval 283">
            <a:extLst>
              <a:ext uri="{FF2B5EF4-FFF2-40B4-BE49-F238E27FC236}">
                <a16:creationId xmlns:a16="http://schemas.microsoft.com/office/drawing/2014/main" id="{4A025AF2-4BA6-FC55-1DA9-DC1B9683892D}"/>
              </a:ext>
            </a:extLst>
          </p:cNvPr>
          <p:cNvSpPr>
            <a:spLocks/>
          </p:cNvSpPr>
          <p:nvPr/>
        </p:nvSpPr>
        <p:spPr>
          <a:xfrm>
            <a:off x="7166525"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285" name="Oval 284">
            <a:extLst>
              <a:ext uri="{FF2B5EF4-FFF2-40B4-BE49-F238E27FC236}">
                <a16:creationId xmlns:a16="http://schemas.microsoft.com/office/drawing/2014/main" id="{A158C6BC-86BC-AEE9-B09A-4E32724DFB76}"/>
              </a:ext>
            </a:extLst>
          </p:cNvPr>
          <p:cNvSpPr>
            <a:spLocks/>
          </p:cNvSpPr>
          <p:nvPr/>
        </p:nvSpPr>
        <p:spPr>
          <a:xfrm>
            <a:off x="7166525"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23%</a:t>
            </a:r>
          </a:p>
        </p:txBody>
      </p:sp>
      <p:sp>
        <p:nvSpPr>
          <p:cNvPr id="290" name="5. Source">
            <a:extLst>
              <a:ext uri="{FF2B5EF4-FFF2-40B4-BE49-F238E27FC236}">
                <a16:creationId xmlns:a16="http://schemas.microsoft.com/office/drawing/2014/main" id="{F80264FA-F442-B230-C008-EAE466A08EC3}"/>
              </a:ext>
            </a:extLst>
          </p:cNvPr>
          <p:cNvSpPr txBox="1"/>
          <p:nvPr>
            <p:custDataLst>
              <p:tags r:id="rId20"/>
            </p:custDataLst>
          </p:nvPr>
        </p:nvSpPr>
        <p:spPr>
          <a:xfrm>
            <a:off x="8547099" y="638404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18 blank responses).</a:t>
            </a:r>
          </a:p>
          <a:p>
            <a:pPr lvl="0"/>
            <a:endParaRPr lang="en-US"/>
          </a:p>
        </p:txBody>
      </p:sp>
      <p:cxnSp>
        <p:nvCxnSpPr>
          <p:cNvPr id="291" name="LineContentSeparatorDefaultVertical 27">
            <a:extLst>
              <a:ext uri="{FF2B5EF4-FFF2-40B4-BE49-F238E27FC236}">
                <a16:creationId xmlns:a16="http://schemas.microsoft.com/office/drawing/2014/main" id="{1D147FBC-A85B-E7EF-EB41-A17101C9BA62}"/>
              </a:ext>
            </a:extLst>
          </p:cNvPr>
          <p:cNvCxnSpPr>
            <a:cxnSpLocks/>
          </p:cNvCxnSpPr>
          <p:nvPr>
            <p:custDataLst>
              <p:tags r:id="rId21"/>
            </p:custDataLst>
          </p:nvPr>
        </p:nvCxnSpPr>
        <p:spPr>
          <a:xfrm>
            <a:off x="8355175" y="1946512"/>
            <a:ext cx="0" cy="3692288"/>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954C7446-9149-EA38-A44E-07CD8CA78A94}"/>
              </a:ext>
            </a:extLst>
          </p:cNvPr>
          <p:cNvSpPr txBox="1">
            <a:spLocks/>
          </p:cNvSpPr>
          <p:nvPr>
            <p:custDataLst>
              <p:tags r:id="rId22"/>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Q14a: Would you consider this to be a…?        </a:t>
            </a:r>
            <a:r>
              <a:rPr lang="en-US" sz="1200"/>
              <a:t>% of respondents</a:t>
            </a:r>
          </a:p>
        </p:txBody>
      </p:sp>
      <p:cxnSp>
        <p:nvCxnSpPr>
          <p:cNvPr id="293" name="Straight Connector 292">
            <a:extLst>
              <a:ext uri="{FF2B5EF4-FFF2-40B4-BE49-F238E27FC236}">
                <a16:creationId xmlns:a16="http://schemas.microsoft.com/office/drawing/2014/main" id="{06B6D090-443F-0BF7-C17F-B59AECE57C57}"/>
              </a:ext>
            </a:extLst>
          </p:cNvPr>
          <p:cNvCxnSpPr>
            <a:cxnSpLocks/>
          </p:cNvCxnSpPr>
          <p:nvPr>
            <p:custDataLst>
              <p:tags r:id="rId23"/>
            </p:custDataLst>
          </p:nvPr>
        </p:nvCxnSpPr>
        <p:spPr>
          <a:xfrm>
            <a:off x="8547099" y="2015172"/>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2" name="Chart 21">
            <a:extLst>
              <a:ext uri="{FF2B5EF4-FFF2-40B4-BE49-F238E27FC236}">
                <a16:creationId xmlns:a16="http://schemas.microsoft.com/office/drawing/2014/main" id="{CDF63A64-27CE-A62B-06C8-3705E46CF3EA}"/>
              </a:ext>
            </a:extLst>
          </p:cNvPr>
          <p:cNvGraphicFramePr/>
          <p:nvPr>
            <p:custDataLst>
              <p:tags r:id="rId24"/>
            </p:custDataLst>
          </p:nvPr>
        </p:nvGraphicFramePr>
        <p:xfrm>
          <a:off x="9039225" y="2738438"/>
          <a:ext cx="2268538" cy="2503487"/>
        </p:xfrm>
        <a:graphic>
          <a:graphicData uri="http://schemas.openxmlformats.org/drawingml/2006/chart">
            <c:chart xmlns:c="http://schemas.openxmlformats.org/drawingml/2006/chart" xmlns:r="http://schemas.openxmlformats.org/officeDocument/2006/relationships" r:id="rId44"/>
          </a:graphicData>
        </a:graphic>
      </p:graphicFrame>
      <p:sp>
        <p:nvSpPr>
          <p:cNvPr id="296" name="Text Placeholder 4">
            <a:extLst>
              <a:ext uri="{FF2B5EF4-FFF2-40B4-BE49-F238E27FC236}">
                <a16:creationId xmlns:a16="http://schemas.microsoft.com/office/drawing/2014/main" id="{1F96FBF7-F7F0-DD58-CA87-10D5B43C4495}"/>
              </a:ext>
            </a:extLst>
          </p:cNvPr>
          <p:cNvSpPr>
            <a:spLocks noGrp="1"/>
          </p:cNvSpPr>
          <p:nvPr>
            <p:custDataLst>
              <p:tags r:id="rId25"/>
            </p:custDataLst>
          </p:nvPr>
        </p:nvSpPr>
        <p:spPr bwMode="auto">
          <a:xfrm>
            <a:off x="8562975" y="31607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A92E6B8-CC38-4171-A741-932694B706BB}" type="datetime'''''''''''T''''''''S''''P'''''''''''''''''''">
              <a:rPr lang="en-US" altLang="en-US" sz="1200" smtClean="0">
                <a:cs typeface="+mn-cs"/>
              </a:rPr>
              <a:pPr lvl="0">
                <a:spcBef>
                  <a:spcPct val="0"/>
                </a:spcBef>
                <a:spcAft>
                  <a:spcPct val="0"/>
                </a:spcAft>
              </a:pPr>
              <a:t>TSP</a:t>
            </a:fld>
            <a:endParaRPr lang="en-US" sz="1200">
              <a:cs typeface="+mn-cs"/>
            </a:endParaRPr>
          </a:p>
        </p:txBody>
      </p:sp>
      <p:sp>
        <p:nvSpPr>
          <p:cNvPr id="297" name="Text Placeholder 4">
            <a:extLst>
              <a:ext uri="{FF2B5EF4-FFF2-40B4-BE49-F238E27FC236}">
                <a16:creationId xmlns:a16="http://schemas.microsoft.com/office/drawing/2014/main" id="{60383F9E-9C4F-FC87-0843-6112A58644CA}"/>
              </a:ext>
            </a:extLst>
          </p:cNvPr>
          <p:cNvSpPr>
            <a:spLocks noGrp="1"/>
          </p:cNvSpPr>
          <p:nvPr>
            <p:custDataLst>
              <p:tags r:id="rId26"/>
            </p:custDataLst>
          </p:nvPr>
        </p:nvSpPr>
        <p:spPr bwMode="auto">
          <a:xfrm>
            <a:off x="8562975" y="36528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38487CA-81A2-4E2C-A0D0-55A773B7F574}" type="datetime'''I''''''L''''L''''''E'''">
              <a:rPr lang="en-US" altLang="en-US" sz="1200" smtClean="0">
                <a:cs typeface="+mn-cs"/>
              </a:rPr>
              <a:pPr lvl="0">
                <a:spcBef>
                  <a:spcPct val="0"/>
                </a:spcBef>
                <a:spcAft>
                  <a:spcPct val="0"/>
                </a:spcAft>
              </a:pPr>
              <a:t>ILLE</a:t>
            </a:fld>
            <a:endParaRPr lang="en-US" sz="1200">
              <a:cs typeface="+mn-cs"/>
            </a:endParaRPr>
          </a:p>
        </p:txBody>
      </p:sp>
      <p:sp>
        <p:nvSpPr>
          <p:cNvPr id="298" name="Text Placeholder 4">
            <a:extLst>
              <a:ext uri="{FF2B5EF4-FFF2-40B4-BE49-F238E27FC236}">
                <a16:creationId xmlns:a16="http://schemas.microsoft.com/office/drawing/2014/main" id="{296FFDCF-C7A9-573C-77DF-EF072F8302D3}"/>
              </a:ext>
            </a:extLst>
          </p:cNvPr>
          <p:cNvSpPr>
            <a:spLocks noGrp="1"/>
          </p:cNvSpPr>
          <p:nvPr>
            <p:custDataLst>
              <p:tags r:id="rId27"/>
            </p:custDataLst>
          </p:nvPr>
        </p:nvSpPr>
        <p:spPr bwMode="auto">
          <a:xfrm>
            <a:off x="8562975" y="41465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FC8B5E4-49FA-4DA3-82D7-442B19F7E0BA}" type="datetime'''''''''''O''''''''''t''''''''''''h''''''e''''''''''''r''s'">
              <a:rPr lang="en-US" altLang="en-US" sz="1200" smtClean="0">
                <a:cs typeface="+mn-cs"/>
              </a:rPr>
              <a:pPr lvl="0">
                <a:spcBef>
                  <a:spcPct val="0"/>
                </a:spcBef>
                <a:spcAft>
                  <a:spcPct val="0"/>
                </a:spcAft>
              </a:pPr>
              <a:t>Others</a:t>
            </a:fld>
            <a:endParaRPr lang="en-US" sz="1200">
              <a:cs typeface="+mn-cs"/>
            </a:endParaRPr>
          </a:p>
        </p:txBody>
      </p:sp>
      <p:sp>
        <p:nvSpPr>
          <p:cNvPr id="299" name="Text Placeholder 4">
            <a:extLst>
              <a:ext uri="{FF2B5EF4-FFF2-40B4-BE49-F238E27FC236}">
                <a16:creationId xmlns:a16="http://schemas.microsoft.com/office/drawing/2014/main" id="{B88333F3-5C01-ECF6-1089-606E9B38A55B}"/>
              </a:ext>
            </a:extLst>
          </p:cNvPr>
          <p:cNvSpPr>
            <a:spLocks noGrp="1"/>
          </p:cNvSpPr>
          <p:nvPr>
            <p:custDataLst>
              <p:tags r:id="rId28"/>
            </p:custDataLst>
          </p:nvPr>
        </p:nvSpPr>
        <p:spPr bwMode="auto">
          <a:xfrm>
            <a:off x="8562975" y="46386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D35530-9D8C-49ED-8EDC-1BC8C5461562}" type="datetime'''''To''''''''t''''''''''a''''''''l'''''">
              <a:rPr lang="en-US" altLang="en-US" sz="1200" smtClean="0">
                <a:cs typeface="+mn-cs"/>
              </a:rPr>
              <a:pPr lvl="0">
                <a:spcBef>
                  <a:spcPct val="0"/>
                </a:spcBef>
                <a:spcAft>
                  <a:spcPct val="0"/>
                </a:spcAft>
              </a:pPr>
              <a:t>Total</a:t>
            </a:fld>
            <a:endParaRPr lang="en-US" sz="1200">
              <a:cs typeface="+mn-cs"/>
            </a:endParaRPr>
          </a:p>
        </p:txBody>
      </p:sp>
      <p:sp>
        <p:nvSpPr>
          <p:cNvPr id="300" name="Rectangle 299">
            <a:extLst>
              <a:ext uri="{FF2B5EF4-FFF2-40B4-BE49-F238E27FC236}">
                <a16:creationId xmlns:a16="http://schemas.microsoft.com/office/drawing/2014/main" id="{43DCFF39-059E-090A-C819-BCFAE736DE4B}"/>
              </a:ext>
            </a:extLst>
          </p:cNvPr>
          <p:cNvSpPr/>
          <p:nvPr>
            <p:custDataLst>
              <p:tags r:id="rId29"/>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1" name="Rectangle 300">
            <a:extLst>
              <a:ext uri="{FF2B5EF4-FFF2-40B4-BE49-F238E27FC236}">
                <a16:creationId xmlns:a16="http://schemas.microsoft.com/office/drawing/2014/main" id="{FB9E98F6-7D45-2C94-4FA0-1EE18DE7E7C6}"/>
              </a:ext>
            </a:extLst>
          </p:cNvPr>
          <p:cNvSpPr/>
          <p:nvPr>
            <p:custDataLst>
              <p:tags r:id="rId30"/>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3" name="Text Placeholder 4">
            <a:extLst>
              <a:ext uri="{FF2B5EF4-FFF2-40B4-BE49-F238E27FC236}">
                <a16:creationId xmlns:a16="http://schemas.microsoft.com/office/drawing/2014/main" id="{302AA9AF-2B17-0083-0E3D-E6751A0E9379}"/>
              </a:ext>
            </a:extLst>
          </p:cNvPr>
          <p:cNvSpPr>
            <a:spLocks noGrp="1"/>
          </p:cNvSpPr>
          <p:nvPr>
            <p:custDataLst>
              <p:tags r:id="rId31"/>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42A90A-22B9-4FE7-BECB-6C65658DCB3A}"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304" name="Text Placeholder 4">
            <a:extLst>
              <a:ext uri="{FF2B5EF4-FFF2-40B4-BE49-F238E27FC236}">
                <a16:creationId xmlns:a16="http://schemas.microsoft.com/office/drawing/2014/main" id="{D9B5A1CC-3207-6176-C6D9-A7DB3816C742}"/>
              </a:ext>
            </a:extLst>
          </p:cNvPr>
          <p:cNvSpPr>
            <a:spLocks noGrp="1"/>
          </p:cNvSpPr>
          <p:nvPr>
            <p:custDataLst>
              <p:tags r:id="rId32"/>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A1294D-33ED-4A21-8D27-C9778E76F90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355" name="Oval 354">
            <a:extLst>
              <a:ext uri="{FF2B5EF4-FFF2-40B4-BE49-F238E27FC236}">
                <a16:creationId xmlns:a16="http://schemas.microsoft.com/office/drawing/2014/main" id="{FA109701-7EA2-F813-5FC6-784D7F8CABC1}"/>
              </a:ext>
            </a:extLst>
          </p:cNvPr>
          <p:cNvSpPr>
            <a:spLocks/>
          </p:cNvSpPr>
          <p:nvPr/>
        </p:nvSpPr>
        <p:spPr>
          <a:xfrm>
            <a:off x="11437937" y="313219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357" name="Oval 356">
            <a:extLst>
              <a:ext uri="{FF2B5EF4-FFF2-40B4-BE49-F238E27FC236}">
                <a16:creationId xmlns:a16="http://schemas.microsoft.com/office/drawing/2014/main" id="{C2DB7C89-12B2-2CC0-394C-E26F5CCF4AE8}"/>
              </a:ext>
            </a:extLst>
          </p:cNvPr>
          <p:cNvSpPr>
            <a:spLocks/>
          </p:cNvSpPr>
          <p:nvPr/>
        </p:nvSpPr>
        <p:spPr>
          <a:xfrm>
            <a:off x="11437937" y="362584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359" name="Oval 358">
            <a:extLst>
              <a:ext uri="{FF2B5EF4-FFF2-40B4-BE49-F238E27FC236}">
                <a16:creationId xmlns:a16="http://schemas.microsoft.com/office/drawing/2014/main" id="{8F09F814-2408-3978-C925-6C5BC4140F10}"/>
              </a:ext>
            </a:extLst>
          </p:cNvPr>
          <p:cNvSpPr>
            <a:spLocks/>
          </p:cNvSpPr>
          <p:nvPr/>
        </p:nvSpPr>
        <p:spPr>
          <a:xfrm>
            <a:off x="11437937" y="411949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361" name="Oval 360">
            <a:extLst>
              <a:ext uri="{FF2B5EF4-FFF2-40B4-BE49-F238E27FC236}">
                <a16:creationId xmlns:a16="http://schemas.microsoft.com/office/drawing/2014/main" id="{B2E21469-680E-EF71-40BD-CBB2E50BFC65}"/>
              </a:ext>
            </a:extLst>
          </p:cNvPr>
          <p:cNvSpPr>
            <a:spLocks/>
          </p:cNvSpPr>
          <p:nvPr/>
        </p:nvSpPr>
        <p:spPr>
          <a:xfrm>
            <a:off x="11437937" y="4613142"/>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56</a:t>
            </a:r>
          </a:p>
        </p:txBody>
      </p:sp>
      <p:sp>
        <p:nvSpPr>
          <p:cNvPr id="372" name="5. Source">
            <a:extLst>
              <a:ext uri="{FF2B5EF4-FFF2-40B4-BE49-F238E27FC236}">
                <a16:creationId xmlns:a16="http://schemas.microsoft.com/office/drawing/2014/main" id="{09F7963B-055E-9D9F-BC04-EF5C350E5F89}"/>
              </a:ext>
            </a:extLst>
          </p:cNvPr>
          <p:cNvSpPr txBox="1"/>
          <p:nvPr>
            <p:custDataLst>
              <p:tags r:id="rId33"/>
            </p:custDataLst>
          </p:nvPr>
        </p:nvSpPr>
        <p:spPr>
          <a:xfrm>
            <a:off x="521161" y="6456558"/>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11 blank responses).</a:t>
            </a:r>
          </a:p>
          <a:p>
            <a:pPr lvl="0"/>
            <a:endParaRPr lang="en-US"/>
          </a:p>
        </p:txBody>
      </p:sp>
      <p:sp>
        <p:nvSpPr>
          <p:cNvPr id="10" name="Rectangle 9">
            <a:extLst>
              <a:ext uri="{FF2B5EF4-FFF2-40B4-BE49-F238E27FC236}">
                <a16:creationId xmlns:a16="http://schemas.microsoft.com/office/drawing/2014/main" id="{164258F4-3449-2DB6-DE87-B86120028F5E}"/>
              </a:ext>
            </a:extLst>
          </p:cNvPr>
          <p:cNvSpPr/>
          <p:nvPr>
            <p:custDataLst>
              <p:tags r:id="rId34"/>
            </p:custDataLst>
          </p:nvPr>
        </p:nvSpPr>
        <p:spPr bwMode="auto">
          <a:xfrm>
            <a:off x="5929313" y="21050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1" name="Rectangle 10">
            <a:extLst>
              <a:ext uri="{FF2B5EF4-FFF2-40B4-BE49-F238E27FC236}">
                <a16:creationId xmlns:a16="http://schemas.microsoft.com/office/drawing/2014/main" id="{E1AC43DD-B10C-4B4E-AB25-60889E741B72}"/>
              </a:ext>
            </a:extLst>
          </p:cNvPr>
          <p:cNvSpPr/>
          <p:nvPr>
            <p:custDataLst>
              <p:tags r:id="rId35"/>
            </p:custDataLst>
          </p:nvPr>
        </p:nvSpPr>
        <p:spPr bwMode="auto">
          <a:xfrm>
            <a:off x="6619875" y="21050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2" name="Rectangle 11">
            <a:extLst>
              <a:ext uri="{FF2B5EF4-FFF2-40B4-BE49-F238E27FC236}">
                <a16:creationId xmlns:a16="http://schemas.microsoft.com/office/drawing/2014/main" id="{641A90FC-C2AE-3480-2301-599E0EE6BDE9}"/>
              </a:ext>
            </a:extLst>
          </p:cNvPr>
          <p:cNvSpPr/>
          <p:nvPr>
            <p:custDataLst>
              <p:tags r:id="rId36"/>
            </p:custDataLst>
          </p:nvPr>
        </p:nvSpPr>
        <p:spPr bwMode="auto">
          <a:xfrm>
            <a:off x="7326313" y="2105025"/>
            <a:ext cx="165100" cy="165100"/>
          </a:xfrm>
          <a:prstGeom prst="rect">
            <a:avLst/>
          </a:prstGeom>
          <a:solidFill>
            <a:schemeClr val="bg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 name="Text Placeholder 4">
            <a:extLst>
              <a:ext uri="{FF2B5EF4-FFF2-40B4-BE49-F238E27FC236}">
                <a16:creationId xmlns:a16="http://schemas.microsoft.com/office/drawing/2014/main" id="{4C1F3293-4EFE-461D-940D-7EE66BAE31C5}"/>
              </a:ext>
            </a:extLst>
          </p:cNvPr>
          <p:cNvSpPr>
            <a:spLocks noGrp="1"/>
          </p:cNvSpPr>
          <p:nvPr>
            <p:custDataLst>
              <p:tags r:id="rId37"/>
            </p:custDataLst>
          </p:nvPr>
        </p:nvSpPr>
        <p:spPr bwMode="auto">
          <a:xfrm>
            <a:off x="6145213" y="2103438"/>
            <a:ext cx="3730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E96F448-47C1-4078-BF6E-530A8DF060B8}" type="datetime'''''''''TS''''''''''''''''P''''''''''''''''s'''''''''''''">
              <a:rPr lang="en-US" altLang="en-US" sz="1200" smtClean="0">
                <a:effectLst/>
                <a:cs typeface="+mn-cs"/>
              </a:rPr>
              <a:pPr lvl="0">
                <a:spcBef>
                  <a:spcPct val="0"/>
                </a:spcBef>
                <a:spcAft>
                  <a:spcPct val="0"/>
                </a:spcAft>
              </a:pPr>
              <a:t>TSPs</a:t>
            </a:fld>
            <a:endParaRPr lang="en-US" sz="1200">
              <a:cs typeface="+mn-cs"/>
            </a:endParaRPr>
          </a:p>
        </p:txBody>
      </p:sp>
      <p:sp>
        <p:nvSpPr>
          <p:cNvPr id="7" name="Text Placeholder 4">
            <a:extLst>
              <a:ext uri="{FF2B5EF4-FFF2-40B4-BE49-F238E27FC236}">
                <a16:creationId xmlns:a16="http://schemas.microsoft.com/office/drawing/2014/main" id="{4C1F3293-4EFE-461D-940D-7EE66BAE31C5}"/>
              </a:ext>
            </a:extLst>
          </p:cNvPr>
          <p:cNvSpPr>
            <a:spLocks noGrp="1"/>
          </p:cNvSpPr>
          <p:nvPr>
            <p:custDataLst>
              <p:tags r:id="rId38"/>
            </p:custDataLst>
          </p:nvPr>
        </p:nvSpPr>
        <p:spPr bwMode="auto">
          <a:xfrm>
            <a:off x="6835775" y="2103438"/>
            <a:ext cx="3889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5086582-A3A9-4B96-B934-CC0F47B9A447}" type="datetime'''IL''''''L''''''''''''''''''''''''''E''''''''''s'''''''">
              <a:rPr lang="en-US" altLang="en-US" sz="1200" smtClean="0">
                <a:effectLst/>
                <a:cs typeface="+mn-cs"/>
              </a:rPr>
              <a:pPr lvl="0">
                <a:spcBef>
                  <a:spcPct val="0"/>
                </a:spcBef>
                <a:spcAft>
                  <a:spcPct val="0"/>
                </a:spcAft>
              </a:pPr>
              <a:t>ILLEs</a:t>
            </a:fld>
            <a:endParaRPr lang="en-US" sz="1200">
              <a:cs typeface="+mn-cs"/>
            </a:endParaRPr>
          </a:p>
        </p:txBody>
      </p:sp>
      <p:sp>
        <p:nvSpPr>
          <p:cNvPr id="8" name="Text Placeholder 4">
            <a:extLst>
              <a:ext uri="{FF2B5EF4-FFF2-40B4-BE49-F238E27FC236}">
                <a16:creationId xmlns:a16="http://schemas.microsoft.com/office/drawing/2014/main" id="{4C1F3293-4EFE-461D-940D-7EE66BAE31C5}"/>
              </a:ext>
            </a:extLst>
          </p:cNvPr>
          <p:cNvSpPr>
            <a:spLocks noGrp="1"/>
          </p:cNvSpPr>
          <p:nvPr>
            <p:custDataLst>
              <p:tags r:id="rId39"/>
            </p:custDataLst>
          </p:nvPr>
        </p:nvSpPr>
        <p:spPr bwMode="auto">
          <a:xfrm>
            <a:off x="7542213" y="210343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134BC60-310E-42AD-AEE5-84C55C53ADFB}" type="datetime'O''''''''''''t''''''''''''''''''''''h''''''e''''r''''''s'">
              <a:rPr lang="en-US" altLang="en-US" sz="1200" smtClean="0">
                <a:effectLst/>
                <a:cs typeface="+mn-cs"/>
              </a:rPr>
              <a:pPr lvl="0">
                <a:spcBef>
                  <a:spcPct val="0"/>
                </a:spcBef>
                <a:spcAft>
                  <a:spcPct val="0"/>
                </a:spcAft>
              </a:pPr>
              <a:t>Others</a:t>
            </a:fld>
            <a:endParaRPr lang="en-US" sz="1200">
              <a:cs typeface="+mn-cs"/>
            </a:endParaRPr>
          </a:p>
        </p:txBody>
      </p:sp>
      <p:sp>
        <p:nvSpPr>
          <p:cNvPr id="17" name="Rectangle 16">
            <a:extLst>
              <a:ext uri="{FF2B5EF4-FFF2-40B4-BE49-F238E27FC236}">
                <a16:creationId xmlns:a16="http://schemas.microsoft.com/office/drawing/2014/main" id="{896F3927-3C65-7367-354C-037CFCFCF64F}"/>
              </a:ext>
            </a:extLst>
          </p:cNvPr>
          <p:cNvSpPr/>
          <p:nvPr/>
        </p:nvSpPr>
        <p:spPr>
          <a:xfrm>
            <a:off x="504793" y="5871732"/>
            <a:ext cx="11153807" cy="469077"/>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400" b="1">
                <a:solidFill>
                  <a:schemeClr val="tx1"/>
                </a:solidFill>
              </a:rPr>
              <a:t>TSPs strongly support (&gt;87%) medium loads providing energization schedules and site control evidence for inclusion in CTP; 80% of TSPs view this as a near-term issue to be resolved immediately</a:t>
            </a:r>
          </a:p>
        </p:txBody>
      </p:sp>
    </p:spTree>
    <p:extLst>
      <p:ext uri="{BB962C8B-B14F-4D97-AF65-F5344CB8AC3E}">
        <p14:creationId xmlns:p14="http://schemas.microsoft.com/office/powerpoint/2010/main" val="36535563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15198-FE02-CEA0-1EA5-B862D7AF9776}"/>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7345B2EC-05D4-F695-2656-82CEC3E7DDA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60" imgH="360" progId="TCLayout.ActiveDocument.1">
                  <p:embed/>
                </p:oleObj>
              </mc:Choice>
              <mc:Fallback>
                <p:oleObj name="think-cell Slide" r:id="rId36" imgW="360" imgH="360" progId="TCLayout.ActiveDocument.1">
                  <p:embed/>
                  <p:pic>
                    <p:nvPicPr>
                      <p:cNvPr id="5" name="Object 6" hidden="1">
                        <a:extLst>
                          <a:ext uri="{FF2B5EF4-FFF2-40B4-BE49-F238E27FC236}">
                            <a16:creationId xmlns:a16="http://schemas.microsoft.com/office/drawing/2014/main" id="{7345B2EC-05D4-F695-2656-82CEC3E7DDA4}"/>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3DB32DAD-9948-6E0B-F82A-44E25A19955B}"/>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Medium loads: </a:t>
            </a:r>
            <a:r>
              <a:rPr lang="en-US"/>
              <a:t>Medium load information collection</a:t>
            </a:r>
          </a:p>
        </p:txBody>
      </p:sp>
      <p:grpSp>
        <p:nvGrpSpPr>
          <p:cNvPr id="156" name="Group 155" descr="Confidential document label">
            <a:extLst>
              <a:ext uri="{FF2B5EF4-FFF2-40B4-BE49-F238E27FC236}">
                <a16:creationId xmlns:a16="http://schemas.microsoft.com/office/drawing/2014/main" id="{C274DEFD-B1D4-21B9-0447-D2A16D532AD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E64E16B6-5ECE-38F5-4248-7E45AA77FD7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8DA93E79-E059-1FAB-F099-3537E8C7296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90" name="5. Source">
            <a:extLst>
              <a:ext uri="{FF2B5EF4-FFF2-40B4-BE49-F238E27FC236}">
                <a16:creationId xmlns:a16="http://schemas.microsoft.com/office/drawing/2014/main" id="{A92A3AC5-7634-BAC2-7466-C8F9C65E2D2D}"/>
              </a:ext>
            </a:extLst>
          </p:cNvPr>
          <p:cNvSpPr txBox="1"/>
          <p:nvPr>
            <p:custDataLst>
              <p:tags r:id="rId3"/>
            </p:custDataLst>
          </p:nvPr>
        </p:nvSpPr>
        <p:spPr>
          <a:xfrm>
            <a:off x="8547099" y="634008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20 blank responses).</a:t>
            </a:r>
          </a:p>
          <a:p>
            <a:pPr lvl="0"/>
            <a:endParaRPr lang="en-US"/>
          </a:p>
        </p:txBody>
      </p:sp>
      <p:cxnSp>
        <p:nvCxnSpPr>
          <p:cNvPr id="291" name="LineContentSeparatorDefaultVertical 27">
            <a:extLst>
              <a:ext uri="{FF2B5EF4-FFF2-40B4-BE49-F238E27FC236}">
                <a16:creationId xmlns:a16="http://schemas.microsoft.com/office/drawing/2014/main" id="{6F8B2233-BAF7-7076-452B-8BDEDD5FF4FB}"/>
              </a:ext>
            </a:extLst>
          </p:cNvPr>
          <p:cNvCxnSpPr>
            <a:cxnSpLocks/>
          </p:cNvCxnSpPr>
          <p:nvPr>
            <p:custDataLst>
              <p:tags r:id="rId4"/>
            </p:custDataLst>
          </p:nvPr>
        </p:nvCxnSpPr>
        <p:spPr>
          <a:xfrm>
            <a:off x="8355175" y="1946512"/>
            <a:ext cx="0" cy="3798651"/>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32C5B9F8-66C5-9D9D-9D50-36DDE5EDA2F6}"/>
              </a:ext>
            </a:extLst>
          </p:cNvPr>
          <p:cNvSpPr txBox="1">
            <a:spLocks/>
          </p:cNvSpPr>
          <p:nvPr>
            <p:custDataLst>
              <p:tags r:id="rId5"/>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Q15a: Would you consider this to be a…?        </a:t>
            </a:r>
            <a:r>
              <a:rPr lang="en-US" sz="1200"/>
              <a:t>% of respondents</a:t>
            </a:r>
          </a:p>
        </p:txBody>
      </p:sp>
      <p:cxnSp>
        <p:nvCxnSpPr>
          <p:cNvPr id="293" name="Straight Connector 292">
            <a:extLst>
              <a:ext uri="{FF2B5EF4-FFF2-40B4-BE49-F238E27FC236}">
                <a16:creationId xmlns:a16="http://schemas.microsoft.com/office/drawing/2014/main" id="{E4282276-E93C-6F69-D64F-736FE3D94527}"/>
              </a:ext>
            </a:extLst>
          </p:cNvPr>
          <p:cNvCxnSpPr>
            <a:cxnSpLocks/>
          </p:cNvCxnSpPr>
          <p:nvPr>
            <p:custDataLst>
              <p:tags r:id="rId6"/>
            </p:custDataLst>
          </p:nvPr>
        </p:nvCxnSpPr>
        <p:spPr>
          <a:xfrm>
            <a:off x="8547099" y="2015172"/>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9" name="Chart 28">
            <a:extLst>
              <a:ext uri="{FF2B5EF4-FFF2-40B4-BE49-F238E27FC236}">
                <a16:creationId xmlns:a16="http://schemas.microsoft.com/office/drawing/2014/main" id="{37BCC5BE-4683-ABA0-79F5-3EC45FC86E08}"/>
              </a:ext>
            </a:extLst>
          </p:cNvPr>
          <p:cNvGraphicFramePr/>
          <p:nvPr>
            <p:custDataLst>
              <p:tags r:id="rId7"/>
            </p:custDataLst>
          </p:nvPr>
        </p:nvGraphicFramePr>
        <p:xfrm>
          <a:off x="9039225" y="2790825"/>
          <a:ext cx="2268538" cy="2868613"/>
        </p:xfrm>
        <a:graphic>
          <a:graphicData uri="http://schemas.openxmlformats.org/drawingml/2006/chart">
            <c:chart xmlns:c="http://schemas.openxmlformats.org/drawingml/2006/chart" xmlns:r="http://schemas.openxmlformats.org/officeDocument/2006/relationships" r:id="rId38"/>
          </a:graphicData>
        </a:graphic>
      </p:graphicFrame>
      <p:sp>
        <p:nvSpPr>
          <p:cNvPr id="296" name="Text Placeholder 4">
            <a:extLst>
              <a:ext uri="{FF2B5EF4-FFF2-40B4-BE49-F238E27FC236}">
                <a16:creationId xmlns:a16="http://schemas.microsoft.com/office/drawing/2014/main" id="{2D19247E-05C5-99A8-2A2A-964893A06BDB}"/>
              </a:ext>
            </a:extLst>
          </p:cNvPr>
          <p:cNvSpPr>
            <a:spLocks noGrp="1"/>
          </p:cNvSpPr>
          <p:nvPr>
            <p:custDataLst>
              <p:tags r:id="rId8"/>
            </p:custDataLst>
          </p:nvPr>
        </p:nvSpPr>
        <p:spPr bwMode="auto">
          <a:xfrm>
            <a:off x="8562975" y="32575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A92E6B8-CC38-4171-A741-932694B706BB}" type="datetime'''''''''''T''''''''S''''P'''''''''''''''''''">
              <a:rPr lang="en-US" altLang="en-US" sz="1200" smtClean="0">
                <a:cs typeface="+mn-cs"/>
              </a:rPr>
              <a:pPr lvl="0">
                <a:spcBef>
                  <a:spcPct val="0"/>
                </a:spcBef>
                <a:spcAft>
                  <a:spcPct val="0"/>
                </a:spcAft>
              </a:pPr>
              <a:t>TSP</a:t>
            </a:fld>
            <a:endParaRPr lang="en-US" sz="1200">
              <a:cs typeface="+mn-cs"/>
            </a:endParaRPr>
          </a:p>
        </p:txBody>
      </p:sp>
      <p:sp>
        <p:nvSpPr>
          <p:cNvPr id="297" name="Text Placeholder 4">
            <a:extLst>
              <a:ext uri="{FF2B5EF4-FFF2-40B4-BE49-F238E27FC236}">
                <a16:creationId xmlns:a16="http://schemas.microsoft.com/office/drawing/2014/main" id="{7B702415-5FB2-0571-61C0-533FE82B2A3C}"/>
              </a:ext>
            </a:extLst>
          </p:cNvPr>
          <p:cNvSpPr>
            <a:spLocks noGrp="1"/>
          </p:cNvSpPr>
          <p:nvPr>
            <p:custDataLst>
              <p:tags r:id="rId9"/>
            </p:custDataLst>
          </p:nvPr>
        </p:nvSpPr>
        <p:spPr bwMode="auto">
          <a:xfrm>
            <a:off x="8562975" y="38417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38487CA-81A2-4E2C-A0D0-55A773B7F574}" type="datetime'''I''''''L''''L''''''E'''">
              <a:rPr lang="en-US" altLang="en-US" sz="1200" smtClean="0">
                <a:cs typeface="+mn-cs"/>
              </a:rPr>
              <a:pPr lvl="0">
                <a:spcBef>
                  <a:spcPct val="0"/>
                </a:spcBef>
                <a:spcAft>
                  <a:spcPct val="0"/>
                </a:spcAft>
              </a:pPr>
              <a:t>ILLE</a:t>
            </a:fld>
            <a:endParaRPr lang="en-US" sz="1200">
              <a:cs typeface="+mn-cs"/>
            </a:endParaRPr>
          </a:p>
        </p:txBody>
      </p:sp>
      <p:sp>
        <p:nvSpPr>
          <p:cNvPr id="298" name="Text Placeholder 4">
            <a:extLst>
              <a:ext uri="{FF2B5EF4-FFF2-40B4-BE49-F238E27FC236}">
                <a16:creationId xmlns:a16="http://schemas.microsoft.com/office/drawing/2014/main" id="{E105B88C-125A-BDEB-BDBE-2F6662CD3381}"/>
              </a:ext>
            </a:extLst>
          </p:cNvPr>
          <p:cNvSpPr>
            <a:spLocks noGrp="1"/>
          </p:cNvSpPr>
          <p:nvPr>
            <p:custDataLst>
              <p:tags r:id="rId10"/>
            </p:custDataLst>
          </p:nvPr>
        </p:nvSpPr>
        <p:spPr bwMode="auto">
          <a:xfrm>
            <a:off x="8562975" y="4425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FC8B5E4-49FA-4DA3-82D7-442B19F7E0BA}" type="datetime'''''''''''O''''''''''t''''''''''''h''''''e''''''''''''r''s'">
              <a:rPr lang="en-US" altLang="en-US" sz="1200" smtClean="0">
                <a:cs typeface="+mn-cs"/>
              </a:rPr>
              <a:pPr lvl="0">
                <a:spcBef>
                  <a:spcPct val="0"/>
                </a:spcBef>
                <a:spcAft>
                  <a:spcPct val="0"/>
                </a:spcAft>
              </a:pPr>
              <a:t>Others</a:t>
            </a:fld>
            <a:endParaRPr lang="en-US" sz="1200">
              <a:cs typeface="+mn-cs"/>
            </a:endParaRPr>
          </a:p>
        </p:txBody>
      </p:sp>
      <p:sp>
        <p:nvSpPr>
          <p:cNvPr id="299" name="Text Placeholder 4">
            <a:extLst>
              <a:ext uri="{FF2B5EF4-FFF2-40B4-BE49-F238E27FC236}">
                <a16:creationId xmlns:a16="http://schemas.microsoft.com/office/drawing/2014/main" id="{E74DF275-03B0-9E5E-35E8-C5E5AA51822E}"/>
              </a:ext>
            </a:extLst>
          </p:cNvPr>
          <p:cNvSpPr>
            <a:spLocks noGrp="1"/>
          </p:cNvSpPr>
          <p:nvPr>
            <p:custDataLst>
              <p:tags r:id="rId11"/>
            </p:custDataLst>
          </p:nvPr>
        </p:nvSpPr>
        <p:spPr bwMode="auto">
          <a:xfrm>
            <a:off x="8562975" y="500856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D35530-9D8C-49ED-8EDC-1BC8C5461562}" type="datetime'''''To''''''''t''''''''''a''''''''l'''''">
              <a:rPr lang="en-US" altLang="en-US" sz="1200" smtClean="0">
                <a:cs typeface="+mn-cs"/>
              </a:rPr>
              <a:pPr lvl="0">
                <a:spcBef>
                  <a:spcPct val="0"/>
                </a:spcBef>
                <a:spcAft>
                  <a:spcPct val="0"/>
                </a:spcAft>
              </a:pPr>
              <a:t>Total</a:t>
            </a:fld>
            <a:endParaRPr lang="en-US" sz="1200">
              <a:cs typeface="+mn-cs"/>
            </a:endParaRPr>
          </a:p>
        </p:txBody>
      </p:sp>
      <p:sp>
        <p:nvSpPr>
          <p:cNvPr id="300" name="Rectangle 299">
            <a:extLst>
              <a:ext uri="{FF2B5EF4-FFF2-40B4-BE49-F238E27FC236}">
                <a16:creationId xmlns:a16="http://schemas.microsoft.com/office/drawing/2014/main" id="{64808325-B1DB-7A05-75ED-AA3CBF357174}"/>
              </a:ext>
            </a:extLst>
          </p:cNvPr>
          <p:cNvSpPr/>
          <p:nvPr>
            <p:custDataLst>
              <p:tags r:id="rId12"/>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1" name="Rectangle 300">
            <a:extLst>
              <a:ext uri="{FF2B5EF4-FFF2-40B4-BE49-F238E27FC236}">
                <a16:creationId xmlns:a16="http://schemas.microsoft.com/office/drawing/2014/main" id="{61B905AE-E021-5998-4667-2393AA0AE808}"/>
              </a:ext>
            </a:extLst>
          </p:cNvPr>
          <p:cNvSpPr/>
          <p:nvPr>
            <p:custDataLst>
              <p:tags r:id="rId13"/>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3" name="Text Placeholder 4">
            <a:extLst>
              <a:ext uri="{FF2B5EF4-FFF2-40B4-BE49-F238E27FC236}">
                <a16:creationId xmlns:a16="http://schemas.microsoft.com/office/drawing/2014/main" id="{F51DF446-FE68-B592-02D9-7391F4642A6B}"/>
              </a:ext>
            </a:extLst>
          </p:cNvPr>
          <p:cNvSpPr>
            <a:spLocks noGrp="1"/>
          </p:cNvSpPr>
          <p:nvPr>
            <p:custDataLst>
              <p:tags r:id="rId14"/>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42A90A-22B9-4FE7-BECB-6C65658DCB3A}"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304" name="Text Placeholder 4">
            <a:extLst>
              <a:ext uri="{FF2B5EF4-FFF2-40B4-BE49-F238E27FC236}">
                <a16:creationId xmlns:a16="http://schemas.microsoft.com/office/drawing/2014/main" id="{646B7286-B59A-701F-4D36-A0E8CC4C37CC}"/>
              </a:ext>
            </a:extLst>
          </p:cNvPr>
          <p:cNvSpPr>
            <a:spLocks noGrp="1"/>
          </p:cNvSpPr>
          <p:nvPr>
            <p:custDataLst>
              <p:tags r:id="rId15"/>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A1294D-33ED-4A21-8D27-C9778E76F90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355" name="Oval 354">
            <a:extLst>
              <a:ext uri="{FF2B5EF4-FFF2-40B4-BE49-F238E27FC236}">
                <a16:creationId xmlns:a16="http://schemas.microsoft.com/office/drawing/2014/main" id="{9B75008B-4903-1E67-E6C4-E3F806E0749C}"/>
              </a:ext>
            </a:extLst>
          </p:cNvPr>
          <p:cNvSpPr>
            <a:spLocks/>
          </p:cNvSpPr>
          <p:nvPr/>
        </p:nvSpPr>
        <p:spPr>
          <a:xfrm>
            <a:off x="7645563" y="32385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357" name="Oval 356">
            <a:extLst>
              <a:ext uri="{FF2B5EF4-FFF2-40B4-BE49-F238E27FC236}">
                <a16:creationId xmlns:a16="http://schemas.microsoft.com/office/drawing/2014/main" id="{03096A76-781E-EF73-D71E-0EDDF915F190}"/>
              </a:ext>
            </a:extLst>
          </p:cNvPr>
          <p:cNvSpPr>
            <a:spLocks/>
          </p:cNvSpPr>
          <p:nvPr/>
        </p:nvSpPr>
        <p:spPr>
          <a:xfrm>
            <a:off x="7645563" y="38227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359" name="Oval 358">
            <a:extLst>
              <a:ext uri="{FF2B5EF4-FFF2-40B4-BE49-F238E27FC236}">
                <a16:creationId xmlns:a16="http://schemas.microsoft.com/office/drawing/2014/main" id="{9D8EDAD8-FBC8-6222-5CAD-39C25B63C610}"/>
              </a:ext>
            </a:extLst>
          </p:cNvPr>
          <p:cNvSpPr>
            <a:spLocks/>
          </p:cNvSpPr>
          <p:nvPr/>
        </p:nvSpPr>
        <p:spPr>
          <a:xfrm>
            <a:off x="7645563" y="44069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17</a:t>
            </a:r>
          </a:p>
        </p:txBody>
      </p:sp>
      <p:sp>
        <p:nvSpPr>
          <p:cNvPr id="361" name="Oval 360">
            <a:extLst>
              <a:ext uri="{FF2B5EF4-FFF2-40B4-BE49-F238E27FC236}">
                <a16:creationId xmlns:a16="http://schemas.microsoft.com/office/drawing/2014/main" id="{08279261-7B43-9BD4-F8A1-81EC04B8917B}"/>
              </a:ext>
            </a:extLst>
          </p:cNvPr>
          <p:cNvSpPr>
            <a:spLocks/>
          </p:cNvSpPr>
          <p:nvPr/>
        </p:nvSpPr>
        <p:spPr>
          <a:xfrm>
            <a:off x="7645563" y="49895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60</a:t>
            </a:r>
          </a:p>
        </p:txBody>
      </p:sp>
      <p:sp>
        <p:nvSpPr>
          <p:cNvPr id="8" name="5. Source">
            <a:extLst>
              <a:ext uri="{FF2B5EF4-FFF2-40B4-BE49-F238E27FC236}">
                <a16:creationId xmlns:a16="http://schemas.microsoft.com/office/drawing/2014/main" id="{8AAAFF38-17AD-1709-39E1-968A3073CBB1}"/>
              </a:ext>
            </a:extLst>
          </p:cNvPr>
          <p:cNvSpPr txBox="1"/>
          <p:nvPr>
            <p:custDataLst>
              <p:tags r:id="rId16"/>
            </p:custDataLst>
          </p:nvPr>
        </p:nvSpPr>
        <p:spPr>
          <a:xfrm>
            <a:off x="565265" y="6336484"/>
            <a:ext cx="7190510"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14 blank responses).</a:t>
            </a:r>
          </a:p>
          <a:p>
            <a:pPr lvl="0"/>
            <a:endParaRPr lang="en-US"/>
          </a:p>
        </p:txBody>
      </p:sp>
      <p:graphicFrame>
        <p:nvGraphicFramePr>
          <p:cNvPr id="30" name="Chart 29">
            <a:extLst>
              <a:ext uri="{FF2B5EF4-FFF2-40B4-BE49-F238E27FC236}">
                <a16:creationId xmlns:a16="http://schemas.microsoft.com/office/drawing/2014/main" id="{D9DC9A99-856A-2CBB-E1E0-EFB3C52280CF}"/>
              </a:ext>
            </a:extLst>
          </p:cNvPr>
          <p:cNvGraphicFramePr/>
          <p:nvPr>
            <p:custDataLst>
              <p:tags r:id="rId17"/>
            </p:custDataLst>
          </p:nvPr>
        </p:nvGraphicFramePr>
        <p:xfrm>
          <a:off x="989013" y="2790825"/>
          <a:ext cx="6553200" cy="2868613"/>
        </p:xfrm>
        <a:graphic>
          <a:graphicData uri="http://schemas.openxmlformats.org/drawingml/2006/chart">
            <c:chart xmlns:c="http://schemas.openxmlformats.org/drawingml/2006/chart" xmlns:r="http://schemas.openxmlformats.org/officeDocument/2006/relationships" r:id="rId39"/>
          </a:graphicData>
        </a:graphic>
      </p:graphicFrame>
      <p:sp>
        <p:nvSpPr>
          <p:cNvPr id="11" name="Text Placeholder 4">
            <a:extLst>
              <a:ext uri="{FF2B5EF4-FFF2-40B4-BE49-F238E27FC236}">
                <a16:creationId xmlns:a16="http://schemas.microsoft.com/office/drawing/2014/main" id="{EC26ADE0-431F-D356-5C4B-DBEF733EF903}"/>
              </a:ext>
            </a:extLst>
          </p:cNvPr>
          <p:cNvSpPr>
            <a:spLocks noGrp="1"/>
          </p:cNvSpPr>
          <p:nvPr>
            <p:custDataLst>
              <p:tags r:id="rId18"/>
            </p:custDataLst>
          </p:nvPr>
        </p:nvSpPr>
        <p:spPr bwMode="auto">
          <a:xfrm>
            <a:off x="512763" y="32575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0833E67-6FA0-4C2D-B4C5-632A778181F9}" type="datetime'''''''''''''''''''T''''''S''''P'''''''''''''''''''''''''''">
              <a:rPr lang="en-US" altLang="en-US" sz="1200" smtClean="0">
                <a:cs typeface="+mn-cs"/>
              </a:rPr>
              <a:pPr lvl="0">
                <a:spcBef>
                  <a:spcPct val="0"/>
                </a:spcBef>
                <a:spcAft>
                  <a:spcPct val="0"/>
                </a:spcAft>
              </a:pPr>
              <a:t>TSP</a:t>
            </a:fld>
            <a:endParaRPr lang="en-US" sz="1200">
              <a:cs typeface="+mn-cs"/>
            </a:endParaRPr>
          </a:p>
        </p:txBody>
      </p:sp>
      <p:sp>
        <p:nvSpPr>
          <p:cNvPr id="12" name="Text Placeholder 4">
            <a:extLst>
              <a:ext uri="{FF2B5EF4-FFF2-40B4-BE49-F238E27FC236}">
                <a16:creationId xmlns:a16="http://schemas.microsoft.com/office/drawing/2014/main" id="{B1A4D2C2-B2B9-DAE0-8324-779F321760CF}"/>
              </a:ext>
            </a:extLst>
          </p:cNvPr>
          <p:cNvSpPr>
            <a:spLocks noGrp="1"/>
          </p:cNvSpPr>
          <p:nvPr>
            <p:custDataLst>
              <p:tags r:id="rId19"/>
            </p:custDataLst>
          </p:nvPr>
        </p:nvSpPr>
        <p:spPr bwMode="auto">
          <a:xfrm>
            <a:off x="512763" y="38417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C38CD5D-520A-47DC-AF4C-8BE5BF2F0933}" type="datetime'''''''''''''''''''''''I''''L''''L''E'''''''">
              <a:rPr lang="en-US" altLang="en-US" sz="1200" smtClean="0">
                <a:cs typeface="+mn-cs"/>
              </a:rPr>
              <a:pPr lvl="0">
                <a:spcBef>
                  <a:spcPct val="0"/>
                </a:spcBef>
                <a:spcAft>
                  <a:spcPct val="0"/>
                </a:spcAft>
              </a:pPr>
              <a:t>ILLE</a:t>
            </a:fld>
            <a:endParaRPr lang="en-US" sz="1200">
              <a:cs typeface="+mn-cs"/>
            </a:endParaRPr>
          </a:p>
        </p:txBody>
      </p:sp>
      <p:sp>
        <p:nvSpPr>
          <p:cNvPr id="14" name="Text Placeholder 4">
            <a:extLst>
              <a:ext uri="{FF2B5EF4-FFF2-40B4-BE49-F238E27FC236}">
                <a16:creationId xmlns:a16="http://schemas.microsoft.com/office/drawing/2014/main" id="{D386EF54-8C65-3C05-951B-3EE983739B91}"/>
              </a:ext>
            </a:extLst>
          </p:cNvPr>
          <p:cNvSpPr>
            <a:spLocks noGrp="1"/>
          </p:cNvSpPr>
          <p:nvPr>
            <p:custDataLst>
              <p:tags r:id="rId20"/>
            </p:custDataLst>
          </p:nvPr>
        </p:nvSpPr>
        <p:spPr bwMode="auto">
          <a:xfrm>
            <a:off x="512763" y="4425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E1F28C8-B0DE-411D-86A4-F60138EE12AC}" type="datetime'''''''O''''''''t''h''e''''r''''''s'''''">
              <a:rPr lang="en-US" altLang="en-US" sz="1200" smtClean="0">
                <a:cs typeface="+mn-cs"/>
              </a:rPr>
              <a:pPr lvl="0">
                <a:spcBef>
                  <a:spcPct val="0"/>
                </a:spcBef>
                <a:spcAft>
                  <a:spcPct val="0"/>
                </a:spcAft>
              </a:pPr>
              <a:t>Others</a:t>
            </a:fld>
            <a:endParaRPr lang="en-US" sz="1200">
              <a:cs typeface="+mn-cs"/>
            </a:endParaRPr>
          </a:p>
        </p:txBody>
      </p:sp>
      <p:sp>
        <p:nvSpPr>
          <p:cNvPr id="15" name="Text Placeholder 4">
            <a:extLst>
              <a:ext uri="{FF2B5EF4-FFF2-40B4-BE49-F238E27FC236}">
                <a16:creationId xmlns:a16="http://schemas.microsoft.com/office/drawing/2014/main" id="{E4D659B4-EE20-3EB3-D274-941355B78C37}"/>
              </a:ext>
            </a:extLst>
          </p:cNvPr>
          <p:cNvSpPr>
            <a:spLocks noGrp="1"/>
          </p:cNvSpPr>
          <p:nvPr>
            <p:custDataLst>
              <p:tags r:id="rId21"/>
            </p:custDataLst>
          </p:nvPr>
        </p:nvSpPr>
        <p:spPr bwMode="auto">
          <a:xfrm>
            <a:off x="512763" y="500856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A86088-E9BF-4562-BA3E-08B25938AF91}" type="datetime'''''''''T''''o''t''''''''''''''''''''''''''''''''a''''''''l'">
              <a:rPr lang="en-US" altLang="en-US" sz="1200" smtClean="0">
                <a:cs typeface="+mn-cs"/>
              </a:rPr>
              <a:pPr lvl="0">
                <a:spcBef>
                  <a:spcPct val="0"/>
                </a:spcBef>
                <a:spcAft>
                  <a:spcPct val="0"/>
                </a:spcAft>
              </a:pPr>
              <a:t>Total</a:t>
            </a:fld>
            <a:endParaRPr lang="en-US" sz="1200">
              <a:cs typeface="+mn-cs"/>
            </a:endParaRPr>
          </a:p>
        </p:txBody>
      </p:sp>
      <p:sp>
        <p:nvSpPr>
          <p:cNvPr id="16" name="Rectangle 15">
            <a:extLst>
              <a:ext uri="{FF2B5EF4-FFF2-40B4-BE49-F238E27FC236}">
                <a16:creationId xmlns:a16="http://schemas.microsoft.com/office/drawing/2014/main" id="{59C9DE62-55B3-F80F-E4F7-75855C868FD8}"/>
              </a:ext>
            </a:extLst>
          </p:cNvPr>
          <p:cNvSpPr/>
          <p:nvPr>
            <p:custDataLst>
              <p:tags r:id="rId22"/>
            </p:custDataLst>
          </p:nvPr>
        </p:nvSpPr>
        <p:spPr bwMode="auto">
          <a:xfrm>
            <a:off x="1516063"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90292016-D138-657F-FB66-314386076E59}"/>
              </a:ext>
            </a:extLst>
          </p:cNvPr>
          <p:cNvSpPr/>
          <p:nvPr>
            <p:custDataLst>
              <p:tags r:id="rId23"/>
            </p:custDataLst>
          </p:nvPr>
        </p:nvSpPr>
        <p:spPr bwMode="auto">
          <a:xfrm>
            <a:off x="1516063"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 name="Rectangle 17">
            <a:extLst>
              <a:ext uri="{FF2B5EF4-FFF2-40B4-BE49-F238E27FC236}">
                <a16:creationId xmlns:a16="http://schemas.microsoft.com/office/drawing/2014/main" id="{697BD7CE-6318-7642-EA84-C4A8B3677128}"/>
              </a:ext>
            </a:extLst>
          </p:cNvPr>
          <p:cNvSpPr/>
          <p:nvPr>
            <p:custDataLst>
              <p:tags r:id="rId24"/>
            </p:custDataLst>
          </p:nvPr>
        </p:nvSpPr>
        <p:spPr bwMode="auto">
          <a:xfrm>
            <a:off x="1516063" y="262255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9" name="Rectangle 18">
            <a:extLst>
              <a:ext uri="{FF2B5EF4-FFF2-40B4-BE49-F238E27FC236}">
                <a16:creationId xmlns:a16="http://schemas.microsoft.com/office/drawing/2014/main" id="{A451A750-DD8F-9364-ABD6-8BEF7819F391}"/>
              </a:ext>
            </a:extLst>
          </p:cNvPr>
          <p:cNvSpPr/>
          <p:nvPr>
            <p:custDataLst>
              <p:tags r:id="rId25"/>
            </p:custDataLst>
          </p:nvPr>
        </p:nvSpPr>
        <p:spPr bwMode="auto">
          <a:xfrm>
            <a:off x="5049838" y="2155825"/>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0" name="Rectangle 69">
            <a:extLst>
              <a:ext uri="{FF2B5EF4-FFF2-40B4-BE49-F238E27FC236}">
                <a16:creationId xmlns:a16="http://schemas.microsoft.com/office/drawing/2014/main" id="{4AD30E00-77F6-1013-F0B3-E88E37AC09F7}"/>
              </a:ext>
            </a:extLst>
          </p:cNvPr>
          <p:cNvSpPr/>
          <p:nvPr>
            <p:custDataLst>
              <p:tags r:id="rId26"/>
            </p:custDataLst>
          </p:nvPr>
        </p:nvSpPr>
        <p:spPr bwMode="auto">
          <a:xfrm>
            <a:off x="5049838" y="23891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0" name="Text Placeholder 4">
            <a:extLst>
              <a:ext uri="{FF2B5EF4-FFF2-40B4-BE49-F238E27FC236}">
                <a16:creationId xmlns:a16="http://schemas.microsoft.com/office/drawing/2014/main" id="{4F31F819-A815-EC9E-8707-C3E975378980}"/>
              </a:ext>
            </a:extLst>
          </p:cNvPr>
          <p:cNvSpPr>
            <a:spLocks noGrp="1"/>
          </p:cNvSpPr>
          <p:nvPr>
            <p:custDataLst>
              <p:tags r:id="rId27"/>
            </p:custDataLst>
          </p:nvPr>
        </p:nvSpPr>
        <p:spPr bwMode="auto">
          <a:xfrm>
            <a:off x="1731963" y="2154238"/>
            <a:ext cx="32162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519AF7-56F5-4959-89AC-F798DB7DDDB9}" type="datetime'''Med''ium lo''''ad portal (similar to large lo''ad portal) '">
              <a:rPr lang="en-US" altLang="en-US" sz="1200" smtClean="0">
                <a:cs typeface="+mn-cs"/>
              </a:rPr>
              <a:pPr lvl="0">
                <a:spcBef>
                  <a:spcPct val="0"/>
                </a:spcBef>
                <a:spcAft>
                  <a:spcPct val="0"/>
                </a:spcAft>
              </a:pPr>
              <a:t>Medium load portal (similar to large load portal) </a:t>
            </a:fld>
            <a:endParaRPr lang="en-US" sz="1200">
              <a:cs typeface="+mn-cs"/>
            </a:endParaRPr>
          </a:p>
        </p:txBody>
      </p:sp>
      <p:sp>
        <p:nvSpPr>
          <p:cNvPr id="21" name="Text Placeholder 4">
            <a:extLst>
              <a:ext uri="{FF2B5EF4-FFF2-40B4-BE49-F238E27FC236}">
                <a16:creationId xmlns:a16="http://schemas.microsoft.com/office/drawing/2014/main" id="{8E8C874A-7B79-55B0-05BB-A22781AC12BF}"/>
              </a:ext>
            </a:extLst>
          </p:cNvPr>
          <p:cNvSpPr>
            <a:spLocks noGrp="1"/>
          </p:cNvSpPr>
          <p:nvPr>
            <p:custDataLst>
              <p:tags r:id="rId28"/>
            </p:custDataLst>
          </p:nvPr>
        </p:nvSpPr>
        <p:spPr bwMode="auto">
          <a:xfrm>
            <a:off x="1731963" y="2387600"/>
            <a:ext cx="32051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5C1E5E5-0C94-4242-A8FF-5D9328FF0637}" type="datetime'Incl''ud''ed'' ''''by T''SPs during'' case-building process '">
              <a:rPr lang="en-US" altLang="en-US" sz="1200" smtClean="0">
                <a:cs typeface="+mn-cs"/>
              </a:rPr>
              <a:pPr lvl="0">
                <a:spcBef>
                  <a:spcPct val="0"/>
                </a:spcBef>
                <a:spcAft>
                  <a:spcPct val="0"/>
                </a:spcAft>
              </a:pPr>
              <a:t>Included by TSPs during case-building process </a:t>
            </a:fld>
            <a:endParaRPr lang="en-US" sz="1200">
              <a:cs typeface="+mn-cs"/>
            </a:endParaRPr>
          </a:p>
        </p:txBody>
      </p:sp>
      <p:sp>
        <p:nvSpPr>
          <p:cNvPr id="22" name="Text Placeholder 4">
            <a:extLst>
              <a:ext uri="{FF2B5EF4-FFF2-40B4-BE49-F238E27FC236}">
                <a16:creationId xmlns:a16="http://schemas.microsoft.com/office/drawing/2014/main" id="{81D356E9-D3EF-954E-23F3-3C184BFB1D13}"/>
              </a:ext>
            </a:extLst>
          </p:cNvPr>
          <p:cNvSpPr>
            <a:spLocks noGrp="1"/>
          </p:cNvSpPr>
          <p:nvPr>
            <p:custDataLst>
              <p:tags r:id="rId29"/>
            </p:custDataLst>
          </p:nvPr>
        </p:nvSpPr>
        <p:spPr bwMode="auto">
          <a:xfrm>
            <a:off x="1731963" y="2620963"/>
            <a:ext cx="955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5E1B798-5E53-4BC8-8085-EC9CF4121108}" type="datetime'''''Pe''r''''i''''''''''''od''ic'''''' ''''''R''F''''Is '''">
              <a:rPr lang="en-US" altLang="en-US" sz="1200" smtClean="0">
                <a:cs typeface="+mn-cs"/>
              </a:rPr>
              <a:pPr lvl="0">
                <a:spcBef>
                  <a:spcPct val="0"/>
                </a:spcBef>
                <a:spcAft>
                  <a:spcPct val="0"/>
                </a:spcAft>
              </a:pPr>
              <a:t>Periodic RFIs </a:t>
            </a:fld>
            <a:endParaRPr lang="en-US" sz="1200">
              <a:cs typeface="+mn-cs"/>
            </a:endParaRPr>
          </a:p>
        </p:txBody>
      </p:sp>
      <p:sp>
        <p:nvSpPr>
          <p:cNvPr id="23" name="Text Placeholder 4">
            <a:extLst>
              <a:ext uri="{FF2B5EF4-FFF2-40B4-BE49-F238E27FC236}">
                <a16:creationId xmlns:a16="http://schemas.microsoft.com/office/drawing/2014/main" id="{CD08F486-A26D-88B5-29A6-7FF73156D4C2}"/>
              </a:ext>
            </a:extLst>
          </p:cNvPr>
          <p:cNvSpPr>
            <a:spLocks noGrp="1"/>
          </p:cNvSpPr>
          <p:nvPr>
            <p:custDataLst>
              <p:tags r:id="rId30"/>
            </p:custDataLst>
          </p:nvPr>
        </p:nvSpPr>
        <p:spPr bwMode="auto">
          <a:xfrm>
            <a:off x="5265738" y="2154238"/>
            <a:ext cx="2133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CF9EEA9-101C-412D-88FB-C9DA950C8DA1}" type="datetime'''Plan''n''''i''ng mo''d''e''''l'' ''ch''ange ''''re''''quest'">
              <a:rPr lang="en-US" altLang="en-US" sz="1200" smtClean="0">
                <a:cs typeface="+mn-cs"/>
              </a:rPr>
              <a:pPr lvl="0">
                <a:spcBef>
                  <a:spcPct val="0"/>
                </a:spcBef>
                <a:spcAft>
                  <a:spcPct val="0"/>
                </a:spcAft>
              </a:pPr>
              <a:t>Planning model change request</a:t>
            </a:fld>
            <a:endParaRPr lang="en-US" sz="1200">
              <a:cs typeface="+mn-cs"/>
            </a:endParaRPr>
          </a:p>
        </p:txBody>
      </p:sp>
      <p:sp>
        <p:nvSpPr>
          <p:cNvPr id="67" name="Text Placeholder 4">
            <a:extLst>
              <a:ext uri="{FF2B5EF4-FFF2-40B4-BE49-F238E27FC236}">
                <a16:creationId xmlns:a16="http://schemas.microsoft.com/office/drawing/2014/main" id="{CCE085E7-1DA6-20D2-81EA-AD610695FBB3}"/>
              </a:ext>
            </a:extLst>
          </p:cNvPr>
          <p:cNvSpPr>
            <a:spLocks noGrp="1"/>
          </p:cNvSpPr>
          <p:nvPr>
            <p:custDataLst>
              <p:tags r:id="rId31"/>
            </p:custDataLst>
          </p:nvPr>
        </p:nvSpPr>
        <p:spPr bwMode="auto">
          <a:xfrm>
            <a:off x="5265738" y="23876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F5453A7-9CEC-4B4A-8EFC-4DF16D03D264}" type="datetime'''''''''''N''o'''''' o''pi''''''''''''''''''n''''''io''n'' '''">
              <a:rPr lang="en-US" altLang="en-US" sz="1200" smtClean="0">
                <a:cs typeface="+mn-cs"/>
              </a:rPr>
              <a:pPr lvl="0">
                <a:spcBef>
                  <a:spcPct val="0"/>
                </a:spcBef>
                <a:spcAft>
                  <a:spcPct val="0"/>
                </a:spcAft>
              </a:pPr>
              <a:t>No opinion </a:t>
            </a:fld>
            <a:endParaRPr lang="en-US" sz="1200">
              <a:cs typeface="+mn-cs"/>
            </a:endParaRPr>
          </a:p>
        </p:txBody>
      </p:sp>
      <p:sp>
        <p:nvSpPr>
          <p:cNvPr id="38" name="TextBox 37">
            <a:extLst>
              <a:ext uri="{FF2B5EF4-FFF2-40B4-BE49-F238E27FC236}">
                <a16:creationId xmlns:a16="http://schemas.microsoft.com/office/drawing/2014/main" id="{A75A98A2-C7D5-7867-774D-8830A6CFE302}"/>
              </a:ext>
            </a:extLst>
          </p:cNvPr>
          <p:cNvSpPr txBox="1">
            <a:spLocks/>
          </p:cNvSpPr>
          <p:nvPr>
            <p:custDataLst>
              <p:tags r:id="rId32"/>
            </p:custDataLst>
          </p:nvPr>
        </p:nvSpPr>
        <p:spPr>
          <a:xfrm>
            <a:off x="565266" y="1536701"/>
            <a:ext cx="7581783"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Q15: How should information about medium loads be collected? %</a:t>
            </a:r>
            <a:r>
              <a:rPr lang="en-US" sz="1200"/>
              <a:t> of selections</a:t>
            </a:r>
          </a:p>
        </p:txBody>
      </p:sp>
      <p:cxnSp>
        <p:nvCxnSpPr>
          <p:cNvPr id="39" name="Straight Connector 38">
            <a:extLst>
              <a:ext uri="{FF2B5EF4-FFF2-40B4-BE49-F238E27FC236}">
                <a16:creationId xmlns:a16="http://schemas.microsoft.com/office/drawing/2014/main" id="{2A3F2C29-DA57-C777-0038-6ADF5FF8DDA6}"/>
              </a:ext>
            </a:extLst>
          </p:cNvPr>
          <p:cNvCxnSpPr>
            <a:cxnSpLocks/>
          </p:cNvCxnSpPr>
          <p:nvPr>
            <p:custDataLst>
              <p:tags r:id="rId33"/>
            </p:custDataLst>
          </p:nvPr>
        </p:nvCxnSpPr>
        <p:spPr>
          <a:xfrm>
            <a:off x="565265" y="2015172"/>
            <a:ext cx="749500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007FB247-AB55-896D-D59E-A6504D8050B9}"/>
              </a:ext>
            </a:extLst>
          </p:cNvPr>
          <p:cNvSpPr>
            <a:spLocks/>
          </p:cNvSpPr>
          <p:nvPr/>
        </p:nvSpPr>
        <p:spPr>
          <a:xfrm>
            <a:off x="11363960" y="32385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14" name="Oval 113">
            <a:extLst>
              <a:ext uri="{FF2B5EF4-FFF2-40B4-BE49-F238E27FC236}">
                <a16:creationId xmlns:a16="http://schemas.microsoft.com/office/drawing/2014/main" id="{AEA20862-90F5-9ED9-3B60-9177082E5220}"/>
              </a:ext>
            </a:extLst>
          </p:cNvPr>
          <p:cNvSpPr>
            <a:spLocks/>
          </p:cNvSpPr>
          <p:nvPr/>
        </p:nvSpPr>
        <p:spPr>
          <a:xfrm>
            <a:off x="11363960" y="38227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115" name="Oval 114">
            <a:extLst>
              <a:ext uri="{FF2B5EF4-FFF2-40B4-BE49-F238E27FC236}">
                <a16:creationId xmlns:a16="http://schemas.microsoft.com/office/drawing/2014/main" id="{4BD9927B-3F26-49F2-573D-B68ED5C3654A}"/>
              </a:ext>
            </a:extLst>
          </p:cNvPr>
          <p:cNvSpPr>
            <a:spLocks/>
          </p:cNvSpPr>
          <p:nvPr/>
        </p:nvSpPr>
        <p:spPr>
          <a:xfrm>
            <a:off x="11363960" y="44069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16" name="Oval 115">
            <a:extLst>
              <a:ext uri="{FF2B5EF4-FFF2-40B4-BE49-F238E27FC236}">
                <a16:creationId xmlns:a16="http://schemas.microsoft.com/office/drawing/2014/main" id="{8DF70CBC-84F7-3652-0015-FC0290826D25}"/>
              </a:ext>
            </a:extLst>
          </p:cNvPr>
          <p:cNvSpPr>
            <a:spLocks/>
          </p:cNvSpPr>
          <p:nvPr/>
        </p:nvSpPr>
        <p:spPr>
          <a:xfrm>
            <a:off x="11363960" y="49895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118" name="TextBox 117">
            <a:extLst>
              <a:ext uri="{FF2B5EF4-FFF2-40B4-BE49-F238E27FC236}">
                <a16:creationId xmlns:a16="http://schemas.microsoft.com/office/drawing/2014/main" id="{EE8FD7D5-60C2-04FB-E984-C6A78AC81844}"/>
              </a:ext>
            </a:extLst>
          </p:cNvPr>
          <p:cNvSpPr txBox="1">
            <a:spLocks/>
          </p:cNvSpPr>
          <p:nvPr>
            <p:custDataLst>
              <p:tags r:id="rId34"/>
            </p:custDataLst>
          </p:nvPr>
        </p:nvSpPr>
        <p:spPr>
          <a:xfrm>
            <a:off x="10804888" y="1153355"/>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20" name="Oval 119">
            <a:extLst>
              <a:ext uri="{FF2B5EF4-FFF2-40B4-BE49-F238E27FC236}">
                <a16:creationId xmlns:a16="http://schemas.microsoft.com/office/drawing/2014/main" id="{12672F9F-A3C1-9741-4B1F-18C93381C20C}"/>
              </a:ext>
            </a:extLst>
          </p:cNvPr>
          <p:cNvSpPr>
            <a:spLocks/>
          </p:cNvSpPr>
          <p:nvPr/>
        </p:nvSpPr>
        <p:spPr>
          <a:xfrm>
            <a:off x="10287357" y="1116842"/>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26" name="Rectangle 25">
            <a:extLst>
              <a:ext uri="{FF2B5EF4-FFF2-40B4-BE49-F238E27FC236}">
                <a16:creationId xmlns:a16="http://schemas.microsoft.com/office/drawing/2014/main" id="{6BA54B39-4D9D-CC2D-28C9-E9D84CD250C8}"/>
              </a:ext>
            </a:extLst>
          </p:cNvPr>
          <p:cNvSpPr/>
          <p:nvPr/>
        </p:nvSpPr>
        <p:spPr>
          <a:xfrm>
            <a:off x="504793" y="5755886"/>
            <a:ext cx="11153807" cy="52280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400" b="1">
                <a:solidFill>
                  <a:schemeClr val="tx1"/>
                </a:solidFill>
              </a:rPr>
              <a:t>Slight preference (42%) among all respondents for a medium load portal to collect information on medium loads; 50% of TSPs would prefer to collect during the case-building process </a:t>
            </a:r>
          </a:p>
        </p:txBody>
      </p:sp>
    </p:spTree>
    <p:extLst>
      <p:ext uri="{BB962C8B-B14F-4D97-AF65-F5344CB8AC3E}">
        <p14:creationId xmlns:p14="http://schemas.microsoft.com/office/powerpoint/2010/main" val="14193274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AC953-2B58-5367-505A-6F2496DC7AE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0D97299E-B386-B0B0-0D36-205E4C0E5EC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484" imgH="486" progId="TCLayout.ActiveDocument.1">
                  <p:embed/>
                </p:oleObj>
              </mc:Choice>
              <mc:Fallback>
                <p:oleObj name="think-cell Slide" r:id="rId25" imgW="484" imgH="486" progId="TCLayout.ActiveDocument.1">
                  <p:embed/>
                  <p:pic>
                    <p:nvPicPr>
                      <p:cNvPr id="5" name="Object 6" hidden="1">
                        <a:extLst>
                          <a:ext uri="{FF2B5EF4-FFF2-40B4-BE49-F238E27FC236}">
                            <a16:creationId xmlns:a16="http://schemas.microsoft.com/office/drawing/2014/main" id="{0D97299E-B386-B0B0-0D36-205E4C0E5EC9}"/>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7" name="1. On-page tracker">
            <a:extLst>
              <a:ext uri="{FF2B5EF4-FFF2-40B4-BE49-F238E27FC236}">
                <a16:creationId xmlns:a16="http://schemas.microsoft.com/office/drawing/2014/main" id="{CF35933A-CB8C-2414-8829-83010EB47BEA}"/>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BBF25238-6DCB-5AED-445F-8C92FB5F5CD8}"/>
              </a:ext>
            </a:extLst>
          </p:cNvPr>
          <p:cNvSpPr>
            <a:spLocks noGrp="1"/>
          </p:cNvSpPr>
          <p:nvPr>
            <p:ph type="title"/>
            <p:custDataLst>
              <p:tags r:id="rId3"/>
            </p:custDataLst>
          </p:nvPr>
        </p:nvSpPr>
        <p:spPr/>
        <p:txBody>
          <a:bodyPr vert="horz"/>
          <a:lstStyle/>
          <a:p>
            <a:r>
              <a:rPr lang="en-US">
                <a:solidFill>
                  <a:schemeClr val="accent1"/>
                </a:solidFill>
              </a:rPr>
              <a:t>Future Batch processes and Reliability studies: </a:t>
            </a:r>
            <a:r>
              <a:rPr lang="en-US"/>
              <a:t>Key takeaways from the survey</a:t>
            </a:r>
          </a:p>
        </p:txBody>
      </p:sp>
      <p:sp>
        <p:nvSpPr>
          <p:cNvPr id="13" name="TextBox 12">
            <a:extLst>
              <a:ext uri="{FF2B5EF4-FFF2-40B4-BE49-F238E27FC236}">
                <a16:creationId xmlns:a16="http://schemas.microsoft.com/office/drawing/2014/main" id="{C154A517-3C52-DB45-3F71-326A5D54BCFA}"/>
              </a:ext>
            </a:extLst>
          </p:cNvPr>
          <p:cNvSpPr txBox="1"/>
          <p:nvPr>
            <p:custDataLst>
              <p:tags r:id="rId4"/>
            </p:custDataLst>
          </p:nvPr>
        </p:nvSpPr>
        <p:spPr>
          <a:xfrm>
            <a:off x="495300" y="1830493"/>
            <a:ext cx="243840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5" name="TextBox 14">
            <a:extLst>
              <a:ext uri="{FF2B5EF4-FFF2-40B4-BE49-F238E27FC236}">
                <a16:creationId xmlns:a16="http://schemas.microsoft.com/office/drawing/2014/main" id="{17A6F2A5-473A-2FBE-A881-96EAC5A74452}"/>
              </a:ext>
            </a:extLst>
          </p:cNvPr>
          <p:cNvSpPr txBox="1"/>
          <p:nvPr>
            <p:custDataLst>
              <p:tags r:id="rId5"/>
            </p:custDataLst>
          </p:nvPr>
        </p:nvSpPr>
        <p:spPr>
          <a:xfrm>
            <a:off x="495300" y="3447102"/>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Tier 3 and 4 expansion</a:t>
            </a:r>
          </a:p>
        </p:txBody>
      </p:sp>
      <p:sp>
        <p:nvSpPr>
          <p:cNvPr id="16" name="TextBox 15">
            <a:extLst>
              <a:ext uri="{FF2B5EF4-FFF2-40B4-BE49-F238E27FC236}">
                <a16:creationId xmlns:a16="http://schemas.microsoft.com/office/drawing/2014/main" id="{594CC729-D539-EBD9-2F42-5A7F5E8A79F0}"/>
              </a:ext>
            </a:extLst>
          </p:cNvPr>
          <p:cNvSpPr txBox="1"/>
          <p:nvPr>
            <p:custDataLst>
              <p:tags r:id="rId6"/>
            </p:custDataLst>
          </p:nvPr>
        </p:nvSpPr>
        <p:spPr>
          <a:xfrm>
            <a:off x="495300" y="4116448"/>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Project tiering</a:t>
            </a:r>
          </a:p>
        </p:txBody>
      </p:sp>
      <p:sp>
        <p:nvSpPr>
          <p:cNvPr id="17" name="TextBox 16">
            <a:extLst>
              <a:ext uri="{FF2B5EF4-FFF2-40B4-BE49-F238E27FC236}">
                <a16:creationId xmlns:a16="http://schemas.microsoft.com/office/drawing/2014/main" id="{4C343384-3672-F094-8B41-459E11CE453B}"/>
              </a:ext>
            </a:extLst>
          </p:cNvPr>
          <p:cNvSpPr txBox="1"/>
          <p:nvPr>
            <p:custDataLst>
              <p:tags r:id="rId7"/>
            </p:custDataLst>
          </p:nvPr>
        </p:nvSpPr>
        <p:spPr>
          <a:xfrm>
            <a:off x="495300" y="4785794"/>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Planner-to-planner sessions</a:t>
            </a:r>
          </a:p>
        </p:txBody>
      </p:sp>
      <p:sp>
        <p:nvSpPr>
          <p:cNvPr id="18" name="TextBox 17">
            <a:extLst>
              <a:ext uri="{FF2B5EF4-FFF2-40B4-BE49-F238E27FC236}">
                <a16:creationId xmlns:a16="http://schemas.microsoft.com/office/drawing/2014/main" id="{C61077C5-FE13-9CDB-98F7-03F89BA7789C}"/>
              </a:ext>
            </a:extLst>
          </p:cNvPr>
          <p:cNvSpPr txBox="1"/>
          <p:nvPr>
            <p:custDataLst>
              <p:tags r:id="rId8"/>
            </p:custDataLst>
          </p:nvPr>
        </p:nvSpPr>
        <p:spPr>
          <a:xfrm>
            <a:off x="3268980" y="1830493"/>
            <a:ext cx="827532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Insight </a:t>
            </a:r>
          </a:p>
        </p:txBody>
      </p:sp>
      <p:grpSp>
        <p:nvGrpSpPr>
          <p:cNvPr id="31" name="Group 30">
            <a:extLst>
              <a:ext uri="{FF2B5EF4-FFF2-40B4-BE49-F238E27FC236}">
                <a16:creationId xmlns:a16="http://schemas.microsoft.com/office/drawing/2014/main" id="{ACB28A2D-C85D-C26C-183B-453E34795CB7}"/>
              </a:ext>
            </a:extLst>
          </p:cNvPr>
          <p:cNvGrpSpPr/>
          <p:nvPr/>
        </p:nvGrpSpPr>
        <p:grpSpPr>
          <a:xfrm>
            <a:off x="495300" y="2777755"/>
            <a:ext cx="11049000" cy="516946"/>
            <a:chOff x="495300" y="2229114"/>
            <a:chExt cx="11049000" cy="516946"/>
          </a:xfrm>
        </p:grpSpPr>
        <p:sp>
          <p:nvSpPr>
            <p:cNvPr id="14" name="TextBox 13">
              <a:extLst>
                <a:ext uri="{FF2B5EF4-FFF2-40B4-BE49-F238E27FC236}">
                  <a16:creationId xmlns:a16="http://schemas.microsoft.com/office/drawing/2014/main" id="{29F5B35A-969E-253B-32B7-966303274F0C}"/>
                </a:ext>
              </a:extLst>
            </p:cNvPr>
            <p:cNvSpPr txBox="1"/>
            <p:nvPr>
              <p:custDataLst>
                <p:tags r:id="rId22"/>
              </p:custDataLst>
            </p:nvPr>
          </p:nvSpPr>
          <p:spPr>
            <a:xfrm>
              <a:off x="495300" y="2229114"/>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Project alternative testing</a:t>
              </a:r>
            </a:p>
          </p:txBody>
        </p:sp>
        <p:sp>
          <p:nvSpPr>
            <p:cNvPr id="19" name="TextBox 18">
              <a:extLst>
                <a:ext uri="{FF2B5EF4-FFF2-40B4-BE49-F238E27FC236}">
                  <a16:creationId xmlns:a16="http://schemas.microsoft.com/office/drawing/2014/main" id="{81AF2614-E7FE-826E-3E3D-83A5489DD1DA}"/>
                </a:ext>
              </a:extLst>
            </p:cNvPr>
            <p:cNvSpPr txBox="1"/>
            <p:nvPr>
              <p:custDataLst>
                <p:tags r:id="rId23"/>
              </p:custDataLst>
            </p:nvPr>
          </p:nvSpPr>
          <p:spPr>
            <a:xfrm>
              <a:off x="3268980" y="2229114"/>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solidFill>
                    <a:srgbClr val="171A1C"/>
                  </a:solidFill>
                </a:rPr>
                <a:t>Most respondents (61%) support (strongly agree or agree) the introduction of a project alternative testing process within CTP</a:t>
              </a:r>
            </a:p>
          </p:txBody>
        </p:sp>
      </p:grpSp>
      <p:sp>
        <p:nvSpPr>
          <p:cNvPr id="20" name="TextBox 19">
            <a:extLst>
              <a:ext uri="{FF2B5EF4-FFF2-40B4-BE49-F238E27FC236}">
                <a16:creationId xmlns:a16="http://schemas.microsoft.com/office/drawing/2014/main" id="{ECC6FB02-56A2-7F0C-FE01-F3749E81DD80}"/>
              </a:ext>
            </a:extLst>
          </p:cNvPr>
          <p:cNvSpPr txBox="1"/>
          <p:nvPr>
            <p:custDataLst>
              <p:tags r:id="rId9"/>
            </p:custDataLst>
          </p:nvPr>
        </p:nvSpPr>
        <p:spPr>
          <a:xfrm>
            <a:off x="3268980" y="3447102"/>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respondents (55%) and TSPs (84%) support the expansion of Tier 3 and Tier 4 to include more in-kind, aging infrastructure and storm-hardening projects</a:t>
            </a:r>
          </a:p>
        </p:txBody>
      </p:sp>
      <p:sp>
        <p:nvSpPr>
          <p:cNvPr id="21" name="TextBox 20">
            <a:extLst>
              <a:ext uri="{FF2B5EF4-FFF2-40B4-BE49-F238E27FC236}">
                <a16:creationId xmlns:a16="http://schemas.microsoft.com/office/drawing/2014/main" id="{5B76D2BD-5FCB-7AC4-FA03-B34A51D85584}"/>
              </a:ext>
            </a:extLst>
          </p:cNvPr>
          <p:cNvSpPr txBox="1"/>
          <p:nvPr>
            <p:custDataLst>
              <p:tags r:id="rId10"/>
            </p:custDataLst>
          </p:nvPr>
        </p:nvSpPr>
        <p:spPr>
          <a:xfrm>
            <a:off x="3268980" y="4116448"/>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respondents (71%) support revisiting project tiering, supporting the inclusion of regional impact in addition to cost as a tiering criterion </a:t>
            </a:r>
          </a:p>
        </p:txBody>
      </p:sp>
      <p:sp>
        <p:nvSpPr>
          <p:cNvPr id="22" name="TextBox 21">
            <a:extLst>
              <a:ext uri="{FF2B5EF4-FFF2-40B4-BE49-F238E27FC236}">
                <a16:creationId xmlns:a16="http://schemas.microsoft.com/office/drawing/2014/main" id="{1284DAC9-2856-5185-4247-7312A0B5F1FF}"/>
              </a:ext>
            </a:extLst>
          </p:cNvPr>
          <p:cNvSpPr txBox="1"/>
          <p:nvPr>
            <p:custDataLst>
              <p:tags r:id="rId11"/>
            </p:custDataLst>
          </p:nvPr>
        </p:nvSpPr>
        <p:spPr>
          <a:xfrm>
            <a:off x="3268980" y="4785794"/>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TSPs (100%) are fully supportive of establishing planner-to-planner sessions to review preliminary transmission solutions</a:t>
            </a:r>
          </a:p>
        </p:txBody>
      </p:sp>
      <p:cxnSp>
        <p:nvCxnSpPr>
          <p:cNvPr id="23" name="Straight Connector 22">
            <a:extLst>
              <a:ext uri="{FF2B5EF4-FFF2-40B4-BE49-F238E27FC236}">
                <a16:creationId xmlns:a16="http://schemas.microsoft.com/office/drawing/2014/main" id="{66D1C1F3-C8FE-7F80-0E3C-A51A79A8F678}"/>
              </a:ext>
            </a:extLst>
          </p:cNvPr>
          <p:cNvCxnSpPr/>
          <p:nvPr>
            <p:custDataLst>
              <p:tags r:id="rId12"/>
            </p:custDataLst>
          </p:nvPr>
        </p:nvCxnSpPr>
        <p:spPr>
          <a:xfrm>
            <a:off x="495300" y="2152914"/>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B77296B-9003-53B9-C8F3-D65EA5C416AA}"/>
              </a:ext>
            </a:extLst>
          </p:cNvPr>
          <p:cNvCxnSpPr/>
          <p:nvPr>
            <p:custDataLst>
              <p:tags r:id="rId13"/>
            </p:custDataLst>
          </p:nvPr>
        </p:nvCxnSpPr>
        <p:spPr>
          <a:xfrm>
            <a:off x="495300" y="337090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A3CB7B-D7C7-A403-9240-B5939DD90B83}"/>
              </a:ext>
            </a:extLst>
          </p:cNvPr>
          <p:cNvCxnSpPr/>
          <p:nvPr>
            <p:custDataLst>
              <p:tags r:id="rId14"/>
            </p:custDataLst>
          </p:nvPr>
        </p:nvCxnSpPr>
        <p:spPr>
          <a:xfrm>
            <a:off x="495300" y="4040248"/>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7330768-2BDA-A678-6CEA-24B7C4E48D0B}"/>
              </a:ext>
            </a:extLst>
          </p:cNvPr>
          <p:cNvCxnSpPr/>
          <p:nvPr>
            <p:custDataLst>
              <p:tags r:id="rId15"/>
            </p:custDataLst>
          </p:nvPr>
        </p:nvCxnSpPr>
        <p:spPr>
          <a:xfrm>
            <a:off x="495300" y="4709594"/>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7C9CED2-9FAE-0454-3FEA-AEE5CB1282E3}"/>
              </a:ext>
            </a:extLst>
          </p:cNvPr>
          <p:cNvSpPr txBox="1"/>
          <p:nvPr>
            <p:custDataLst>
              <p:tags r:id="rId16"/>
            </p:custDataLst>
          </p:nvPr>
        </p:nvSpPr>
        <p:spPr>
          <a:xfrm>
            <a:off x="495300" y="5455140"/>
            <a:ext cx="243840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TSP-ERCOT collaboration model</a:t>
            </a:r>
          </a:p>
        </p:txBody>
      </p:sp>
      <p:sp>
        <p:nvSpPr>
          <p:cNvPr id="9" name="TextBox 8">
            <a:extLst>
              <a:ext uri="{FF2B5EF4-FFF2-40B4-BE49-F238E27FC236}">
                <a16:creationId xmlns:a16="http://schemas.microsoft.com/office/drawing/2014/main" id="{5AD65F61-6FA8-57AD-BB7E-D1CEE9BDE4E3}"/>
              </a:ext>
            </a:extLst>
          </p:cNvPr>
          <p:cNvSpPr txBox="1"/>
          <p:nvPr>
            <p:custDataLst>
              <p:tags r:id="rId17"/>
            </p:custDataLst>
          </p:nvPr>
        </p:nvSpPr>
        <p:spPr>
          <a:xfrm>
            <a:off x="3268980" y="5455140"/>
            <a:ext cx="827532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TSPs (58%) would like 60 days to identify preliminary solutions. TSPs also prefer recurring meetings to review solutions (59%) </a:t>
            </a:r>
          </a:p>
        </p:txBody>
      </p:sp>
      <p:cxnSp>
        <p:nvCxnSpPr>
          <p:cNvPr id="10" name="Straight Connector 9">
            <a:extLst>
              <a:ext uri="{FF2B5EF4-FFF2-40B4-BE49-F238E27FC236}">
                <a16:creationId xmlns:a16="http://schemas.microsoft.com/office/drawing/2014/main" id="{6B0A4810-FAD4-0685-0032-6BE758B52A6A}"/>
              </a:ext>
            </a:extLst>
          </p:cNvPr>
          <p:cNvCxnSpPr/>
          <p:nvPr>
            <p:custDataLst>
              <p:tags r:id="rId18"/>
            </p:custDataLst>
          </p:nvPr>
        </p:nvCxnSpPr>
        <p:spPr>
          <a:xfrm>
            <a:off x="495300" y="5378940"/>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D107533-8DD9-3303-F443-84F857295F77}"/>
              </a:ext>
            </a:extLst>
          </p:cNvPr>
          <p:cNvCxnSpPr>
            <a:cxnSpLocks/>
          </p:cNvCxnSpPr>
          <p:nvPr>
            <p:custDataLst>
              <p:tags r:id="rId19"/>
            </p:custDataLst>
          </p:nvPr>
        </p:nvCxnSpPr>
        <p:spPr>
          <a:xfrm>
            <a:off x="495300" y="2721289"/>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6B5259FD-B2C3-CEFD-ABB7-2186DBD2AE61}"/>
              </a:ext>
            </a:extLst>
          </p:cNvPr>
          <p:cNvGrpSpPr/>
          <p:nvPr/>
        </p:nvGrpSpPr>
        <p:grpSpPr>
          <a:xfrm>
            <a:off x="495300" y="2284213"/>
            <a:ext cx="11049000" cy="341042"/>
            <a:chOff x="495300" y="5625360"/>
            <a:chExt cx="11049000" cy="341042"/>
          </a:xfrm>
        </p:grpSpPr>
        <p:sp>
          <p:nvSpPr>
            <p:cNvPr id="47" name="TextBox 46">
              <a:extLst>
                <a:ext uri="{FF2B5EF4-FFF2-40B4-BE49-F238E27FC236}">
                  <a16:creationId xmlns:a16="http://schemas.microsoft.com/office/drawing/2014/main" id="{D83DF929-6612-8AB5-CE05-0955C4864E20}"/>
                </a:ext>
              </a:extLst>
            </p:cNvPr>
            <p:cNvSpPr txBox="1"/>
            <p:nvPr>
              <p:custDataLst>
                <p:tags r:id="rId20"/>
              </p:custDataLst>
            </p:nvPr>
          </p:nvSpPr>
          <p:spPr>
            <a:xfrm>
              <a:off x="495300" y="5625360"/>
              <a:ext cx="2438400" cy="34104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Future Batch scope</a:t>
              </a:r>
            </a:p>
          </p:txBody>
        </p:sp>
        <p:sp>
          <p:nvSpPr>
            <p:cNvPr id="48" name="TextBox 47">
              <a:extLst>
                <a:ext uri="{FF2B5EF4-FFF2-40B4-BE49-F238E27FC236}">
                  <a16:creationId xmlns:a16="http://schemas.microsoft.com/office/drawing/2014/main" id="{24926E0D-15F8-46E4-18F0-7DAE6DF1C959}"/>
                </a:ext>
              </a:extLst>
            </p:cNvPr>
            <p:cNvSpPr txBox="1"/>
            <p:nvPr>
              <p:custDataLst>
                <p:tags r:id="rId21"/>
              </p:custDataLst>
            </p:nvPr>
          </p:nvSpPr>
          <p:spPr>
            <a:xfrm>
              <a:off x="3268980" y="5625360"/>
              <a:ext cx="8275320" cy="34104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survey participants support fewer Batch study years with a faster Batch process (65%)</a:t>
              </a:r>
            </a:p>
          </p:txBody>
        </p:sp>
      </p:grpSp>
    </p:spTree>
    <p:extLst>
      <p:ext uri="{BB962C8B-B14F-4D97-AF65-F5344CB8AC3E}">
        <p14:creationId xmlns:p14="http://schemas.microsoft.com/office/powerpoint/2010/main" val="32252672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26342-DD95-7D94-6984-BB5D4F935BF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CE7BD51-C0ED-BB9D-34B1-7E7B109FF62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60" imgH="360" progId="TCLayout.ActiveDocument.1">
                  <p:embed/>
                </p:oleObj>
              </mc:Choice>
              <mc:Fallback>
                <p:oleObj name="think-cell Slide" r:id="rId19" imgW="360" imgH="360" progId="TCLayout.ActiveDocument.1">
                  <p:embed/>
                  <p:pic>
                    <p:nvPicPr>
                      <p:cNvPr id="5" name="Object 6" hidden="1">
                        <a:extLst>
                          <a:ext uri="{FF2B5EF4-FFF2-40B4-BE49-F238E27FC236}">
                            <a16:creationId xmlns:a16="http://schemas.microsoft.com/office/drawing/2014/main" id="{2CE7BD51-C0ED-BB9D-34B1-7E7B109FF62C}"/>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92E31750-B33D-363B-0B1F-EA442475C300}"/>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Future Batch processes: </a:t>
            </a:r>
            <a:r>
              <a:rPr lang="en-US"/>
              <a:t>Planning guide vs scoping document</a:t>
            </a:r>
          </a:p>
        </p:txBody>
      </p:sp>
      <p:sp>
        <p:nvSpPr>
          <p:cNvPr id="27" name="TextBox 26">
            <a:extLst>
              <a:ext uri="{FF2B5EF4-FFF2-40B4-BE49-F238E27FC236}">
                <a16:creationId xmlns:a16="http://schemas.microsoft.com/office/drawing/2014/main" id="{10B893DA-63D7-3638-0333-C3680D0DF13B}"/>
              </a:ext>
            </a:extLst>
          </p:cNvPr>
          <p:cNvSpPr txBox="1">
            <a:spLocks/>
          </p:cNvSpPr>
          <p:nvPr>
            <p:custDataLst>
              <p:tags r:id="rId3"/>
            </p:custDataLst>
          </p:nvPr>
        </p:nvSpPr>
        <p:spPr>
          <a:xfrm>
            <a:off x="492761" y="1409700"/>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36" name="TextBox 35">
            <a:extLst>
              <a:ext uri="{FF2B5EF4-FFF2-40B4-BE49-F238E27FC236}">
                <a16:creationId xmlns:a16="http://schemas.microsoft.com/office/drawing/2014/main" id="{D9CB92F2-FD50-F839-34B0-59EECE80579D}"/>
              </a:ext>
            </a:extLst>
          </p:cNvPr>
          <p:cNvSpPr txBox="1">
            <a:spLocks/>
          </p:cNvSpPr>
          <p:nvPr>
            <p:custDataLst>
              <p:tags r:id="rId4"/>
            </p:custDataLst>
          </p:nvPr>
        </p:nvSpPr>
        <p:spPr>
          <a:xfrm>
            <a:off x="10675323" y="2143126"/>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156" name="Group 155" descr="Confidential document label">
            <a:extLst>
              <a:ext uri="{FF2B5EF4-FFF2-40B4-BE49-F238E27FC236}">
                <a16:creationId xmlns:a16="http://schemas.microsoft.com/office/drawing/2014/main" id="{D88D64AF-5DCE-16F5-28CE-1D4F3EF44BFA}"/>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1D7197C5-2A3E-5C5F-E2BF-4F8157DD985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3F19C649-443D-13A2-DC9B-1912E1FE182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7" name="TextBox 6">
            <a:extLst>
              <a:ext uri="{FF2B5EF4-FFF2-40B4-BE49-F238E27FC236}">
                <a16:creationId xmlns:a16="http://schemas.microsoft.com/office/drawing/2014/main" id="{B1C6C18D-14CE-8CB6-C15F-626897F93A7F}"/>
              </a:ext>
            </a:extLst>
          </p:cNvPr>
          <p:cNvSpPr txBox="1">
            <a:spLocks/>
          </p:cNvSpPr>
          <p:nvPr/>
        </p:nvSpPr>
        <p:spPr>
          <a:xfrm>
            <a:off x="492759" y="1463675"/>
            <a:ext cx="11153807" cy="463550"/>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Q11: Should study requirements (study years) be prescribed in the Planning Guide, or be provided by ERCOT in the scoping document based on future risks and system attributes at the time of study? </a:t>
            </a:r>
            <a:r>
              <a:rPr lang="en-US" sz="1200" i="1"/>
              <a:t>% of respondents</a:t>
            </a:r>
          </a:p>
        </p:txBody>
      </p:sp>
      <p:graphicFrame>
        <p:nvGraphicFramePr>
          <p:cNvPr id="37" name="Chart 36">
            <a:extLst>
              <a:ext uri="{FF2B5EF4-FFF2-40B4-BE49-F238E27FC236}">
                <a16:creationId xmlns:a16="http://schemas.microsoft.com/office/drawing/2014/main" id="{EBA113FB-B809-D970-3D8D-51DA2F7246F8}"/>
              </a:ext>
            </a:extLst>
          </p:cNvPr>
          <p:cNvGraphicFramePr/>
          <p:nvPr>
            <p:custDataLst>
              <p:tags r:id="rId5"/>
            </p:custDataLst>
          </p:nvPr>
        </p:nvGraphicFramePr>
        <p:xfrm>
          <a:off x="989013" y="2428875"/>
          <a:ext cx="9974262" cy="2927350"/>
        </p:xfrm>
        <a:graphic>
          <a:graphicData uri="http://schemas.openxmlformats.org/drawingml/2006/chart">
            <c:chart xmlns:c="http://schemas.openxmlformats.org/drawingml/2006/chart" xmlns:r="http://schemas.openxmlformats.org/officeDocument/2006/relationships" r:id="rId21"/>
          </a:graphicData>
        </a:graphic>
      </p:graphicFrame>
      <p:sp>
        <p:nvSpPr>
          <p:cNvPr id="9" name="Text Placeholder 4">
            <a:extLst>
              <a:ext uri="{FF2B5EF4-FFF2-40B4-BE49-F238E27FC236}">
                <a16:creationId xmlns:a16="http://schemas.microsoft.com/office/drawing/2014/main" id="{33571524-6A6F-FD17-CF47-05E13BD73FB9}"/>
              </a:ext>
            </a:extLst>
          </p:cNvPr>
          <p:cNvSpPr>
            <a:spLocks noGrp="1"/>
          </p:cNvSpPr>
          <p:nvPr>
            <p:custDataLst>
              <p:tags r:id="rId6"/>
            </p:custDataLst>
          </p:nvPr>
        </p:nvSpPr>
        <p:spPr bwMode="auto">
          <a:xfrm>
            <a:off x="512763" y="290353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EAE7164-F476-4C24-B933-CF4B1E5FBD4D}" type="datetime'''''''''''''''TS''''''''''P'''''">
              <a:rPr lang="en-US" altLang="en-US" sz="1200" smtClean="0">
                <a:cs typeface="+mn-cs"/>
              </a:rPr>
              <a:pPr lvl="0">
                <a:spcBef>
                  <a:spcPct val="0"/>
                </a:spcBef>
                <a:spcAft>
                  <a:spcPct val="0"/>
                </a:spcAft>
              </a:pPr>
              <a:t>TSP</a:t>
            </a:fld>
            <a:endParaRPr lang="en-US" sz="1200">
              <a:cs typeface="+mn-cs"/>
            </a:endParaRPr>
          </a:p>
        </p:txBody>
      </p:sp>
      <p:sp>
        <p:nvSpPr>
          <p:cNvPr id="10" name="Text Placeholder 4">
            <a:extLst>
              <a:ext uri="{FF2B5EF4-FFF2-40B4-BE49-F238E27FC236}">
                <a16:creationId xmlns:a16="http://schemas.microsoft.com/office/drawing/2014/main" id="{AAF023D5-91E9-A2BC-25A4-540F2D5F8209}"/>
              </a:ext>
            </a:extLst>
          </p:cNvPr>
          <p:cNvSpPr>
            <a:spLocks noGrp="1"/>
          </p:cNvSpPr>
          <p:nvPr>
            <p:custDataLst>
              <p:tags r:id="rId7"/>
            </p:custDataLst>
          </p:nvPr>
        </p:nvSpPr>
        <p:spPr bwMode="auto">
          <a:xfrm>
            <a:off x="512763" y="35020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18AA451-488F-44E5-A3C9-4FEEC63A2C7E}"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8D526E42-D501-D633-D80B-778E96F2F708}"/>
              </a:ext>
            </a:extLst>
          </p:cNvPr>
          <p:cNvSpPr>
            <a:spLocks noGrp="1"/>
          </p:cNvSpPr>
          <p:nvPr>
            <p:custDataLst>
              <p:tags r:id="rId8"/>
            </p:custDataLst>
          </p:nvPr>
        </p:nvSpPr>
        <p:spPr bwMode="auto">
          <a:xfrm>
            <a:off x="512763" y="41005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A3722C1-DD4A-4A96-BFCD-7AB35F015BBA}" type="datetime'''''''''''''''''''''''''''Ot''h''e''r''''''''''''s'''">
              <a:rPr lang="en-US" altLang="en-US" sz="1200" smtClean="0">
                <a:cs typeface="+mn-cs"/>
              </a:rPr>
              <a:pPr lvl="0">
                <a:spcBef>
                  <a:spcPct val="0"/>
                </a:spcBef>
                <a:spcAft>
                  <a:spcPct val="0"/>
                </a:spcAft>
              </a:pPr>
              <a:t>Others</a:t>
            </a:fld>
            <a:endParaRPr lang="en-US" sz="1200">
              <a:cs typeface="+mn-cs"/>
            </a:endParaRPr>
          </a:p>
        </p:txBody>
      </p:sp>
      <p:sp>
        <p:nvSpPr>
          <p:cNvPr id="200" name="Text Placeholder 4">
            <a:extLst>
              <a:ext uri="{FF2B5EF4-FFF2-40B4-BE49-F238E27FC236}">
                <a16:creationId xmlns:a16="http://schemas.microsoft.com/office/drawing/2014/main" id="{4DB82B97-04ED-445E-48FB-D6C9E83E5765}"/>
              </a:ext>
            </a:extLst>
          </p:cNvPr>
          <p:cNvSpPr>
            <a:spLocks noGrp="1"/>
          </p:cNvSpPr>
          <p:nvPr>
            <p:custDataLst>
              <p:tags r:id="rId9"/>
            </p:custDataLst>
          </p:nvPr>
        </p:nvSpPr>
        <p:spPr bwMode="auto">
          <a:xfrm>
            <a:off x="512763" y="469900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3A7DD7C-46D0-4C73-86E5-3CCBCDF2B77F}" type="datetime'''T''o''''''''''''''''''''ta''''''''''''''''''''''''''''''''l'">
              <a:rPr lang="en-US" altLang="en-US" sz="1200" smtClean="0">
                <a:cs typeface="+mn-cs"/>
              </a:rPr>
              <a:pPr lvl="0">
                <a:spcBef>
                  <a:spcPct val="0"/>
                </a:spcBef>
                <a:spcAft>
                  <a:spcPct val="0"/>
                </a:spcAft>
              </a:pPr>
              <a:t>Total</a:t>
            </a:fld>
            <a:endParaRPr lang="en-US" sz="1200">
              <a:cs typeface="+mn-cs"/>
            </a:endParaRPr>
          </a:p>
        </p:txBody>
      </p:sp>
      <p:sp>
        <p:nvSpPr>
          <p:cNvPr id="14" name="Rectangle 13">
            <a:extLst>
              <a:ext uri="{FF2B5EF4-FFF2-40B4-BE49-F238E27FC236}">
                <a16:creationId xmlns:a16="http://schemas.microsoft.com/office/drawing/2014/main" id="{A37141C2-23BB-3CC3-B616-13D9314C04B2}"/>
              </a:ext>
            </a:extLst>
          </p:cNvPr>
          <p:cNvSpPr/>
          <p:nvPr>
            <p:custDataLst>
              <p:tags r:id="rId10"/>
            </p:custDataLst>
          </p:nvPr>
        </p:nvSpPr>
        <p:spPr bwMode="auto">
          <a:xfrm>
            <a:off x="4181475" y="210820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 name="Rectangle 14">
            <a:extLst>
              <a:ext uri="{FF2B5EF4-FFF2-40B4-BE49-F238E27FC236}">
                <a16:creationId xmlns:a16="http://schemas.microsoft.com/office/drawing/2014/main" id="{78FCB20D-9059-AA29-F88A-67AA938ADA22}"/>
              </a:ext>
            </a:extLst>
          </p:cNvPr>
          <p:cNvSpPr/>
          <p:nvPr>
            <p:custDataLst>
              <p:tags r:id="rId11"/>
            </p:custDataLst>
          </p:nvPr>
        </p:nvSpPr>
        <p:spPr bwMode="auto">
          <a:xfrm>
            <a:off x="6507163" y="210820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 name="Rectangle 15">
            <a:extLst>
              <a:ext uri="{FF2B5EF4-FFF2-40B4-BE49-F238E27FC236}">
                <a16:creationId xmlns:a16="http://schemas.microsoft.com/office/drawing/2014/main" id="{A662D380-55FA-E884-9DF9-A76B4EA29BE6}"/>
              </a:ext>
            </a:extLst>
          </p:cNvPr>
          <p:cNvSpPr/>
          <p:nvPr>
            <p:custDataLst>
              <p:tags r:id="rId12"/>
            </p:custDataLst>
          </p:nvPr>
        </p:nvSpPr>
        <p:spPr bwMode="auto">
          <a:xfrm>
            <a:off x="8901113" y="21082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Text Placeholder 4">
            <a:extLst>
              <a:ext uri="{FF2B5EF4-FFF2-40B4-BE49-F238E27FC236}">
                <a16:creationId xmlns:a16="http://schemas.microsoft.com/office/drawing/2014/main" id="{1CE733EE-8667-F495-7EC7-4E9F887330EE}"/>
              </a:ext>
            </a:extLst>
          </p:cNvPr>
          <p:cNvSpPr>
            <a:spLocks noGrp="1"/>
          </p:cNvSpPr>
          <p:nvPr>
            <p:custDataLst>
              <p:tags r:id="rId13"/>
            </p:custDataLst>
          </p:nvPr>
        </p:nvSpPr>
        <p:spPr bwMode="auto">
          <a:xfrm>
            <a:off x="4397375" y="2106613"/>
            <a:ext cx="20081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799A45F-9C22-495E-8802-9210503D8540}" type="datetime'Pr''''''e''scr''ibe''''d ''in'' Pl''''annin''g'' Gu''''ide'' '">
              <a:rPr lang="en-US" altLang="en-US" sz="1200" smtClean="0">
                <a:cs typeface="+mn-cs"/>
              </a:rPr>
              <a:pPr lvl="0">
                <a:spcBef>
                  <a:spcPct val="0"/>
                </a:spcBef>
                <a:spcAft>
                  <a:spcPct val="0"/>
                </a:spcAft>
              </a:pPr>
              <a:t>Prescribed in Planning Guide </a:t>
            </a:fld>
            <a:endParaRPr lang="en-US" sz="1200">
              <a:cs typeface="+mn-cs"/>
            </a:endParaRPr>
          </a:p>
        </p:txBody>
      </p:sp>
      <p:sp>
        <p:nvSpPr>
          <p:cNvPr id="18" name="Text Placeholder 4">
            <a:extLst>
              <a:ext uri="{FF2B5EF4-FFF2-40B4-BE49-F238E27FC236}">
                <a16:creationId xmlns:a16="http://schemas.microsoft.com/office/drawing/2014/main" id="{E68BC574-0B1D-FAF7-C8E0-FE7A7F142D4F}"/>
              </a:ext>
            </a:extLst>
          </p:cNvPr>
          <p:cNvSpPr>
            <a:spLocks noGrp="1"/>
          </p:cNvSpPr>
          <p:nvPr>
            <p:custDataLst>
              <p:tags r:id="rId14"/>
            </p:custDataLst>
          </p:nvPr>
        </p:nvSpPr>
        <p:spPr bwMode="auto">
          <a:xfrm>
            <a:off x="6723063" y="2106613"/>
            <a:ext cx="20764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EC21AEB-DB35-4366-8728-77602D464C06}" type="datetime'''Prov''id''e''d ''in ''s''''co''p''''''ing ''documen''t'''' '">
              <a:rPr lang="en-US" altLang="en-US" sz="1200" smtClean="0">
                <a:cs typeface="+mn-cs"/>
              </a:rPr>
              <a:pPr lvl="0">
                <a:spcBef>
                  <a:spcPct val="0"/>
                </a:spcBef>
                <a:spcAft>
                  <a:spcPct val="0"/>
                </a:spcAft>
              </a:pPr>
              <a:t>Provided in scoping document </a:t>
            </a:fld>
            <a:endParaRPr lang="en-US" sz="1200">
              <a:cs typeface="+mn-cs"/>
            </a:endParaRPr>
          </a:p>
        </p:txBody>
      </p:sp>
      <p:sp>
        <p:nvSpPr>
          <p:cNvPr id="19" name="Text Placeholder 4">
            <a:extLst>
              <a:ext uri="{FF2B5EF4-FFF2-40B4-BE49-F238E27FC236}">
                <a16:creationId xmlns:a16="http://schemas.microsoft.com/office/drawing/2014/main" id="{1ECDF335-97FF-3A80-CC38-F34D915A7FFA}"/>
              </a:ext>
            </a:extLst>
          </p:cNvPr>
          <p:cNvSpPr>
            <a:spLocks noGrp="1"/>
          </p:cNvSpPr>
          <p:nvPr>
            <p:custDataLst>
              <p:tags r:id="rId15"/>
            </p:custDataLst>
          </p:nvPr>
        </p:nvSpPr>
        <p:spPr bwMode="auto">
          <a:xfrm>
            <a:off x="9117013" y="2106613"/>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EA5C0AE-555E-4992-B14E-908D2A555312}" type="datetime'''''''''''''N''''o ''''o''''pi''n''''ion'''''' '''''''">
              <a:rPr lang="en-US" altLang="en-US" sz="1200" smtClean="0">
                <a:cs typeface="+mn-cs"/>
              </a:rPr>
              <a:pPr lvl="0">
                <a:spcBef>
                  <a:spcPct val="0"/>
                </a:spcBef>
                <a:spcAft>
                  <a:spcPct val="0"/>
                </a:spcAft>
              </a:pPr>
              <a:t>No opinion </a:t>
            </a:fld>
            <a:endParaRPr lang="en-US" sz="1200">
              <a:cs typeface="+mn-cs"/>
            </a:endParaRPr>
          </a:p>
        </p:txBody>
      </p:sp>
      <p:sp>
        <p:nvSpPr>
          <p:cNvPr id="23" name="Oval 22">
            <a:extLst>
              <a:ext uri="{FF2B5EF4-FFF2-40B4-BE49-F238E27FC236}">
                <a16:creationId xmlns:a16="http://schemas.microsoft.com/office/drawing/2014/main" id="{F360F32D-023E-8E8C-6A0E-EC0BECFC6960}"/>
              </a:ext>
            </a:extLst>
          </p:cNvPr>
          <p:cNvSpPr>
            <a:spLocks/>
          </p:cNvSpPr>
          <p:nvPr/>
        </p:nvSpPr>
        <p:spPr>
          <a:xfrm>
            <a:off x="11065852" y="2889466"/>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4" name="Oval 23">
            <a:extLst>
              <a:ext uri="{FF2B5EF4-FFF2-40B4-BE49-F238E27FC236}">
                <a16:creationId xmlns:a16="http://schemas.microsoft.com/office/drawing/2014/main" id="{D9A38A7C-3CCE-13E1-E53D-9197F3DD2A19}"/>
              </a:ext>
            </a:extLst>
          </p:cNvPr>
          <p:cNvSpPr>
            <a:spLocks/>
          </p:cNvSpPr>
          <p:nvPr/>
        </p:nvSpPr>
        <p:spPr>
          <a:xfrm>
            <a:off x="11065852" y="3471068"/>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25" name="Oval 24">
            <a:extLst>
              <a:ext uri="{FF2B5EF4-FFF2-40B4-BE49-F238E27FC236}">
                <a16:creationId xmlns:a16="http://schemas.microsoft.com/office/drawing/2014/main" id="{C35C8E2F-8F77-ADE2-171C-095D719C774E}"/>
              </a:ext>
            </a:extLst>
          </p:cNvPr>
          <p:cNvSpPr>
            <a:spLocks/>
          </p:cNvSpPr>
          <p:nvPr/>
        </p:nvSpPr>
        <p:spPr>
          <a:xfrm>
            <a:off x="11065852" y="4045282"/>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8" name="Oval 27">
            <a:extLst>
              <a:ext uri="{FF2B5EF4-FFF2-40B4-BE49-F238E27FC236}">
                <a16:creationId xmlns:a16="http://schemas.microsoft.com/office/drawing/2014/main" id="{22A044AE-1ECA-81B3-9CB4-8ACC146E6591}"/>
              </a:ext>
            </a:extLst>
          </p:cNvPr>
          <p:cNvSpPr>
            <a:spLocks/>
          </p:cNvSpPr>
          <p:nvPr/>
        </p:nvSpPr>
        <p:spPr>
          <a:xfrm>
            <a:off x="11065852" y="4662820"/>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58</a:t>
            </a:r>
          </a:p>
        </p:txBody>
      </p:sp>
      <p:sp>
        <p:nvSpPr>
          <p:cNvPr id="38" name="5. Source">
            <a:extLst>
              <a:ext uri="{FF2B5EF4-FFF2-40B4-BE49-F238E27FC236}">
                <a16:creationId xmlns:a16="http://schemas.microsoft.com/office/drawing/2014/main" id="{01720722-7EA8-A17D-E22C-B3DBCFDEE599}"/>
              </a:ext>
            </a:extLst>
          </p:cNvPr>
          <p:cNvSpPr txBox="1"/>
          <p:nvPr>
            <p:custDataLst>
              <p:tags r:id="rId16"/>
            </p:custDataLst>
          </p:nvPr>
        </p:nvSpPr>
        <p:spPr>
          <a:xfrm>
            <a:off x="489797" y="6507021"/>
            <a:ext cx="4632325" cy="323850"/>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16 blank responses).</a:t>
            </a:r>
          </a:p>
          <a:p>
            <a:pPr lvl="0"/>
            <a:endParaRPr lang="en-US"/>
          </a:p>
        </p:txBody>
      </p:sp>
      <p:sp>
        <p:nvSpPr>
          <p:cNvPr id="247" name="Oval 246">
            <a:extLst>
              <a:ext uri="{FF2B5EF4-FFF2-40B4-BE49-F238E27FC236}">
                <a16:creationId xmlns:a16="http://schemas.microsoft.com/office/drawing/2014/main" id="{695E46EE-66F7-7D38-703C-6DB4BDCEA2CC}"/>
              </a:ext>
            </a:extLst>
          </p:cNvPr>
          <p:cNvSpPr>
            <a:spLocks/>
          </p:cNvSpPr>
          <p:nvPr/>
        </p:nvSpPr>
        <p:spPr>
          <a:xfrm>
            <a:off x="10157792" y="21066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39" name="Rectangle 38">
            <a:extLst>
              <a:ext uri="{FF2B5EF4-FFF2-40B4-BE49-F238E27FC236}">
                <a16:creationId xmlns:a16="http://schemas.microsoft.com/office/drawing/2014/main" id="{EAE48E1C-24BA-6E1C-B279-607A70AA5E79}"/>
              </a:ext>
            </a:extLst>
          </p:cNvPr>
          <p:cNvSpPr/>
          <p:nvPr/>
        </p:nvSpPr>
        <p:spPr>
          <a:xfrm>
            <a:off x="519096" y="5576982"/>
            <a:ext cx="11153807" cy="723425"/>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Slight majority of TSPs (53%) prefer study requirements to be prescribed in scoping documents</a:t>
            </a:r>
          </a:p>
          <a:p>
            <a:pPr>
              <a:spcBef>
                <a:spcPts val="300"/>
              </a:spcBef>
              <a:spcAft>
                <a:spcPts val="300"/>
              </a:spcAft>
            </a:pPr>
            <a:r>
              <a:rPr lang="en-US" sz="1600" b="1">
                <a:solidFill>
                  <a:schemeClr val="tx1"/>
                </a:solidFill>
              </a:rPr>
              <a:t>Overall, however, more respondents prefer study requirements to be prescribed in the Planning Guide (47%)</a:t>
            </a:r>
          </a:p>
        </p:txBody>
      </p:sp>
      <p:cxnSp>
        <p:nvCxnSpPr>
          <p:cNvPr id="22" name="Straight Connector 21">
            <a:extLst>
              <a:ext uri="{FF2B5EF4-FFF2-40B4-BE49-F238E27FC236}">
                <a16:creationId xmlns:a16="http://schemas.microsoft.com/office/drawing/2014/main" id="{99298F60-72B6-45CA-E9B6-17DDF2BC5A6C}"/>
              </a:ext>
            </a:extLst>
          </p:cNvPr>
          <p:cNvCxnSpPr>
            <a:cxnSpLocks/>
          </p:cNvCxnSpPr>
          <p:nvPr>
            <p:custDataLst>
              <p:tags r:id="rId17"/>
            </p:custDataLst>
          </p:nvPr>
        </p:nvCxnSpPr>
        <p:spPr>
          <a:xfrm>
            <a:off x="492759" y="1951038"/>
            <a:ext cx="1115380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91295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8EAAE-13F2-8E18-EB76-29068E848D2A}"/>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CC4A6BA-09C1-B8CB-B8AF-A1ED3497CF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60" imgH="360" progId="TCLayout.ActiveDocument.1">
                  <p:embed/>
                </p:oleObj>
              </mc:Choice>
              <mc:Fallback>
                <p:oleObj name="think-cell Slide" r:id="rId18" imgW="360" imgH="360" progId="TCLayout.ActiveDocument.1">
                  <p:embed/>
                  <p:pic>
                    <p:nvPicPr>
                      <p:cNvPr id="5" name="Object 6" hidden="1">
                        <a:extLst>
                          <a:ext uri="{FF2B5EF4-FFF2-40B4-BE49-F238E27FC236}">
                            <a16:creationId xmlns:a16="http://schemas.microsoft.com/office/drawing/2014/main" id="{5CC4A6BA-09C1-B8CB-B8AF-A1ED3497CF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704062E-6D25-D986-EBA2-7ED3CBA723C8}"/>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Future Batch processes: </a:t>
            </a:r>
            <a:r>
              <a:rPr lang="en-US"/>
              <a:t>Cadence for future Batch studies</a:t>
            </a:r>
          </a:p>
        </p:txBody>
      </p:sp>
      <p:sp>
        <p:nvSpPr>
          <p:cNvPr id="36" name="TextBox 35">
            <a:extLst>
              <a:ext uri="{FF2B5EF4-FFF2-40B4-BE49-F238E27FC236}">
                <a16:creationId xmlns:a16="http://schemas.microsoft.com/office/drawing/2014/main" id="{28B743E3-CD9C-6EC5-4978-02A4E4A6C82A}"/>
              </a:ext>
            </a:extLst>
          </p:cNvPr>
          <p:cNvSpPr txBox="1">
            <a:spLocks/>
          </p:cNvSpPr>
          <p:nvPr>
            <p:custDataLst>
              <p:tags r:id="rId3"/>
            </p:custDataLst>
          </p:nvPr>
        </p:nvSpPr>
        <p:spPr>
          <a:xfrm>
            <a:off x="10684849" y="2071181"/>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156" name="Group 155" descr="Confidential document label">
            <a:extLst>
              <a:ext uri="{FF2B5EF4-FFF2-40B4-BE49-F238E27FC236}">
                <a16:creationId xmlns:a16="http://schemas.microsoft.com/office/drawing/2014/main" id="{9D4BFC27-7996-6CEC-7D6F-FA9F200BDEA3}"/>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F343F7B7-DA8E-B4DE-0CAE-1FDD3E1D9E9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E1E2FBF0-65D5-73C9-68BA-6EE0F6FC86D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47" name="Oval 246">
            <a:extLst>
              <a:ext uri="{FF2B5EF4-FFF2-40B4-BE49-F238E27FC236}">
                <a16:creationId xmlns:a16="http://schemas.microsoft.com/office/drawing/2014/main" id="{D11B6477-FD65-286B-7E7F-4236D14E4812}"/>
              </a:ext>
            </a:extLst>
          </p:cNvPr>
          <p:cNvSpPr>
            <a:spLocks/>
          </p:cNvSpPr>
          <p:nvPr/>
        </p:nvSpPr>
        <p:spPr>
          <a:xfrm>
            <a:off x="10167318" y="203466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graphicFrame>
        <p:nvGraphicFramePr>
          <p:cNvPr id="32" name="Chart 31">
            <a:extLst>
              <a:ext uri="{FF2B5EF4-FFF2-40B4-BE49-F238E27FC236}">
                <a16:creationId xmlns:a16="http://schemas.microsoft.com/office/drawing/2014/main" id="{6B6454FD-53D5-0873-6DE3-58CDA8175751}"/>
              </a:ext>
            </a:extLst>
          </p:cNvPr>
          <p:cNvGraphicFramePr/>
          <p:nvPr>
            <p:custDataLst>
              <p:tags r:id="rId4"/>
            </p:custDataLst>
          </p:nvPr>
        </p:nvGraphicFramePr>
        <p:xfrm>
          <a:off x="989013" y="2478088"/>
          <a:ext cx="9947275" cy="3097212"/>
        </p:xfrm>
        <a:graphic>
          <a:graphicData uri="http://schemas.openxmlformats.org/drawingml/2006/chart">
            <c:chart xmlns:c="http://schemas.openxmlformats.org/drawingml/2006/chart" xmlns:r="http://schemas.openxmlformats.org/officeDocument/2006/relationships" r:id="rId20"/>
          </a:graphicData>
        </a:graphic>
      </p:graphicFrame>
      <p:sp>
        <p:nvSpPr>
          <p:cNvPr id="251" name="Text Placeholder 4">
            <a:extLst>
              <a:ext uri="{FF2B5EF4-FFF2-40B4-BE49-F238E27FC236}">
                <a16:creationId xmlns:a16="http://schemas.microsoft.com/office/drawing/2014/main" id="{0AF723F2-31FE-0619-19AD-A43AC6EA7A57}"/>
              </a:ext>
            </a:extLst>
          </p:cNvPr>
          <p:cNvSpPr>
            <a:spLocks noGrp="1"/>
          </p:cNvSpPr>
          <p:nvPr>
            <p:custDataLst>
              <p:tags r:id="rId5"/>
            </p:custDataLst>
          </p:nvPr>
        </p:nvSpPr>
        <p:spPr bwMode="auto">
          <a:xfrm>
            <a:off x="512763" y="29733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BD110A2-F5F2-47FA-832A-0924B6756533}" type="datetime'''T''''''''''''''S''''''''''''''P'''''''''''''''''''''">
              <a:rPr lang="en-US" altLang="en-US" sz="1200" smtClean="0">
                <a:cs typeface="+mn-cs"/>
              </a:rPr>
              <a:pPr lvl="0">
                <a:spcBef>
                  <a:spcPct val="0"/>
                </a:spcBef>
                <a:spcAft>
                  <a:spcPct val="0"/>
                </a:spcAft>
              </a:pPr>
              <a:t>TSP</a:t>
            </a:fld>
            <a:endParaRPr lang="en-US" sz="1200">
              <a:cs typeface="+mn-cs"/>
            </a:endParaRPr>
          </a:p>
        </p:txBody>
      </p:sp>
      <p:sp>
        <p:nvSpPr>
          <p:cNvPr id="252" name="Text Placeholder 4">
            <a:extLst>
              <a:ext uri="{FF2B5EF4-FFF2-40B4-BE49-F238E27FC236}">
                <a16:creationId xmlns:a16="http://schemas.microsoft.com/office/drawing/2014/main" id="{22E77215-B65C-2D84-C6BE-BF1E193C9AE7}"/>
              </a:ext>
            </a:extLst>
          </p:cNvPr>
          <p:cNvSpPr>
            <a:spLocks noGrp="1"/>
          </p:cNvSpPr>
          <p:nvPr>
            <p:custDataLst>
              <p:tags r:id="rId6"/>
            </p:custDataLst>
          </p:nvPr>
        </p:nvSpPr>
        <p:spPr bwMode="auto">
          <a:xfrm>
            <a:off x="512763" y="36147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CAA067F-8585-4B71-8E60-28BBEB076095}" type="datetime'''I''''''''''''''L''''''''''''''L''''E'''">
              <a:rPr lang="en-US" altLang="en-US" sz="1200" smtClean="0">
                <a:cs typeface="+mn-cs"/>
              </a:rPr>
              <a:pPr lvl="0">
                <a:spcBef>
                  <a:spcPct val="0"/>
                </a:spcBef>
                <a:spcAft>
                  <a:spcPct val="0"/>
                </a:spcAft>
              </a:pPr>
              <a:t>ILLE</a:t>
            </a:fld>
            <a:endParaRPr lang="en-US" sz="1200">
              <a:cs typeface="+mn-cs"/>
            </a:endParaRPr>
          </a:p>
        </p:txBody>
      </p:sp>
      <p:sp>
        <p:nvSpPr>
          <p:cNvPr id="253" name="Text Placeholder 4">
            <a:extLst>
              <a:ext uri="{FF2B5EF4-FFF2-40B4-BE49-F238E27FC236}">
                <a16:creationId xmlns:a16="http://schemas.microsoft.com/office/drawing/2014/main" id="{FC8445EA-CEDA-42B9-1C3A-125E69469B0F}"/>
              </a:ext>
            </a:extLst>
          </p:cNvPr>
          <p:cNvSpPr>
            <a:spLocks noGrp="1"/>
          </p:cNvSpPr>
          <p:nvPr>
            <p:custDataLst>
              <p:tags r:id="rId7"/>
            </p:custDataLst>
          </p:nvPr>
        </p:nvSpPr>
        <p:spPr bwMode="auto">
          <a:xfrm>
            <a:off x="512763" y="42560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28D8B56-E657-46E0-9A3C-DFCBDF37004E}" type="datetime'O''''''''''''t''''''''h''''e''''''''''''''''rs'">
              <a:rPr lang="en-US" altLang="en-US" sz="1200" smtClean="0">
                <a:cs typeface="+mn-cs"/>
              </a:rPr>
              <a:pPr lvl="0">
                <a:spcBef>
                  <a:spcPct val="0"/>
                </a:spcBef>
                <a:spcAft>
                  <a:spcPct val="0"/>
                </a:spcAft>
              </a:pPr>
              <a:t>Others</a:t>
            </a:fld>
            <a:endParaRPr lang="en-US" sz="1200">
              <a:cs typeface="+mn-cs"/>
            </a:endParaRPr>
          </a:p>
        </p:txBody>
      </p:sp>
      <p:sp>
        <p:nvSpPr>
          <p:cNvPr id="254" name="Text Placeholder 4">
            <a:extLst>
              <a:ext uri="{FF2B5EF4-FFF2-40B4-BE49-F238E27FC236}">
                <a16:creationId xmlns:a16="http://schemas.microsoft.com/office/drawing/2014/main" id="{E4DE5AB6-B9F7-6BF8-440D-FE2BCDAD9936}"/>
              </a:ext>
            </a:extLst>
          </p:cNvPr>
          <p:cNvSpPr>
            <a:spLocks noGrp="1"/>
          </p:cNvSpPr>
          <p:nvPr>
            <p:custDataLst>
              <p:tags r:id="rId8"/>
            </p:custDataLst>
          </p:nvPr>
        </p:nvSpPr>
        <p:spPr bwMode="auto">
          <a:xfrm>
            <a:off x="512763" y="48958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AADE882-ED91-4C18-BF2F-C8D30E4DA2CD}" type="datetime'''''''To''''''''''''''t''a''''''''''''''''''''''''''''l'">
              <a:rPr lang="en-US" altLang="en-US" sz="1200" smtClean="0">
                <a:cs typeface="+mn-cs"/>
              </a:rPr>
              <a:pPr lvl="0">
                <a:spcBef>
                  <a:spcPct val="0"/>
                </a:spcBef>
                <a:spcAft>
                  <a:spcPct val="0"/>
                </a:spcAft>
              </a:pPr>
              <a:t>Total</a:t>
            </a:fld>
            <a:endParaRPr lang="en-US" sz="1200">
              <a:cs typeface="+mn-cs"/>
            </a:endParaRPr>
          </a:p>
        </p:txBody>
      </p:sp>
      <p:sp>
        <p:nvSpPr>
          <p:cNvPr id="265" name="5. Source">
            <a:extLst>
              <a:ext uri="{FF2B5EF4-FFF2-40B4-BE49-F238E27FC236}">
                <a16:creationId xmlns:a16="http://schemas.microsoft.com/office/drawing/2014/main" id="{AD0417F2-34EE-5F5A-25BD-97D0B5A4AE41}"/>
              </a:ext>
            </a:extLst>
          </p:cNvPr>
          <p:cNvSpPr txBox="1"/>
          <p:nvPr>
            <p:custDataLst>
              <p:tags r:id="rId9"/>
            </p:custDataLst>
          </p:nvPr>
        </p:nvSpPr>
        <p:spPr>
          <a:xfrm>
            <a:off x="521161" y="6434674"/>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14 blank responses).</a:t>
            </a:r>
          </a:p>
          <a:p>
            <a:pPr lvl="0"/>
            <a:endParaRPr lang="en-US"/>
          </a:p>
        </p:txBody>
      </p:sp>
      <p:sp>
        <p:nvSpPr>
          <p:cNvPr id="273" name="Rectangle 272">
            <a:extLst>
              <a:ext uri="{FF2B5EF4-FFF2-40B4-BE49-F238E27FC236}">
                <a16:creationId xmlns:a16="http://schemas.microsoft.com/office/drawing/2014/main" id="{ECA90B00-7081-52BE-2D52-8C55577D7A7C}"/>
              </a:ext>
            </a:extLst>
          </p:cNvPr>
          <p:cNvSpPr/>
          <p:nvPr>
            <p:custDataLst>
              <p:tags r:id="rId10"/>
            </p:custDataLst>
          </p:nvPr>
        </p:nvSpPr>
        <p:spPr bwMode="auto">
          <a:xfrm>
            <a:off x="790575" y="209708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4" name="Rectangle 273">
            <a:extLst>
              <a:ext uri="{FF2B5EF4-FFF2-40B4-BE49-F238E27FC236}">
                <a16:creationId xmlns:a16="http://schemas.microsoft.com/office/drawing/2014/main" id="{8E433AA8-0DA8-525F-9E9C-04BD73CACE7E}"/>
              </a:ext>
            </a:extLst>
          </p:cNvPr>
          <p:cNvSpPr/>
          <p:nvPr>
            <p:custDataLst>
              <p:tags r:id="rId11"/>
            </p:custDataLst>
          </p:nvPr>
        </p:nvSpPr>
        <p:spPr bwMode="auto">
          <a:xfrm>
            <a:off x="5259388" y="20970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5" name="Rectangle 274">
            <a:extLst>
              <a:ext uri="{FF2B5EF4-FFF2-40B4-BE49-F238E27FC236}">
                <a16:creationId xmlns:a16="http://schemas.microsoft.com/office/drawing/2014/main" id="{6A923545-1B78-0DFD-C30E-24CF91DFBB8F}"/>
              </a:ext>
            </a:extLst>
          </p:cNvPr>
          <p:cNvSpPr/>
          <p:nvPr>
            <p:custDataLst>
              <p:tags r:id="rId12"/>
            </p:custDataLst>
          </p:nvPr>
        </p:nvSpPr>
        <p:spPr bwMode="auto">
          <a:xfrm>
            <a:off x="8864600" y="20970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69" name="Text Placeholder 4">
            <a:extLst>
              <a:ext uri="{FF2B5EF4-FFF2-40B4-BE49-F238E27FC236}">
                <a16:creationId xmlns:a16="http://schemas.microsoft.com/office/drawing/2014/main" id="{2426CA5F-D60A-E78C-228D-302729B1AF3F}"/>
              </a:ext>
            </a:extLst>
          </p:cNvPr>
          <p:cNvSpPr>
            <a:spLocks noGrp="1"/>
          </p:cNvSpPr>
          <p:nvPr>
            <p:custDataLst>
              <p:tags r:id="rId13"/>
            </p:custDataLst>
          </p:nvPr>
        </p:nvSpPr>
        <p:spPr bwMode="auto">
          <a:xfrm>
            <a:off x="1006475" y="2095500"/>
            <a:ext cx="41513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B641089-B6D5-4876-87DA-BCB7B5965754}" type="thinkcell&lt;?xml version=&quot;1.0&quot; encoding=&quot;UTF-16&quot; standalone=&quot;yes&quot;?&gt;&lt;root reqver=&quot;28224&quot;&gt;&lt;version val=&quot;35920&quot;/&gt;&lt;PersistentType&gt;&lt;m_guid val=&quot;2d30752a-95d1-4e3d-977d-a8e73d9d8a62&quot;/&gt;&lt;m_prec&gt;&lt;m_yearfmt&gt;&lt;begin val=&quot;0&quot;/&gt;&lt;end val=&quot;4&quot;/&gt;&lt;/m_yearfmt&gt;&lt;/m_prec&gt;&lt;m_bUseExcelFont val=&quot;0&quot;/&gt;&lt;m_bUseExcelFontColor val=&quot;0&quot;/&gt;&lt;/PersistentType&gt;&lt;/root&gt;">
              <a:rPr lang="en-US" altLang="en-US" sz="1200" smtClean="0">
                <a:cs typeface="+mn-cs"/>
              </a:rPr>
              <a:pPr/>
              <a:t>Y2, Y3, Y4, Y5, and Y6 – more studies, slower batch process </a:t>
            </a:fld>
            <a:endParaRPr lang="en-US" sz="1200">
              <a:cs typeface="+mn-cs"/>
            </a:endParaRPr>
          </a:p>
        </p:txBody>
      </p:sp>
      <p:sp>
        <p:nvSpPr>
          <p:cNvPr id="271" name="Text Placeholder 4">
            <a:extLst>
              <a:ext uri="{FF2B5EF4-FFF2-40B4-BE49-F238E27FC236}">
                <a16:creationId xmlns:a16="http://schemas.microsoft.com/office/drawing/2014/main" id="{5E01A2E1-C65B-E753-372A-43E7B443FA8B}"/>
              </a:ext>
            </a:extLst>
          </p:cNvPr>
          <p:cNvSpPr>
            <a:spLocks noGrp="1"/>
          </p:cNvSpPr>
          <p:nvPr>
            <p:custDataLst>
              <p:tags r:id="rId14"/>
            </p:custDataLst>
          </p:nvPr>
        </p:nvSpPr>
        <p:spPr bwMode="auto">
          <a:xfrm>
            <a:off x="5475288" y="2095500"/>
            <a:ext cx="32877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6E5B38-4A72-43C1-A92F-E5224935870B}" type="datetime'Y''2, Y5, Y6 – few''er studies, faste''r ba''tch pro''c''ess '">
              <a:rPr lang="en-US" altLang="en-US" sz="1200" smtClean="0">
                <a:cs typeface="+mn-cs"/>
              </a:rPr>
              <a:pPr lvl="0">
                <a:spcBef>
                  <a:spcPct val="0"/>
                </a:spcBef>
                <a:spcAft>
                  <a:spcPct val="0"/>
                </a:spcAft>
              </a:pPr>
              <a:t>Y2, Y5, Y6 – fewer studies, faster batch process </a:t>
            </a:fld>
            <a:endParaRPr lang="en-US" sz="1200">
              <a:cs typeface="+mn-cs"/>
            </a:endParaRPr>
          </a:p>
        </p:txBody>
      </p:sp>
      <p:sp>
        <p:nvSpPr>
          <p:cNvPr id="270" name="Text Placeholder 4">
            <a:extLst>
              <a:ext uri="{FF2B5EF4-FFF2-40B4-BE49-F238E27FC236}">
                <a16:creationId xmlns:a16="http://schemas.microsoft.com/office/drawing/2014/main" id="{F762F848-B8C5-E90F-DA0A-3B047820B37C}"/>
              </a:ext>
            </a:extLst>
          </p:cNvPr>
          <p:cNvSpPr>
            <a:spLocks noGrp="1"/>
          </p:cNvSpPr>
          <p:nvPr>
            <p:custDataLst>
              <p:tags r:id="rId15"/>
            </p:custDataLst>
          </p:nvPr>
        </p:nvSpPr>
        <p:spPr bwMode="auto">
          <a:xfrm>
            <a:off x="9080500" y="20955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42CC57A-3B9B-4980-BD5A-4AC47D02C350}" type="datetime'''''No'''' o''''''''''p''i''n''''''''''i''''''on'''''' '''''''">
              <a:rPr lang="en-US" altLang="en-US" sz="1200" smtClean="0">
                <a:cs typeface="+mn-cs"/>
              </a:rPr>
              <a:pPr lvl="0">
                <a:spcBef>
                  <a:spcPct val="0"/>
                </a:spcBef>
                <a:spcAft>
                  <a:spcPct val="0"/>
                </a:spcAft>
              </a:pPr>
              <a:t>No opinion </a:t>
            </a:fld>
            <a:endParaRPr lang="en-US" sz="1200">
              <a:cs typeface="+mn-cs"/>
            </a:endParaRPr>
          </a:p>
        </p:txBody>
      </p:sp>
      <p:sp>
        <p:nvSpPr>
          <p:cNvPr id="277" name="Oval 276">
            <a:extLst>
              <a:ext uri="{FF2B5EF4-FFF2-40B4-BE49-F238E27FC236}">
                <a16:creationId xmlns:a16="http://schemas.microsoft.com/office/drawing/2014/main" id="{1DAFF27E-0E83-130E-CCF0-6A5CAE0821D8}"/>
              </a:ext>
            </a:extLst>
          </p:cNvPr>
          <p:cNvSpPr>
            <a:spLocks/>
          </p:cNvSpPr>
          <p:nvPr/>
        </p:nvSpPr>
        <p:spPr>
          <a:xfrm>
            <a:off x="11092231" y="2928215"/>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78" name="Oval 277">
            <a:extLst>
              <a:ext uri="{FF2B5EF4-FFF2-40B4-BE49-F238E27FC236}">
                <a16:creationId xmlns:a16="http://schemas.microsoft.com/office/drawing/2014/main" id="{B7B187FF-D545-10C9-AADB-5D7E942CAB7D}"/>
              </a:ext>
            </a:extLst>
          </p:cNvPr>
          <p:cNvSpPr>
            <a:spLocks/>
          </p:cNvSpPr>
          <p:nvPr/>
        </p:nvSpPr>
        <p:spPr>
          <a:xfrm>
            <a:off x="11092231" y="3583781"/>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29</a:t>
            </a:r>
          </a:p>
        </p:txBody>
      </p:sp>
      <p:sp>
        <p:nvSpPr>
          <p:cNvPr id="279" name="Oval 278">
            <a:extLst>
              <a:ext uri="{FF2B5EF4-FFF2-40B4-BE49-F238E27FC236}">
                <a16:creationId xmlns:a16="http://schemas.microsoft.com/office/drawing/2014/main" id="{58AD0970-C1C0-11DE-1787-D96892CB407B}"/>
              </a:ext>
            </a:extLst>
          </p:cNvPr>
          <p:cNvSpPr>
            <a:spLocks/>
          </p:cNvSpPr>
          <p:nvPr/>
        </p:nvSpPr>
        <p:spPr>
          <a:xfrm>
            <a:off x="11092231" y="4212106"/>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16</a:t>
            </a:r>
          </a:p>
        </p:txBody>
      </p:sp>
      <p:sp>
        <p:nvSpPr>
          <p:cNvPr id="280" name="Oval 279">
            <a:extLst>
              <a:ext uri="{FF2B5EF4-FFF2-40B4-BE49-F238E27FC236}">
                <a16:creationId xmlns:a16="http://schemas.microsoft.com/office/drawing/2014/main" id="{E86D0CDF-85D3-7583-590C-B9386FC79D9A}"/>
              </a:ext>
            </a:extLst>
          </p:cNvPr>
          <p:cNvSpPr>
            <a:spLocks/>
          </p:cNvSpPr>
          <p:nvPr/>
        </p:nvSpPr>
        <p:spPr>
          <a:xfrm>
            <a:off x="11092231" y="4829501"/>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60</a:t>
            </a:r>
          </a:p>
        </p:txBody>
      </p:sp>
      <p:sp>
        <p:nvSpPr>
          <p:cNvPr id="39" name="Rectangle 38">
            <a:extLst>
              <a:ext uri="{FF2B5EF4-FFF2-40B4-BE49-F238E27FC236}">
                <a16:creationId xmlns:a16="http://schemas.microsoft.com/office/drawing/2014/main" id="{5785BEA6-62A5-E169-C755-68228C33AD36}"/>
              </a:ext>
            </a:extLst>
          </p:cNvPr>
          <p:cNvSpPr/>
          <p:nvPr/>
        </p:nvSpPr>
        <p:spPr>
          <a:xfrm>
            <a:off x="504793" y="5772496"/>
            <a:ext cx="11153807" cy="369332"/>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Majority of respondents (65%) favor speed: a “fewer studies, faster Batch process” approach</a:t>
            </a:r>
          </a:p>
        </p:txBody>
      </p:sp>
      <p:sp>
        <p:nvSpPr>
          <p:cNvPr id="20" name="TextBox 19">
            <a:extLst>
              <a:ext uri="{FF2B5EF4-FFF2-40B4-BE49-F238E27FC236}">
                <a16:creationId xmlns:a16="http://schemas.microsoft.com/office/drawing/2014/main" id="{769FDC1E-130A-2EC9-C734-B681566B53D9}"/>
              </a:ext>
            </a:extLst>
          </p:cNvPr>
          <p:cNvSpPr txBox="1">
            <a:spLocks/>
          </p:cNvSpPr>
          <p:nvPr/>
        </p:nvSpPr>
        <p:spPr>
          <a:xfrm>
            <a:off x="492759" y="1463675"/>
            <a:ext cx="11153807" cy="463550"/>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b="1"/>
              <a:t>Q12: Which years should ERCOT study (i.e., identify transmission projects) in Batch study? As a point of reference, Batch Zero studies Y2, Y4, and Y6 (three years). End-to-end time to execute the Batch study (and the overall CTP process) will take longer if more years are studied, </a:t>
            </a:r>
            <a:r>
              <a:rPr lang="en-US" sz="1200"/>
              <a:t>% of respondents</a:t>
            </a:r>
          </a:p>
        </p:txBody>
      </p:sp>
      <p:cxnSp>
        <p:nvCxnSpPr>
          <p:cNvPr id="21" name="Straight Connector 20">
            <a:extLst>
              <a:ext uri="{FF2B5EF4-FFF2-40B4-BE49-F238E27FC236}">
                <a16:creationId xmlns:a16="http://schemas.microsoft.com/office/drawing/2014/main" id="{EB06060A-9441-A5ED-EBAB-E069D6681C18}"/>
              </a:ext>
            </a:extLst>
          </p:cNvPr>
          <p:cNvCxnSpPr>
            <a:cxnSpLocks/>
          </p:cNvCxnSpPr>
          <p:nvPr>
            <p:custDataLst>
              <p:tags r:id="rId16"/>
            </p:custDataLst>
          </p:nvPr>
        </p:nvCxnSpPr>
        <p:spPr>
          <a:xfrm>
            <a:off x="492759" y="1951038"/>
            <a:ext cx="1115380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4087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30DC2-72E4-EB8F-67E5-8FD2104930E6}"/>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8B4BD5EF-6385-6AAF-3920-7420FA480FB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84" imgH="486" progId="TCLayout.ActiveDocument.1">
                  <p:embed/>
                </p:oleObj>
              </mc:Choice>
              <mc:Fallback>
                <p:oleObj name="think-cell Slide" r:id="rId38" imgW="484" imgH="486" progId="TCLayout.ActiveDocument.1">
                  <p:embed/>
                  <p:pic>
                    <p:nvPicPr>
                      <p:cNvPr id="5" name="Object 6" hidden="1">
                        <a:extLst>
                          <a:ext uri="{FF2B5EF4-FFF2-40B4-BE49-F238E27FC236}">
                            <a16:creationId xmlns:a16="http://schemas.microsoft.com/office/drawing/2014/main" id="{8B4BD5EF-6385-6AAF-3920-7420FA480FB8}"/>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cxnSp>
        <p:nvCxnSpPr>
          <p:cNvPr id="8" name="LineContentSeparatorDefaultVertical 27">
            <a:extLst>
              <a:ext uri="{FF2B5EF4-FFF2-40B4-BE49-F238E27FC236}">
                <a16:creationId xmlns:a16="http://schemas.microsoft.com/office/drawing/2014/main" id="{88A8DF81-F977-3E91-94F7-8803329CEBDE}"/>
              </a:ext>
            </a:extLst>
          </p:cNvPr>
          <p:cNvCxnSpPr>
            <a:cxnSpLocks/>
          </p:cNvCxnSpPr>
          <p:nvPr>
            <p:custDataLst>
              <p:tags r:id="rId2"/>
            </p:custDataLst>
          </p:nvPr>
        </p:nvCxnSpPr>
        <p:spPr>
          <a:xfrm>
            <a:off x="8355175" y="1245149"/>
            <a:ext cx="0" cy="5223359"/>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6EFA9F1-E8D6-B502-D576-B51B0D8836AB}"/>
              </a:ext>
            </a:extLst>
          </p:cNvPr>
          <p:cNvSpPr txBox="1">
            <a:spLocks/>
          </p:cNvSpPr>
          <p:nvPr>
            <p:custDataLst>
              <p:tags r:id="rId3"/>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Q16a: Would you consider this to be a…?        </a:t>
            </a:r>
            <a:r>
              <a:rPr lang="en-US" sz="1200" i="1"/>
              <a:t>% of respondents</a:t>
            </a:r>
          </a:p>
        </p:txBody>
      </p:sp>
      <p:cxnSp>
        <p:nvCxnSpPr>
          <p:cNvPr id="10" name="Straight Connector 9">
            <a:extLst>
              <a:ext uri="{FF2B5EF4-FFF2-40B4-BE49-F238E27FC236}">
                <a16:creationId xmlns:a16="http://schemas.microsoft.com/office/drawing/2014/main" id="{8536C5AE-9F61-A2F6-6490-61807030C63D}"/>
              </a:ext>
            </a:extLst>
          </p:cNvPr>
          <p:cNvCxnSpPr>
            <a:cxnSpLocks/>
          </p:cNvCxnSpPr>
          <p:nvPr>
            <p:custDataLst>
              <p:tags r:id="rId4"/>
            </p:custDataLst>
          </p:nvPr>
        </p:nvCxnSpPr>
        <p:spPr>
          <a:xfrm>
            <a:off x="8547099" y="1994979"/>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7" name="Chart 26">
            <a:extLst>
              <a:ext uri="{FF2B5EF4-FFF2-40B4-BE49-F238E27FC236}">
                <a16:creationId xmlns:a16="http://schemas.microsoft.com/office/drawing/2014/main" id="{46140195-66D3-5312-BF9F-2F75BF898331}"/>
              </a:ext>
            </a:extLst>
          </p:cNvPr>
          <p:cNvGraphicFramePr/>
          <p:nvPr>
            <p:custDataLst>
              <p:tags r:id="rId5"/>
            </p:custDataLst>
          </p:nvPr>
        </p:nvGraphicFramePr>
        <p:xfrm>
          <a:off x="9039225" y="2706688"/>
          <a:ext cx="2268538" cy="2868612"/>
        </p:xfrm>
        <a:graphic>
          <a:graphicData uri="http://schemas.openxmlformats.org/drawingml/2006/chart">
            <c:chart xmlns:c="http://schemas.openxmlformats.org/drawingml/2006/chart" xmlns:r="http://schemas.openxmlformats.org/officeDocument/2006/relationships" r:id="rId40"/>
          </a:graphicData>
        </a:graphic>
      </p:graphicFrame>
      <p:sp>
        <p:nvSpPr>
          <p:cNvPr id="12" name="Text Placeholder 4">
            <a:extLst>
              <a:ext uri="{FF2B5EF4-FFF2-40B4-BE49-F238E27FC236}">
                <a16:creationId xmlns:a16="http://schemas.microsoft.com/office/drawing/2014/main" id="{B5BC6B59-F1BE-03C2-5378-67D13E34562B}"/>
              </a:ext>
            </a:extLst>
          </p:cNvPr>
          <p:cNvSpPr>
            <a:spLocks noGrp="1"/>
          </p:cNvSpPr>
          <p:nvPr>
            <p:custDataLst>
              <p:tags r:id="rId6"/>
            </p:custDataLst>
          </p:nvPr>
        </p:nvSpPr>
        <p:spPr bwMode="auto">
          <a:xfrm>
            <a:off x="8562975" y="31734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FE5CF1C-260F-48C0-9902-B18F096B503E}" type="datetime'''''''''''''''''''''''''''''''''T''''S''''''''''''''P'''''''">
              <a:rPr lang="en-US" altLang="en-US" sz="1200" smtClean="0">
                <a:cs typeface="+mn-cs"/>
              </a:rPr>
              <a:pPr lvl="0">
                <a:spcBef>
                  <a:spcPct val="0"/>
                </a:spcBef>
                <a:spcAft>
                  <a:spcPct val="0"/>
                </a:spcAft>
              </a:pPr>
              <a:t>TSP</a:t>
            </a:fld>
            <a:endParaRPr lang="en-US" sz="1200">
              <a:cs typeface="+mn-cs"/>
            </a:endParaRPr>
          </a:p>
        </p:txBody>
      </p:sp>
      <p:sp>
        <p:nvSpPr>
          <p:cNvPr id="13" name="Text Placeholder 4">
            <a:extLst>
              <a:ext uri="{FF2B5EF4-FFF2-40B4-BE49-F238E27FC236}">
                <a16:creationId xmlns:a16="http://schemas.microsoft.com/office/drawing/2014/main" id="{3F38BE88-4A1C-50EC-AAF9-77F913F57792}"/>
              </a:ext>
            </a:extLst>
          </p:cNvPr>
          <p:cNvSpPr>
            <a:spLocks noGrp="1"/>
          </p:cNvSpPr>
          <p:nvPr>
            <p:custDataLst>
              <p:tags r:id="rId7"/>
            </p:custDataLst>
          </p:nvPr>
        </p:nvSpPr>
        <p:spPr bwMode="auto">
          <a:xfrm>
            <a:off x="8562975" y="37576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6C24D94-E8AD-4325-B5C1-638319B0260A}" type="datetime'''''''''''''I''LL''''''''''''E'''''''''''''''''''''''">
              <a:rPr lang="en-US" altLang="en-US" sz="1200" smtClean="0">
                <a:cs typeface="+mn-cs"/>
              </a:rPr>
              <a:pPr lvl="0">
                <a:spcBef>
                  <a:spcPct val="0"/>
                </a:spcBef>
                <a:spcAft>
                  <a:spcPct val="0"/>
                </a:spcAft>
              </a:pPr>
              <a:t>ILLE</a:t>
            </a:fld>
            <a:endParaRPr lang="en-US" sz="1200">
              <a:cs typeface="+mn-cs"/>
            </a:endParaRPr>
          </a:p>
        </p:txBody>
      </p:sp>
      <p:sp>
        <p:nvSpPr>
          <p:cNvPr id="14" name="Text Placeholder 4">
            <a:extLst>
              <a:ext uri="{FF2B5EF4-FFF2-40B4-BE49-F238E27FC236}">
                <a16:creationId xmlns:a16="http://schemas.microsoft.com/office/drawing/2014/main" id="{E0317675-E91D-C7A1-905A-588634195BF9}"/>
              </a:ext>
            </a:extLst>
          </p:cNvPr>
          <p:cNvSpPr>
            <a:spLocks noGrp="1"/>
          </p:cNvSpPr>
          <p:nvPr>
            <p:custDataLst>
              <p:tags r:id="rId8"/>
            </p:custDataLst>
          </p:nvPr>
        </p:nvSpPr>
        <p:spPr bwMode="auto">
          <a:xfrm>
            <a:off x="8562975" y="43418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EFF6E3B-0E7F-4027-9053-B88FEE317201}" type="datetime'''''''''O''''''th''e''''''''r''''''''''''s'''''''">
              <a:rPr lang="en-US" altLang="en-US" sz="1200" smtClean="0">
                <a:cs typeface="+mn-cs"/>
              </a:rPr>
              <a:pPr lvl="0">
                <a:spcBef>
                  <a:spcPct val="0"/>
                </a:spcBef>
                <a:spcAft>
                  <a:spcPct val="0"/>
                </a:spcAft>
              </a:pPr>
              <a:t>Others</a:t>
            </a:fld>
            <a:endParaRPr lang="en-US" sz="1200">
              <a:cs typeface="+mn-cs"/>
            </a:endParaRPr>
          </a:p>
        </p:txBody>
      </p:sp>
      <p:sp>
        <p:nvSpPr>
          <p:cNvPr id="15" name="Text Placeholder 4">
            <a:extLst>
              <a:ext uri="{FF2B5EF4-FFF2-40B4-BE49-F238E27FC236}">
                <a16:creationId xmlns:a16="http://schemas.microsoft.com/office/drawing/2014/main" id="{6E610DFA-B8CC-AFA6-27A0-6915F9EDDDD6}"/>
              </a:ext>
            </a:extLst>
          </p:cNvPr>
          <p:cNvSpPr>
            <a:spLocks noGrp="1"/>
          </p:cNvSpPr>
          <p:nvPr>
            <p:custDataLst>
              <p:tags r:id="rId9"/>
            </p:custDataLst>
          </p:nvPr>
        </p:nvSpPr>
        <p:spPr bwMode="auto">
          <a:xfrm>
            <a:off x="8562975" y="49244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66ECE9-AA3C-4B6A-8021-7E365B92AA52}" type="datetime'T''''''''''''''''''''o''''''''''''t''''''''''a''''''''l'''">
              <a:rPr lang="en-US" altLang="en-US" sz="1200" smtClean="0">
                <a:cs typeface="+mn-cs"/>
              </a:rPr>
              <a:pPr lvl="0">
                <a:spcBef>
                  <a:spcPct val="0"/>
                </a:spcBef>
                <a:spcAft>
                  <a:spcPct val="0"/>
                </a:spcAft>
              </a:pPr>
              <a:t>Total</a:t>
            </a:fld>
            <a:endParaRPr lang="en-US" sz="1200">
              <a:cs typeface="+mn-cs"/>
            </a:endParaRPr>
          </a:p>
        </p:txBody>
      </p:sp>
      <p:sp>
        <p:nvSpPr>
          <p:cNvPr id="16" name="Rectangle 15">
            <a:extLst>
              <a:ext uri="{FF2B5EF4-FFF2-40B4-BE49-F238E27FC236}">
                <a16:creationId xmlns:a16="http://schemas.microsoft.com/office/drawing/2014/main" id="{3E904876-1B36-A4C7-2BC6-8E820BA6147D}"/>
              </a:ext>
            </a:extLst>
          </p:cNvPr>
          <p:cNvSpPr/>
          <p:nvPr>
            <p:custDataLst>
              <p:tags r:id="rId10"/>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9326C988-60E5-C907-69CC-2EEDF9B5DCB5}"/>
              </a:ext>
            </a:extLst>
          </p:cNvPr>
          <p:cNvSpPr/>
          <p:nvPr>
            <p:custDataLst>
              <p:tags r:id="rId11"/>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 name="Text Placeholder 4">
            <a:extLst>
              <a:ext uri="{FF2B5EF4-FFF2-40B4-BE49-F238E27FC236}">
                <a16:creationId xmlns:a16="http://schemas.microsoft.com/office/drawing/2014/main" id="{50F71106-9875-A018-7216-320A54A534A3}"/>
              </a:ext>
            </a:extLst>
          </p:cNvPr>
          <p:cNvSpPr>
            <a:spLocks noGrp="1"/>
          </p:cNvSpPr>
          <p:nvPr>
            <p:custDataLst>
              <p:tags r:id="rId12"/>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9243EBA-F56E-4E4E-937F-BBDF6C6A053F}"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19" name="Text Placeholder 4">
            <a:extLst>
              <a:ext uri="{FF2B5EF4-FFF2-40B4-BE49-F238E27FC236}">
                <a16:creationId xmlns:a16="http://schemas.microsoft.com/office/drawing/2014/main" id="{384AA293-744F-2C99-AE6B-E6D10B1A2E4F}"/>
              </a:ext>
            </a:extLst>
          </p:cNvPr>
          <p:cNvSpPr>
            <a:spLocks noGrp="1"/>
          </p:cNvSpPr>
          <p:nvPr>
            <p:custDataLst>
              <p:tags r:id="rId13"/>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B3F5106-D00A-49FF-B7D9-81879F99D64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20" name="Oval 19">
            <a:extLst>
              <a:ext uri="{FF2B5EF4-FFF2-40B4-BE49-F238E27FC236}">
                <a16:creationId xmlns:a16="http://schemas.microsoft.com/office/drawing/2014/main" id="{6741E333-86A4-16D5-A944-CF4D3AE770DE}"/>
              </a:ext>
            </a:extLst>
          </p:cNvPr>
          <p:cNvSpPr>
            <a:spLocks/>
          </p:cNvSpPr>
          <p:nvPr/>
        </p:nvSpPr>
        <p:spPr>
          <a:xfrm>
            <a:off x="11363960" y="31543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21" name="Oval 20">
            <a:extLst>
              <a:ext uri="{FF2B5EF4-FFF2-40B4-BE49-F238E27FC236}">
                <a16:creationId xmlns:a16="http://schemas.microsoft.com/office/drawing/2014/main" id="{D5D60FCD-ED59-D864-1AA3-1107FA414835}"/>
              </a:ext>
            </a:extLst>
          </p:cNvPr>
          <p:cNvSpPr>
            <a:spLocks/>
          </p:cNvSpPr>
          <p:nvPr/>
        </p:nvSpPr>
        <p:spPr>
          <a:xfrm>
            <a:off x="11363960" y="37385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22" name="Oval 21">
            <a:extLst>
              <a:ext uri="{FF2B5EF4-FFF2-40B4-BE49-F238E27FC236}">
                <a16:creationId xmlns:a16="http://schemas.microsoft.com/office/drawing/2014/main" id="{A490EFF4-F1D5-BD2C-A530-400E60B9B87E}"/>
              </a:ext>
            </a:extLst>
          </p:cNvPr>
          <p:cNvSpPr>
            <a:spLocks/>
          </p:cNvSpPr>
          <p:nvPr/>
        </p:nvSpPr>
        <p:spPr>
          <a:xfrm>
            <a:off x="11363960" y="43227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23" name="Oval 22">
            <a:extLst>
              <a:ext uri="{FF2B5EF4-FFF2-40B4-BE49-F238E27FC236}">
                <a16:creationId xmlns:a16="http://schemas.microsoft.com/office/drawing/2014/main" id="{E2D0901E-EA4C-A955-A6E9-7017FDECF1F8}"/>
              </a:ext>
            </a:extLst>
          </p:cNvPr>
          <p:cNvSpPr>
            <a:spLocks/>
          </p:cNvSpPr>
          <p:nvPr/>
        </p:nvSpPr>
        <p:spPr>
          <a:xfrm>
            <a:off x="11363960" y="49053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50</a:t>
            </a:r>
          </a:p>
        </p:txBody>
      </p:sp>
      <p:sp>
        <p:nvSpPr>
          <p:cNvPr id="29" name="5. Source">
            <a:extLst>
              <a:ext uri="{FF2B5EF4-FFF2-40B4-BE49-F238E27FC236}">
                <a16:creationId xmlns:a16="http://schemas.microsoft.com/office/drawing/2014/main" id="{DBBE4CA4-9D6D-1792-EFFD-780F6C9C6FB9}"/>
              </a:ext>
            </a:extLst>
          </p:cNvPr>
          <p:cNvSpPr txBox="1"/>
          <p:nvPr>
            <p:custDataLst>
              <p:tags r:id="rId14"/>
            </p:custDataLst>
          </p:nvPr>
        </p:nvSpPr>
        <p:spPr>
          <a:xfrm>
            <a:off x="8547099" y="634008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24 blank responses).</a:t>
            </a:r>
          </a:p>
          <a:p>
            <a:pPr lvl="0"/>
            <a:endParaRPr lang="en-US"/>
          </a:p>
        </p:txBody>
      </p:sp>
      <p:sp>
        <p:nvSpPr>
          <p:cNvPr id="26" name="2. Slide Title">
            <a:extLst>
              <a:ext uri="{FF2B5EF4-FFF2-40B4-BE49-F238E27FC236}">
                <a16:creationId xmlns:a16="http://schemas.microsoft.com/office/drawing/2014/main" id="{291219AD-E039-3097-62E2-722326BB987C}"/>
              </a:ext>
            </a:extLst>
          </p:cNvPr>
          <p:cNvSpPr>
            <a:spLocks noGrp="1"/>
          </p:cNvSpPr>
          <p:nvPr>
            <p:ph type="title"/>
            <p:custDataLst>
              <p:tags r:id="rId15"/>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Future Batch processes: </a:t>
            </a:r>
            <a:r>
              <a:rPr lang="en-US"/>
              <a:t>Interconnection request process exceptions</a:t>
            </a:r>
          </a:p>
        </p:txBody>
      </p:sp>
      <p:sp>
        <p:nvSpPr>
          <p:cNvPr id="41" name="TextBox 40">
            <a:extLst>
              <a:ext uri="{FF2B5EF4-FFF2-40B4-BE49-F238E27FC236}">
                <a16:creationId xmlns:a16="http://schemas.microsoft.com/office/drawing/2014/main" id="{B8EB673B-4C75-D64C-1B38-C98EF9A381B8}"/>
              </a:ext>
            </a:extLst>
          </p:cNvPr>
          <p:cNvSpPr txBox="1"/>
          <p:nvPr>
            <p:custDataLst>
              <p:tags r:id="rId16"/>
            </p:custDataLst>
          </p:nvPr>
        </p:nvSpPr>
        <p:spPr>
          <a:xfrm>
            <a:off x="533400" y="1757786"/>
            <a:ext cx="1611646"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Load type</a:t>
            </a:r>
          </a:p>
        </p:txBody>
      </p:sp>
      <p:sp>
        <p:nvSpPr>
          <p:cNvPr id="42" name="TextBox 41">
            <a:extLst>
              <a:ext uri="{FF2B5EF4-FFF2-40B4-BE49-F238E27FC236}">
                <a16:creationId xmlns:a16="http://schemas.microsoft.com/office/drawing/2014/main" id="{6236ECBB-F2F2-2918-8E7C-B69FA73B9724}"/>
              </a:ext>
            </a:extLst>
          </p:cNvPr>
          <p:cNvSpPr txBox="1"/>
          <p:nvPr>
            <p:custDataLst>
              <p:tags r:id="rId17"/>
            </p:custDataLst>
          </p:nvPr>
        </p:nvSpPr>
        <p:spPr>
          <a:xfrm>
            <a:off x="2681123" y="1757786"/>
            <a:ext cx="5466252"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p>
        </p:txBody>
      </p:sp>
      <p:sp>
        <p:nvSpPr>
          <p:cNvPr id="43" name="TextBox 42">
            <a:extLst>
              <a:ext uri="{FF2B5EF4-FFF2-40B4-BE49-F238E27FC236}">
                <a16:creationId xmlns:a16="http://schemas.microsoft.com/office/drawing/2014/main" id="{76BF9D61-F747-41DA-C583-C38750DC4516}"/>
              </a:ext>
            </a:extLst>
          </p:cNvPr>
          <p:cNvSpPr txBox="1"/>
          <p:nvPr>
            <p:custDataLst>
              <p:tags r:id="rId18"/>
            </p:custDataLst>
          </p:nvPr>
        </p:nvSpPr>
        <p:spPr>
          <a:xfrm>
            <a:off x="533400" y="2057007"/>
            <a:ext cx="19558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No/minimal transmission impact loads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44" name="TextBox 43">
            <a:extLst>
              <a:ext uri="{FF2B5EF4-FFF2-40B4-BE49-F238E27FC236}">
                <a16:creationId xmlns:a16="http://schemas.microsoft.com/office/drawing/2014/main" id="{75D61024-AEB4-2183-C3DE-2F50EFE8E26A}"/>
              </a:ext>
            </a:extLst>
          </p:cNvPr>
          <p:cNvSpPr txBox="1"/>
          <p:nvPr>
            <p:custDataLst>
              <p:tags r:id="rId19"/>
            </p:custDataLst>
          </p:nvPr>
        </p:nvSpPr>
        <p:spPr>
          <a:xfrm>
            <a:off x="2681123" y="2064761"/>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Co-located w/ generation and no transmission or generation upgrades needed</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3E3CC192-2254-0EE1-C21A-AFB352919053}"/>
              </a:ext>
            </a:extLst>
          </p:cNvPr>
          <p:cNvCxnSpPr>
            <a:cxnSpLocks/>
          </p:cNvCxnSpPr>
          <p:nvPr>
            <p:custDataLst>
              <p:tags r:id="rId20"/>
            </p:custDataLst>
          </p:nvPr>
        </p:nvCxnSpPr>
        <p:spPr>
          <a:xfrm>
            <a:off x="492760" y="2456305"/>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8CD62A0-2D01-4855-D5CA-F292F8220B34}"/>
              </a:ext>
            </a:extLst>
          </p:cNvPr>
          <p:cNvSpPr txBox="1"/>
          <p:nvPr>
            <p:custDataLst>
              <p:tags r:id="rId21"/>
            </p:custDataLst>
          </p:nvPr>
        </p:nvSpPr>
        <p:spPr>
          <a:xfrm>
            <a:off x="533400" y="2536517"/>
            <a:ext cx="19558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Critical infrastructure &amp; emergency</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48" name="TextBox 47">
            <a:extLst>
              <a:ext uri="{FF2B5EF4-FFF2-40B4-BE49-F238E27FC236}">
                <a16:creationId xmlns:a16="http://schemas.microsoft.com/office/drawing/2014/main" id="{6F2B3BD8-5977-EB8A-99D2-638BF718F86A}"/>
              </a:ext>
            </a:extLst>
          </p:cNvPr>
          <p:cNvSpPr txBox="1"/>
          <p:nvPr>
            <p:custDataLst>
              <p:tags r:id="rId22"/>
            </p:custDataLst>
          </p:nvPr>
        </p:nvSpPr>
        <p:spPr>
          <a:xfrm>
            <a:off x="2681123" y="2544272"/>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Hospitals, water/wastewater treatment, public-good facilities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49" name="Straight Connector 48">
            <a:extLst>
              <a:ext uri="{FF2B5EF4-FFF2-40B4-BE49-F238E27FC236}">
                <a16:creationId xmlns:a16="http://schemas.microsoft.com/office/drawing/2014/main" id="{144CA9DB-952D-0EE2-4C24-F0F24C856773}"/>
              </a:ext>
            </a:extLst>
          </p:cNvPr>
          <p:cNvCxnSpPr>
            <a:cxnSpLocks/>
          </p:cNvCxnSpPr>
          <p:nvPr>
            <p:custDataLst>
              <p:tags r:id="rId23"/>
            </p:custDataLst>
          </p:nvPr>
        </p:nvCxnSpPr>
        <p:spPr>
          <a:xfrm>
            <a:off x="492760" y="2992322"/>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73BEF92-5B94-E17B-79A2-7CB8A04FCBEC}"/>
              </a:ext>
            </a:extLst>
          </p:cNvPr>
          <p:cNvSpPr txBox="1"/>
          <p:nvPr>
            <p:custDataLst>
              <p:tags r:id="rId24"/>
            </p:custDataLst>
          </p:nvPr>
        </p:nvSpPr>
        <p:spPr>
          <a:xfrm>
            <a:off x="533400" y="3072534"/>
            <a:ext cx="1955800" cy="3390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Industrial/manufacturing projects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1" name="TextBox 50">
            <a:extLst>
              <a:ext uri="{FF2B5EF4-FFF2-40B4-BE49-F238E27FC236}">
                <a16:creationId xmlns:a16="http://schemas.microsoft.com/office/drawing/2014/main" id="{0FE44F34-8EBF-1905-B76F-9820271FFFFB}"/>
              </a:ext>
            </a:extLst>
          </p:cNvPr>
          <p:cNvSpPr txBox="1"/>
          <p:nvPr>
            <p:custDataLst>
              <p:tags r:id="rId25"/>
            </p:custDataLst>
          </p:nvPr>
        </p:nvSpPr>
        <p:spPr>
          <a:xfrm>
            <a:off x="2681123" y="3080289"/>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Projects with different development profiles compared to computational loads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52" name="Straight Connector 51">
            <a:extLst>
              <a:ext uri="{FF2B5EF4-FFF2-40B4-BE49-F238E27FC236}">
                <a16:creationId xmlns:a16="http://schemas.microsoft.com/office/drawing/2014/main" id="{C8EFD14E-5308-6F22-0E7A-D624A7AE39C5}"/>
              </a:ext>
            </a:extLst>
          </p:cNvPr>
          <p:cNvCxnSpPr>
            <a:cxnSpLocks/>
          </p:cNvCxnSpPr>
          <p:nvPr>
            <p:custDataLst>
              <p:tags r:id="rId26"/>
            </p:custDataLst>
          </p:nvPr>
        </p:nvCxnSpPr>
        <p:spPr>
          <a:xfrm>
            <a:off x="492760" y="3479299"/>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C5A4649-A186-3984-5FCC-33EA996C173B}"/>
              </a:ext>
            </a:extLst>
          </p:cNvPr>
          <p:cNvSpPr txBox="1"/>
          <p:nvPr>
            <p:custDataLst>
              <p:tags r:id="rId27"/>
            </p:custDataLst>
          </p:nvPr>
        </p:nvSpPr>
        <p:spPr>
          <a:xfrm>
            <a:off x="533400" y="3559512"/>
            <a:ext cx="1955800" cy="3390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Small/medium loads below threshold</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4" name="TextBox 53">
            <a:extLst>
              <a:ext uri="{FF2B5EF4-FFF2-40B4-BE49-F238E27FC236}">
                <a16:creationId xmlns:a16="http://schemas.microsoft.com/office/drawing/2014/main" id="{9CDDA1BD-AB9E-F2E9-00F1-ACD1C3F33AA8}"/>
              </a:ext>
            </a:extLst>
          </p:cNvPr>
          <p:cNvSpPr txBox="1"/>
          <p:nvPr>
            <p:custDataLst>
              <p:tags r:id="rId28"/>
            </p:custDataLst>
          </p:nvPr>
        </p:nvSpPr>
        <p:spPr>
          <a:xfrm>
            <a:off x="2681123" y="3567266"/>
            <a:ext cx="54662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Small and medium load projects can be handled via DSP or existing FAC-002-4 studies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0AECE5FD-3F3A-36FA-3357-63DBBE1C1A48}"/>
              </a:ext>
            </a:extLst>
          </p:cNvPr>
          <p:cNvCxnSpPr>
            <a:cxnSpLocks/>
          </p:cNvCxnSpPr>
          <p:nvPr>
            <p:custDataLst>
              <p:tags r:id="rId29"/>
            </p:custDataLst>
          </p:nvPr>
        </p:nvCxnSpPr>
        <p:spPr>
          <a:xfrm>
            <a:off x="492760" y="3978811"/>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D26AD6B4-5335-6D3C-A4D9-9B5A2C9943CF}"/>
              </a:ext>
            </a:extLst>
          </p:cNvPr>
          <p:cNvSpPr txBox="1"/>
          <p:nvPr>
            <p:custDataLst>
              <p:tags r:id="rId30"/>
            </p:custDataLst>
          </p:nvPr>
        </p:nvSpPr>
        <p:spPr>
          <a:xfrm>
            <a:off x="533400" y="4059023"/>
            <a:ext cx="195580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In-flight legacy loads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7" name="TextBox 56">
            <a:extLst>
              <a:ext uri="{FF2B5EF4-FFF2-40B4-BE49-F238E27FC236}">
                <a16:creationId xmlns:a16="http://schemas.microsoft.com/office/drawing/2014/main" id="{B0A58F1F-2626-02E9-8F03-37654BDC6C75}"/>
              </a:ext>
            </a:extLst>
          </p:cNvPr>
          <p:cNvSpPr txBox="1"/>
          <p:nvPr>
            <p:custDataLst>
              <p:tags r:id="rId31"/>
            </p:custDataLst>
          </p:nvPr>
        </p:nvSpPr>
        <p:spPr>
          <a:xfrm>
            <a:off x="2681123" y="4066777"/>
            <a:ext cx="54662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Projects that already have study results, executed FEA, regulatory approvals, or under construction.</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854C232C-04C0-A507-EEFB-DC6FCB9F6F51}"/>
              </a:ext>
            </a:extLst>
          </p:cNvPr>
          <p:cNvCxnSpPr>
            <a:cxnSpLocks/>
          </p:cNvCxnSpPr>
          <p:nvPr>
            <p:custDataLst>
              <p:tags r:id="rId32"/>
            </p:custDataLst>
          </p:nvPr>
        </p:nvCxnSpPr>
        <p:spPr>
          <a:xfrm>
            <a:off x="489797" y="4478322"/>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F3932175-80B0-AB2A-41E0-3A75BC4EBAEA}"/>
              </a:ext>
            </a:extLst>
          </p:cNvPr>
          <p:cNvSpPr txBox="1"/>
          <p:nvPr>
            <p:custDataLst>
              <p:tags r:id="rId33"/>
            </p:custDataLst>
          </p:nvPr>
        </p:nvSpPr>
        <p:spPr>
          <a:xfrm>
            <a:off x="533400" y="4558534"/>
            <a:ext cx="19558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Policy-driven/state-designated exceptions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60" name="TextBox 59">
            <a:extLst>
              <a:ext uri="{FF2B5EF4-FFF2-40B4-BE49-F238E27FC236}">
                <a16:creationId xmlns:a16="http://schemas.microsoft.com/office/drawing/2014/main" id="{92BBE337-D094-7371-23D5-45E3CEED5FB8}"/>
              </a:ext>
            </a:extLst>
          </p:cNvPr>
          <p:cNvSpPr txBox="1"/>
          <p:nvPr>
            <p:custDataLst>
              <p:tags r:id="rId34"/>
            </p:custDataLst>
          </p:nvPr>
        </p:nvSpPr>
        <p:spPr>
          <a:xfrm>
            <a:off x="2681123" y="4566289"/>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Good Cause exceptions for job creation, economic development</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65" name="TextBox 64">
            <a:extLst>
              <a:ext uri="{FF2B5EF4-FFF2-40B4-BE49-F238E27FC236}">
                <a16:creationId xmlns:a16="http://schemas.microsoft.com/office/drawing/2014/main" id="{6CD39A4C-CFA2-A4A9-17DB-516A515B3109}"/>
              </a:ext>
            </a:extLst>
          </p:cNvPr>
          <p:cNvSpPr txBox="1">
            <a:spLocks/>
          </p:cNvSpPr>
          <p:nvPr>
            <p:custDataLst>
              <p:tags r:id="rId35"/>
            </p:custDataLst>
          </p:nvPr>
        </p:nvSpPr>
        <p:spPr>
          <a:xfrm>
            <a:off x="492761" y="1245149"/>
            <a:ext cx="7654614"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Q16:  What type of load interconnection requests (if any) merit an exception to be processed outside of the CTP cycle? </a:t>
            </a:r>
            <a:r>
              <a:rPr kumimoji="0" lang="en-US" sz="1200" i="1" u="none" strike="noStrike" kern="1200" cap="none" spc="0" normalizeH="0" baseline="0" noProof="0">
                <a:ln>
                  <a:noFill/>
                </a:ln>
                <a:solidFill>
                  <a:srgbClr val="171A1C"/>
                </a:solidFill>
                <a:effectLst/>
                <a:uLnTx/>
                <a:uFillTx/>
                <a:latin typeface="Arial"/>
                <a:ea typeface="+mn-ea"/>
                <a:cs typeface="Arial" panose="020B0604020202020204" pitchFamily="34" charset="0"/>
              </a:rPr>
              <a:t>(free response)</a:t>
            </a:r>
            <a:endPar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nvGrpSpPr>
          <p:cNvPr id="2" name="Group 1" descr="Confidential document label">
            <a:extLst>
              <a:ext uri="{FF2B5EF4-FFF2-40B4-BE49-F238E27FC236}">
                <a16:creationId xmlns:a16="http://schemas.microsoft.com/office/drawing/2014/main" id="{8BE3A0C2-1AF0-B154-2F4F-7D3951B765E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3" name="Rectangle 2">
              <a:extLst>
                <a:ext uri="{FF2B5EF4-FFF2-40B4-BE49-F238E27FC236}">
                  <a16:creationId xmlns:a16="http://schemas.microsoft.com/office/drawing/2014/main" id="{2A598FC8-D490-1360-332F-698DAA629E97}"/>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E909539E-18FF-43EC-3B61-BCE3BEC91E0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pSp>
        <p:nvGrpSpPr>
          <p:cNvPr id="37" name="Group 36">
            <a:extLst>
              <a:ext uri="{FF2B5EF4-FFF2-40B4-BE49-F238E27FC236}">
                <a16:creationId xmlns:a16="http://schemas.microsoft.com/office/drawing/2014/main" id="{3EE4C2DE-7A74-BADF-2AF0-B892DB17D111}"/>
              </a:ext>
            </a:extLst>
          </p:cNvPr>
          <p:cNvGrpSpPr/>
          <p:nvPr/>
        </p:nvGrpSpPr>
        <p:grpSpPr>
          <a:xfrm>
            <a:off x="489797" y="5183789"/>
            <a:ext cx="7680960" cy="1244090"/>
            <a:chOff x="489797" y="5183789"/>
            <a:chExt cx="7680960" cy="1244090"/>
          </a:xfrm>
        </p:grpSpPr>
        <p:sp>
          <p:nvSpPr>
            <p:cNvPr id="28" name="Rectangle: Rounded Corners 27">
              <a:extLst>
                <a:ext uri="{FF2B5EF4-FFF2-40B4-BE49-F238E27FC236}">
                  <a16:creationId xmlns:a16="http://schemas.microsoft.com/office/drawing/2014/main" id="{FBEBCF46-598D-5DD5-A3B9-E77F53C782AF}"/>
                </a:ext>
              </a:extLst>
            </p:cNvPr>
            <p:cNvSpPr>
              <a:spLocks/>
            </p:cNvSpPr>
            <p:nvPr/>
          </p:nvSpPr>
          <p:spPr>
            <a:xfrm>
              <a:off x="489797" y="5183789"/>
              <a:ext cx="7680960" cy="1244090"/>
            </a:xfrm>
            <a:prstGeom prst="round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 name="TextBox 29">
              <a:extLst>
                <a:ext uri="{FF2B5EF4-FFF2-40B4-BE49-F238E27FC236}">
                  <a16:creationId xmlns:a16="http://schemas.microsoft.com/office/drawing/2014/main" id="{06B2255B-A163-D54A-2D98-50D8F3DBC0C7}"/>
                </a:ext>
              </a:extLst>
            </p:cNvPr>
            <p:cNvSpPr txBox="1"/>
            <p:nvPr/>
          </p:nvSpPr>
          <p:spPr>
            <a:xfrm>
              <a:off x="609775" y="5305697"/>
              <a:ext cx="7441005" cy="100027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200" b="1"/>
                <a:t>Opposition and governance</a:t>
              </a:r>
            </a:p>
            <a:p>
              <a:pPr lvl="1"/>
              <a:r>
                <a:rPr lang="en-US" sz="1200" b="1"/>
                <a:t>Narrow exceptions: </a:t>
              </a:r>
              <a:r>
                <a:rPr lang="en-US" sz="1200"/>
                <a:t>Some respondents remarked that exceptions need to be narrow and follow published criteria</a:t>
              </a:r>
              <a:endParaRPr lang="en-US" sz="1200" b="1"/>
            </a:p>
            <a:p>
              <a:pPr lvl="1"/>
              <a:r>
                <a:rPr lang="en-US" sz="1200" b="1"/>
                <a:t>Opposition: </a:t>
              </a:r>
              <a:r>
                <a:rPr lang="en-US" sz="1200"/>
                <a:t>A minority of respondents opposed any exceptions, suggesting that all medium and large loads should go through the CTP process</a:t>
              </a:r>
            </a:p>
          </p:txBody>
        </p:sp>
      </p:grpSp>
      <p:cxnSp>
        <p:nvCxnSpPr>
          <p:cNvPr id="36" name="Straight Connector 35">
            <a:extLst>
              <a:ext uri="{FF2B5EF4-FFF2-40B4-BE49-F238E27FC236}">
                <a16:creationId xmlns:a16="http://schemas.microsoft.com/office/drawing/2014/main" id="{170299B0-D957-C0F2-9F5F-7A03DE9F1C69}"/>
              </a:ext>
            </a:extLst>
          </p:cNvPr>
          <p:cNvCxnSpPr>
            <a:cxnSpLocks/>
          </p:cNvCxnSpPr>
          <p:nvPr>
            <p:custDataLst>
              <p:tags r:id="rId36"/>
            </p:custDataLst>
          </p:nvPr>
        </p:nvCxnSpPr>
        <p:spPr>
          <a:xfrm>
            <a:off x="492760" y="1994979"/>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8852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8F2FD-FC20-B55A-707B-B8FA0579478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0A5CC8E-F712-E4FB-1CBB-33C39805D42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60" imgH="360" progId="TCLayout.ActiveDocument.1">
                  <p:embed/>
                </p:oleObj>
              </mc:Choice>
              <mc:Fallback>
                <p:oleObj name="think-cell Slide" r:id="rId31" imgW="360" imgH="360" progId="TCLayout.ActiveDocument.1">
                  <p:embed/>
                  <p:pic>
                    <p:nvPicPr>
                      <p:cNvPr id="5" name="Object 6" hidden="1">
                        <a:extLst>
                          <a:ext uri="{FF2B5EF4-FFF2-40B4-BE49-F238E27FC236}">
                            <a16:creationId xmlns:a16="http://schemas.microsoft.com/office/drawing/2014/main" id="{90A5CC8E-F712-E4FB-1CBB-33C39805D42F}"/>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220B47F9-5892-FB1A-E9C3-2504A87552F1}"/>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0D80C7A3-EBAA-B4F0-EA4C-FF874C28B6C9}"/>
              </a:ext>
            </a:extLst>
          </p:cNvPr>
          <p:cNvSpPr>
            <a:spLocks noGrp="1"/>
          </p:cNvSpPr>
          <p:nvPr>
            <p:ph type="title"/>
            <p:custDataLst>
              <p:tags r:id="rId3"/>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Project alternative testing </a:t>
            </a:r>
          </a:p>
        </p:txBody>
      </p:sp>
      <p:sp>
        <p:nvSpPr>
          <p:cNvPr id="29" name="TextBox 28">
            <a:extLst>
              <a:ext uri="{FF2B5EF4-FFF2-40B4-BE49-F238E27FC236}">
                <a16:creationId xmlns:a16="http://schemas.microsoft.com/office/drawing/2014/main" id="{7F419D0C-9B10-1E79-C7D6-3507712BAEFC}"/>
              </a:ext>
            </a:extLst>
          </p:cNvPr>
          <p:cNvSpPr txBox="1">
            <a:spLocks/>
          </p:cNvSpPr>
          <p:nvPr>
            <p:custDataLst>
              <p:tags r:id="rId4"/>
            </p:custDataLst>
          </p:nvPr>
        </p:nvSpPr>
        <p:spPr>
          <a:xfrm>
            <a:off x="492760" y="1493838"/>
            <a:ext cx="7092314" cy="739775"/>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Q25: Because projects associated with reliability and large loads will be processed through the CTP, ERCOT is considering escalating some projects for project alternative testing and public comment (as RPG does today). This process would run in parallel with CTP. In your view, would this be an acceptable way to test reliability and large load projects? </a:t>
            </a:r>
            <a:r>
              <a:rPr lang="en-US" sz="1200"/>
              <a:t>% of respondents</a:t>
            </a:r>
            <a:endParaRPr lang="en-US" sz="1200" b="1"/>
          </a:p>
        </p:txBody>
      </p:sp>
      <p:cxnSp>
        <p:nvCxnSpPr>
          <p:cNvPr id="30" name="Straight Connector 29">
            <a:extLst>
              <a:ext uri="{FF2B5EF4-FFF2-40B4-BE49-F238E27FC236}">
                <a16:creationId xmlns:a16="http://schemas.microsoft.com/office/drawing/2014/main" id="{D05F06C6-21F5-68BB-33D1-72BE2CB64A18}"/>
              </a:ext>
            </a:extLst>
          </p:cNvPr>
          <p:cNvCxnSpPr>
            <a:cxnSpLocks/>
          </p:cNvCxnSpPr>
          <p:nvPr>
            <p:custDataLst>
              <p:tags r:id="rId5"/>
            </p:custDataLst>
          </p:nvPr>
        </p:nvCxnSpPr>
        <p:spPr>
          <a:xfrm>
            <a:off x="492760" y="2279650"/>
            <a:ext cx="709231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1D47630-D26E-CA27-A040-7636B505414C}"/>
              </a:ext>
            </a:extLst>
          </p:cNvPr>
          <p:cNvSpPr txBox="1">
            <a:spLocks/>
          </p:cNvSpPr>
          <p:nvPr>
            <p:custDataLst>
              <p:tags r:id="rId6"/>
            </p:custDataLst>
          </p:nvPr>
        </p:nvSpPr>
        <p:spPr>
          <a:xfrm>
            <a:off x="7926474" y="1608138"/>
            <a:ext cx="3732126" cy="609600"/>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Q26: What projects, other than projects associated with reliability and large loads, should be included in the project alternative testing process described above? </a:t>
            </a:r>
            <a:r>
              <a:rPr lang="en-US" sz="1200"/>
              <a:t>(number of responses)</a:t>
            </a:r>
          </a:p>
        </p:txBody>
      </p:sp>
      <p:cxnSp>
        <p:nvCxnSpPr>
          <p:cNvPr id="33" name="Straight Connector 32">
            <a:extLst>
              <a:ext uri="{FF2B5EF4-FFF2-40B4-BE49-F238E27FC236}">
                <a16:creationId xmlns:a16="http://schemas.microsoft.com/office/drawing/2014/main" id="{1B1DD59A-C4B0-79D7-1DD8-AEB17CE56BA9}"/>
              </a:ext>
            </a:extLst>
          </p:cNvPr>
          <p:cNvCxnSpPr>
            <a:cxnSpLocks/>
          </p:cNvCxnSpPr>
          <p:nvPr>
            <p:custDataLst>
              <p:tags r:id="rId7"/>
            </p:custDataLst>
          </p:nvPr>
        </p:nvCxnSpPr>
        <p:spPr>
          <a:xfrm>
            <a:off x="7926474" y="2266950"/>
            <a:ext cx="373212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6" name="LineContentSeparatorDefaultVertical 27">
            <a:extLst>
              <a:ext uri="{FF2B5EF4-FFF2-40B4-BE49-F238E27FC236}">
                <a16:creationId xmlns:a16="http://schemas.microsoft.com/office/drawing/2014/main" id="{1AEECB97-FAAF-63E3-8B52-49463CE2FA25}"/>
              </a:ext>
            </a:extLst>
          </p:cNvPr>
          <p:cNvCxnSpPr>
            <a:cxnSpLocks/>
          </p:cNvCxnSpPr>
          <p:nvPr>
            <p:custDataLst>
              <p:tags r:id="rId8"/>
            </p:custDataLst>
          </p:nvPr>
        </p:nvCxnSpPr>
        <p:spPr>
          <a:xfrm>
            <a:off x="7755775" y="1446213"/>
            <a:ext cx="0" cy="4154488"/>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81" name="Group 80" descr="Confidential document label">
            <a:extLst>
              <a:ext uri="{FF2B5EF4-FFF2-40B4-BE49-F238E27FC236}">
                <a16:creationId xmlns:a16="http://schemas.microsoft.com/office/drawing/2014/main" id="{84EA8473-90E4-62F8-7AE6-843B4BF5665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82" name="Rectangle 81">
              <a:extLst>
                <a:ext uri="{FF2B5EF4-FFF2-40B4-BE49-F238E27FC236}">
                  <a16:creationId xmlns:a16="http://schemas.microsoft.com/office/drawing/2014/main" id="{F53C69C3-FDEA-8F19-3ABD-4B7E893AC34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83" name="TextBox 82">
              <a:extLst>
                <a:ext uri="{FF2B5EF4-FFF2-40B4-BE49-F238E27FC236}">
                  <a16:creationId xmlns:a16="http://schemas.microsoft.com/office/drawing/2014/main" id="{97EA6483-9B5B-CDD7-67F2-91AADFA801D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43" name="Chart 42">
            <a:extLst>
              <a:ext uri="{FF2B5EF4-FFF2-40B4-BE49-F238E27FC236}">
                <a16:creationId xmlns:a16="http://schemas.microsoft.com/office/drawing/2014/main" id="{ACF624A7-6A11-59DF-3DFE-1E9B542EA9FB}"/>
              </a:ext>
            </a:extLst>
          </p:cNvPr>
          <p:cNvGraphicFramePr/>
          <p:nvPr>
            <p:custDataLst>
              <p:tags r:id="rId9"/>
            </p:custDataLst>
          </p:nvPr>
        </p:nvGraphicFramePr>
        <p:xfrm>
          <a:off x="989013" y="2820988"/>
          <a:ext cx="5816600" cy="3155950"/>
        </p:xfrm>
        <a:graphic>
          <a:graphicData uri="http://schemas.openxmlformats.org/drawingml/2006/chart">
            <c:chart xmlns:c="http://schemas.openxmlformats.org/drawingml/2006/chart" xmlns:r="http://schemas.openxmlformats.org/officeDocument/2006/relationships" r:id="rId33"/>
          </a:graphicData>
        </a:graphic>
      </p:graphicFrame>
      <p:sp>
        <p:nvSpPr>
          <p:cNvPr id="11" name="Text Placeholder 4">
            <a:extLst>
              <a:ext uri="{FF2B5EF4-FFF2-40B4-BE49-F238E27FC236}">
                <a16:creationId xmlns:a16="http://schemas.microsoft.com/office/drawing/2014/main" id="{EEB2A7A1-BF75-0B71-7378-CA25C1D0AF1E}"/>
              </a:ext>
            </a:extLst>
          </p:cNvPr>
          <p:cNvSpPr>
            <a:spLocks noGrp="1"/>
          </p:cNvSpPr>
          <p:nvPr>
            <p:custDataLst>
              <p:tags r:id="rId10"/>
            </p:custDataLst>
          </p:nvPr>
        </p:nvSpPr>
        <p:spPr bwMode="auto">
          <a:xfrm>
            <a:off x="512763" y="33242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776376C6-5986-4F91-BD81-46DFADA92E03}"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3" name="Text Placeholder 4">
            <a:extLst>
              <a:ext uri="{FF2B5EF4-FFF2-40B4-BE49-F238E27FC236}">
                <a16:creationId xmlns:a16="http://schemas.microsoft.com/office/drawing/2014/main" id="{1D80A39A-CE45-8EE0-3EBE-408C5F90DA8F}"/>
              </a:ext>
            </a:extLst>
          </p:cNvPr>
          <p:cNvSpPr>
            <a:spLocks noGrp="1"/>
          </p:cNvSpPr>
          <p:nvPr>
            <p:custDataLst>
              <p:tags r:id="rId11"/>
            </p:custDataLst>
          </p:nvPr>
        </p:nvSpPr>
        <p:spPr bwMode="auto">
          <a:xfrm>
            <a:off x="512763" y="39798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3A56582A-6FD0-4F2C-AD78-C08258CCFCD8}"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5" name="Text Placeholder 4">
            <a:extLst>
              <a:ext uri="{FF2B5EF4-FFF2-40B4-BE49-F238E27FC236}">
                <a16:creationId xmlns:a16="http://schemas.microsoft.com/office/drawing/2014/main" id="{36AD1609-195A-330B-5D43-5A257834B5CF}"/>
              </a:ext>
            </a:extLst>
          </p:cNvPr>
          <p:cNvSpPr>
            <a:spLocks noGrp="1"/>
          </p:cNvSpPr>
          <p:nvPr>
            <p:custDataLst>
              <p:tags r:id="rId12"/>
            </p:custDataLst>
          </p:nvPr>
        </p:nvSpPr>
        <p:spPr bwMode="auto">
          <a:xfrm>
            <a:off x="512763" y="46355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B36F418-EFD4-436D-84EF-A603A69476EA}"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97"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gray">
          <a:xfrm>
            <a:off x="5754688" y="5291138"/>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CF3C674-C706-4E16-B4CA-A5D1293F4FB7}" type="datetime'''''''''''''''4''''''''''''''''''''''%'''">
              <a:rPr lang="en-US" altLang="en-US" sz="1200" smtClean="0">
                <a:solidFill>
                  <a:schemeClr val="bg1"/>
                </a:solidFill>
                <a:effectLst/>
                <a:cs typeface="+mn-cs"/>
              </a:rPr>
              <a:pPr lvl="0" algn="ctr">
                <a:spcBef>
                  <a:spcPct val="0"/>
                </a:spcBef>
                <a:spcAft>
                  <a:spcPct val="0"/>
                </a:spcAft>
              </a:pPr>
              <a:t>4%</a:t>
            </a:fld>
            <a:endParaRPr lang="en-US" sz="1200">
              <a:solidFill>
                <a:schemeClr val="bg1"/>
              </a:solidFill>
              <a:cs typeface="+mn-cs"/>
            </a:endParaRPr>
          </a:p>
        </p:txBody>
      </p:sp>
      <p:sp>
        <p:nvSpPr>
          <p:cNvPr id="20" name="Text Placeholder 4">
            <a:extLst>
              <a:ext uri="{FF2B5EF4-FFF2-40B4-BE49-F238E27FC236}">
                <a16:creationId xmlns:a16="http://schemas.microsoft.com/office/drawing/2014/main" id="{02CE9F91-3B99-9CBC-B212-70A686CD8D9E}"/>
              </a:ext>
            </a:extLst>
          </p:cNvPr>
          <p:cNvSpPr>
            <a:spLocks noGrp="1"/>
          </p:cNvSpPr>
          <p:nvPr>
            <p:custDataLst>
              <p:tags r:id="rId14"/>
            </p:custDataLst>
          </p:nvPr>
        </p:nvSpPr>
        <p:spPr bwMode="auto">
          <a:xfrm>
            <a:off x="512763" y="529113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BE11AC3E-FFFD-43E7-B494-AD6A1967B80A}"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45" name="Rectangle 44">
            <a:extLst>
              <a:ext uri="{FF2B5EF4-FFF2-40B4-BE49-F238E27FC236}">
                <a16:creationId xmlns:a16="http://schemas.microsoft.com/office/drawing/2014/main" id="{3ADF83E4-A002-FE0F-7EF5-1CB0D5D2F161}"/>
              </a:ext>
            </a:extLst>
          </p:cNvPr>
          <p:cNvSpPr/>
          <p:nvPr>
            <p:custDataLst>
              <p:tags r:id="rId15"/>
            </p:custDataLst>
          </p:nvPr>
        </p:nvSpPr>
        <p:spPr bwMode="auto">
          <a:xfrm>
            <a:off x="2108200" y="24336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 name="Rectangle 47">
            <a:extLst>
              <a:ext uri="{FF2B5EF4-FFF2-40B4-BE49-F238E27FC236}">
                <a16:creationId xmlns:a16="http://schemas.microsoft.com/office/drawing/2014/main" id="{498D953D-7514-D52E-9743-58039589A228}"/>
              </a:ext>
            </a:extLst>
          </p:cNvPr>
          <p:cNvSpPr/>
          <p:nvPr>
            <p:custDataLst>
              <p:tags r:id="rId16"/>
            </p:custDataLst>
          </p:nvPr>
        </p:nvSpPr>
        <p:spPr bwMode="auto">
          <a:xfrm>
            <a:off x="2108200" y="266700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79E73EEC-92C5-98EF-21EF-76BD289E96D7}"/>
              </a:ext>
            </a:extLst>
          </p:cNvPr>
          <p:cNvSpPr/>
          <p:nvPr>
            <p:custDataLst>
              <p:tags r:id="rId17"/>
            </p:custDataLst>
          </p:nvPr>
        </p:nvSpPr>
        <p:spPr bwMode="auto">
          <a:xfrm>
            <a:off x="3413125" y="2433638"/>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E422041B-9582-25DF-7181-8F0EF59B7E6C}"/>
              </a:ext>
            </a:extLst>
          </p:cNvPr>
          <p:cNvSpPr/>
          <p:nvPr>
            <p:custDataLst>
              <p:tags r:id="rId18"/>
            </p:custDataLst>
          </p:nvPr>
        </p:nvSpPr>
        <p:spPr bwMode="auto">
          <a:xfrm>
            <a:off x="3413125" y="2667000"/>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5" name="Rectangle 54">
            <a:extLst>
              <a:ext uri="{FF2B5EF4-FFF2-40B4-BE49-F238E27FC236}">
                <a16:creationId xmlns:a16="http://schemas.microsoft.com/office/drawing/2014/main" id="{48D34414-62F4-FE12-F71D-DAEF3D7D1044}"/>
              </a:ext>
            </a:extLst>
          </p:cNvPr>
          <p:cNvSpPr/>
          <p:nvPr>
            <p:custDataLst>
              <p:tags r:id="rId19"/>
            </p:custDataLst>
          </p:nvPr>
        </p:nvSpPr>
        <p:spPr bwMode="auto">
          <a:xfrm>
            <a:off x="4337050" y="2433638"/>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8" name="Rectangle 57">
            <a:extLst>
              <a:ext uri="{FF2B5EF4-FFF2-40B4-BE49-F238E27FC236}">
                <a16:creationId xmlns:a16="http://schemas.microsoft.com/office/drawing/2014/main" id="{48EF7601-3445-B467-54DE-912982B04055}"/>
              </a:ext>
            </a:extLst>
          </p:cNvPr>
          <p:cNvSpPr/>
          <p:nvPr>
            <p:custDataLst>
              <p:tags r:id="rId20"/>
            </p:custDataLst>
          </p:nvPr>
        </p:nvSpPr>
        <p:spPr bwMode="auto">
          <a:xfrm>
            <a:off x="4337050" y="26670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 name="Text Placeholder 4">
            <a:extLst>
              <a:ext uri="{FF2B5EF4-FFF2-40B4-BE49-F238E27FC236}">
                <a16:creationId xmlns:a16="http://schemas.microsoft.com/office/drawing/2014/main" id="{CBCEE923-30A7-70E3-46DC-C83C675FEB73}"/>
              </a:ext>
            </a:extLst>
          </p:cNvPr>
          <p:cNvSpPr>
            <a:spLocks noGrp="1"/>
          </p:cNvSpPr>
          <p:nvPr>
            <p:custDataLst>
              <p:tags r:id="rId21"/>
            </p:custDataLst>
          </p:nvPr>
        </p:nvSpPr>
        <p:spPr bwMode="auto">
          <a:xfrm>
            <a:off x="2324100" y="2432050"/>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ECA6380-9D15-4F5C-94D9-71D25AC17B94}"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60" name="Text Placeholder 4">
            <a:extLst>
              <a:ext uri="{FF2B5EF4-FFF2-40B4-BE49-F238E27FC236}">
                <a16:creationId xmlns:a16="http://schemas.microsoft.com/office/drawing/2014/main" id="{995D60EC-43F4-62A7-D62D-8A62CDFF6168}"/>
              </a:ext>
            </a:extLst>
          </p:cNvPr>
          <p:cNvSpPr>
            <a:spLocks noGrp="1"/>
          </p:cNvSpPr>
          <p:nvPr>
            <p:custDataLst>
              <p:tags r:id="rId22"/>
            </p:custDataLst>
          </p:nvPr>
        </p:nvSpPr>
        <p:spPr bwMode="auto">
          <a:xfrm>
            <a:off x="2324100" y="2665413"/>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BB58175C-E956-4E99-8584-EAAA44AA3DB7}"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61" name="Text Placeholder 4">
            <a:extLst>
              <a:ext uri="{FF2B5EF4-FFF2-40B4-BE49-F238E27FC236}">
                <a16:creationId xmlns:a16="http://schemas.microsoft.com/office/drawing/2014/main" id="{751ED1C7-4341-E426-7592-7BF28411B1FD}"/>
              </a:ext>
            </a:extLst>
          </p:cNvPr>
          <p:cNvSpPr>
            <a:spLocks noGrp="1"/>
          </p:cNvSpPr>
          <p:nvPr>
            <p:custDataLst>
              <p:tags r:id="rId23"/>
            </p:custDataLst>
          </p:nvPr>
        </p:nvSpPr>
        <p:spPr bwMode="auto">
          <a:xfrm>
            <a:off x="3629025" y="2432050"/>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515A8120-26AE-4BBD-8691-47543E0C821B}"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67" name="Text Placeholder 4">
            <a:extLst>
              <a:ext uri="{FF2B5EF4-FFF2-40B4-BE49-F238E27FC236}">
                <a16:creationId xmlns:a16="http://schemas.microsoft.com/office/drawing/2014/main" id="{2B7AC6DA-3B3A-B54E-CEC8-1BE40B96DAC1}"/>
              </a:ext>
            </a:extLst>
          </p:cNvPr>
          <p:cNvSpPr>
            <a:spLocks noGrp="1"/>
          </p:cNvSpPr>
          <p:nvPr>
            <p:custDataLst>
              <p:tags r:id="rId24"/>
            </p:custDataLst>
          </p:nvPr>
        </p:nvSpPr>
        <p:spPr bwMode="auto">
          <a:xfrm>
            <a:off x="3629025" y="2665413"/>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C90C219-BD94-4399-9D0A-9293A8DB95DF}"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68" name="Text Placeholder 4">
            <a:extLst>
              <a:ext uri="{FF2B5EF4-FFF2-40B4-BE49-F238E27FC236}">
                <a16:creationId xmlns:a16="http://schemas.microsoft.com/office/drawing/2014/main" id="{C28024D8-7C78-116D-7C94-9ED0EF31E5A0}"/>
              </a:ext>
            </a:extLst>
          </p:cNvPr>
          <p:cNvSpPr>
            <a:spLocks noGrp="1"/>
          </p:cNvSpPr>
          <p:nvPr>
            <p:custDataLst>
              <p:tags r:id="rId25"/>
            </p:custDataLst>
          </p:nvPr>
        </p:nvSpPr>
        <p:spPr bwMode="auto">
          <a:xfrm>
            <a:off x="4552950" y="2432050"/>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A5951E1C-9A24-45A8-A7F4-A5BFB60E3EFB}"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69" name="Text Placeholder 4">
            <a:extLst>
              <a:ext uri="{FF2B5EF4-FFF2-40B4-BE49-F238E27FC236}">
                <a16:creationId xmlns:a16="http://schemas.microsoft.com/office/drawing/2014/main" id="{09441C81-376E-C868-B8D2-CF3231025FC8}"/>
              </a:ext>
            </a:extLst>
          </p:cNvPr>
          <p:cNvSpPr>
            <a:spLocks noGrp="1"/>
          </p:cNvSpPr>
          <p:nvPr>
            <p:custDataLst>
              <p:tags r:id="rId26"/>
            </p:custDataLst>
          </p:nvPr>
        </p:nvSpPr>
        <p:spPr bwMode="auto">
          <a:xfrm>
            <a:off x="4552950" y="2665413"/>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5521B76F-EC25-4FAE-9A3B-1C809ED129F9}"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88" name="5. Source">
            <a:extLst>
              <a:ext uri="{FF2B5EF4-FFF2-40B4-BE49-F238E27FC236}">
                <a16:creationId xmlns:a16="http://schemas.microsoft.com/office/drawing/2014/main" id="{8608C2BF-CD4E-EB09-F4F0-7F7BB86560AF}"/>
              </a:ext>
            </a:extLst>
          </p:cNvPr>
          <p:cNvSpPr txBox="1"/>
          <p:nvPr>
            <p:custDataLst>
              <p:tags r:id="rId27"/>
            </p:custDataLst>
          </p:nvPr>
        </p:nvSpPr>
        <p:spPr>
          <a:xfrm>
            <a:off x="565265" y="6523752"/>
            <a:ext cx="719051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20 blank responses)</a:t>
            </a:r>
          </a:p>
        </p:txBody>
      </p:sp>
      <p:sp>
        <p:nvSpPr>
          <p:cNvPr id="120" name="TextBox 119">
            <a:extLst>
              <a:ext uri="{FF2B5EF4-FFF2-40B4-BE49-F238E27FC236}">
                <a16:creationId xmlns:a16="http://schemas.microsoft.com/office/drawing/2014/main" id="{8864F2B6-A7B7-98F0-3601-2DFF94AD5E8F}"/>
              </a:ext>
            </a:extLst>
          </p:cNvPr>
          <p:cNvSpPr txBox="1">
            <a:spLocks/>
          </p:cNvSpPr>
          <p:nvPr>
            <p:custDataLst>
              <p:tags r:id="rId28"/>
            </p:custDataLst>
          </p:nvPr>
        </p:nvSpPr>
        <p:spPr>
          <a:xfrm>
            <a:off x="6586543" y="2455863"/>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22" name="Oval 121">
            <a:extLst>
              <a:ext uri="{FF2B5EF4-FFF2-40B4-BE49-F238E27FC236}">
                <a16:creationId xmlns:a16="http://schemas.microsoft.com/office/drawing/2014/main" id="{01075A98-C3DE-8A30-5D69-F01A3D9CE1C6}"/>
              </a:ext>
            </a:extLst>
          </p:cNvPr>
          <p:cNvSpPr>
            <a:spLocks/>
          </p:cNvSpPr>
          <p:nvPr/>
        </p:nvSpPr>
        <p:spPr>
          <a:xfrm>
            <a:off x="6069012" y="24193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126" name="Oval 125">
            <a:extLst>
              <a:ext uri="{FF2B5EF4-FFF2-40B4-BE49-F238E27FC236}">
                <a16:creationId xmlns:a16="http://schemas.microsoft.com/office/drawing/2014/main" id="{3DA01500-3743-0CFC-8900-EDC22ABC8BA7}"/>
              </a:ext>
            </a:extLst>
          </p:cNvPr>
          <p:cNvSpPr>
            <a:spLocks/>
          </p:cNvSpPr>
          <p:nvPr/>
        </p:nvSpPr>
        <p:spPr>
          <a:xfrm>
            <a:off x="6963613" y="33004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128" name="Oval 127">
            <a:extLst>
              <a:ext uri="{FF2B5EF4-FFF2-40B4-BE49-F238E27FC236}">
                <a16:creationId xmlns:a16="http://schemas.microsoft.com/office/drawing/2014/main" id="{EDC7FE9C-5227-DAA7-D141-FB749FD44182}"/>
              </a:ext>
            </a:extLst>
          </p:cNvPr>
          <p:cNvSpPr>
            <a:spLocks/>
          </p:cNvSpPr>
          <p:nvPr/>
        </p:nvSpPr>
        <p:spPr>
          <a:xfrm>
            <a:off x="6963613" y="39449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130" name="Oval 129">
            <a:extLst>
              <a:ext uri="{FF2B5EF4-FFF2-40B4-BE49-F238E27FC236}">
                <a16:creationId xmlns:a16="http://schemas.microsoft.com/office/drawing/2014/main" id="{2176AF93-1AD8-954E-C1D2-7F02065F6B04}"/>
              </a:ext>
            </a:extLst>
          </p:cNvPr>
          <p:cNvSpPr>
            <a:spLocks/>
          </p:cNvSpPr>
          <p:nvPr/>
        </p:nvSpPr>
        <p:spPr>
          <a:xfrm>
            <a:off x="6963613" y="45894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32" name="Oval 131">
            <a:extLst>
              <a:ext uri="{FF2B5EF4-FFF2-40B4-BE49-F238E27FC236}">
                <a16:creationId xmlns:a16="http://schemas.microsoft.com/office/drawing/2014/main" id="{C78DE85A-7386-3B74-157C-7863F3B01FA6}"/>
              </a:ext>
            </a:extLst>
          </p:cNvPr>
          <p:cNvSpPr>
            <a:spLocks/>
          </p:cNvSpPr>
          <p:nvPr/>
        </p:nvSpPr>
        <p:spPr>
          <a:xfrm>
            <a:off x="6963613" y="5235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8" name="TextBox 7">
            <a:extLst>
              <a:ext uri="{FF2B5EF4-FFF2-40B4-BE49-F238E27FC236}">
                <a16:creationId xmlns:a16="http://schemas.microsoft.com/office/drawing/2014/main" id="{A5DD0110-72F0-BFEF-5FD9-E1EB9D9F8401}"/>
              </a:ext>
            </a:extLst>
          </p:cNvPr>
          <p:cNvSpPr txBox="1"/>
          <p:nvPr>
            <p:custDataLst>
              <p:tags r:id="rId29"/>
            </p:custDataLst>
          </p:nvPr>
        </p:nvSpPr>
        <p:spPr>
          <a:xfrm>
            <a:off x="7926474" y="2432050"/>
            <a:ext cx="3732126" cy="227806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1200"/>
              </a:spcAft>
              <a:buClr>
                <a:srgbClr val="171A1C"/>
              </a:buClr>
              <a:buFont typeface="Arial" panose="020B0604020202020204" pitchFamily="34" charset="0"/>
              <a:buChar char="•"/>
            </a:pPr>
            <a:r>
              <a:rPr lang="en-US" sz="1200"/>
              <a:t>Economic / economically-driven transmission projects (9)</a:t>
            </a:r>
          </a:p>
          <a:p>
            <a:pPr lvl="1">
              <a:spcAft>
                <a:spcPts val="1200"/>
              </a:spcAft>
              <a:buClr>
                <a:srgbClr val="171A1C"/>
              </a:buClr>
              <a:buFont typeface="Arial" panose="020B0604020202020204" pitchFamily="34" charset="0"/>
              <a:buChar char="•"/>
            </a:pP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Major ROW acquisition, new high-voltage/voltage-class corridors, or material regional/interregional impact (3)</a:t>
            </a:r>
          </a:p>
          <a:p>
            <a:pPr lvl="1">
              <a:spcAft>
                <a:spcPts val="1200"/>
              </a:spcAft>
              <a:buClr>
                <a:srgbClr val="171A1C"/>
              </a:buClr>
              <a:buFont typeface="Arial" panose="020B0604020202020204" pitchFamily="34" charset="0"/>
              <a:buChar char="•"/>
            </a:pP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Gen-tie lines / GTC exit-plan projects</a:t>
            </a:r>
            <a:r>
              <a:rPr lang="en-US" sz="1200">
                <a:solidFill>
                  <a:srgbClr val="171A1C"/>
                </a:solidFill>
                <a:latin typeface="Arial"/>
                <a:cs typeface="Arial" panose="020B0604020202020204" pitchFamily="34" charset="0"/>
              </a:rPr>
              <a:t> (2)</a:t>
            </a:r>
          </a:p>
          <a:p>
            <a:pPr lvl="1">
              <a:spcAft>
                <a:spcPts val="1200"/>
              </a:spcAft>
              <a:buClr>
                <a:srgbClr val="171A1C"/>
              </a:buClr>
              <a:buFont typeface="Arial" panose="020B0604020202020204" pitchFamily="34" charset="0"/>
              <a:buChar char="•"/>
            </a:pP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No additions - current scope (reliability + large load) is sufficient (2)</a:t>
            </a:r>
          </a:p>
          <a:p>
            <a:pPr lvl="1">
              <a:spcAft>
                <a:spcPts val="1200"/>
              </a:spcAft>
              <a:buClr>
                <a:srgbClr val="171A1C"/>
              </a:buClr>
              <a:buFont typeface="Arial" panose="020B0604020202020204" pitchFamily="34" charset="0"/>
              <a:buChar char="•"/>
            </a:pPr>
            <a:r>
              <a:rPr lang="en-US" sz="1200">
                <a:solidFill>
                  <a:srgbClr val="171A1C"/>
                </a:solidFill>
                <a:latin typeface="Arial"/>
                <a:cs typeface="Arial" panose="020B0604020202020204" pitchFamily="34" charset="0"/>
              </a:rPr>
              <a:t>One-off suggestions (11)</a:t>
            </a:r>
            <a:endPar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7" name="Rectangle 36">
            <a:extLst>
              <a:ext uri="{FF2B5EF4-FFF2-40B4-BE49-F238E27FC236}">
                <a16:creationId xmlns:a16="http://schemas.microsoft.com/office/drawing/2014/main" id="{4B308BB1-1596-4E1B-A046-FBAFB69B702C}"/>
              </a:ext>
            </a:extLst>
          </p:cNvPr>
          <p:cNvSpPr/>
          <p:nvPr/>
        </p:nvSpPr>
        <p:spPr>
          <a:xfrm>
            <a:off x="504793" y="6012685"/>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b="1">
                <a:solidFill>
                  <a:srgbClr val="171A1C"/>
                </a:solidFill>
              </a:rPr>
              <a:t>61% of respondents support (strongly agree or agree) the introduction of project alternative testing process within CTP</a:t>
            </a:r>
          </a:p>
        </p:txBody>
      </p:sp>
    </p:spTree>
    <p:extLst>
      <p:ext uri="{BB962C8B-B14F-4D97-AF65-F5344CB8AC3E}">
        <p14:creationId xmlns:p14="http://schemas.microsoft.com/office/powerpoint/2010/main" val="11625751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8BEF4-58A9-E99C-8FA0-6600F6EE00DC}"/>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8667AFB-5AAD-DAA7-F319-59011DBA4D85}"/>
              </a:ext>
            </a:extLst>
          </p:cNvPr>
          <p:cNvGraphicFramePr>
            <a:graphicFrameLocks noChangeAspect="1"/>
          </p:cNvGraphicFramePr>
          <p:nvPr>
            <p:custDataLst>
              <p:tags r:id="rId1"/>
            </p:custDataLst>
            <p:extLst>
              <p:ext uri="{D42A27DB-BD31-4B8C-83A1-F6EECF244321}">
                <p14:modId xmlns:p14="http://schemas.microsoft.com/office/powerpoint/2010/main" val="3669401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360" imgH="360" progId="TCLayout.ActiveDocument.1">
                  <p:embed/>
                </p:oleObj>
              </mc:Choice>
              <mc:Fallback>
                <p:oleObj name="think-cell Slide" r:id="rId39" imgW="360" imgH="360" progId="TCLayout.ActiveDocument.1">
                  <p:embed/>
                  <p:pic>
                    <p:nvPicPr>
                      <p:cNvPr id="5" name="Object 6" hidden="1">
                        <a:extLst>
                          <a:ext uri="{FF2B5EF4-FFF2-40B4-BE49-F238E27FC236}">
                            <a16:creationId xmlns:a16="http://schemas.microsoft.com/office/drawing/2014/main" id="{68667AFB-5AAD-DAA7-F319-59011DBA4D85}"/>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CA7217CA-476C-35BC-B7BD-3374DD74909A}"/>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32AE29EB-F42F-AE62-25F6-D38A573FE084}"/>
              </a:ext>
            </a:extLst>
          </p:cNvPr>
          <p:cNvSpPr>
            <a:spLocks noGrp="1"/>
          </p:cNvSpPr>
          <p:nvPr>
            <p:ph type="title"/>
            <p:custDataLst>
              <p:tags r:id="rId3"/>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Tier 3 and 4 criteria</a:t>
            </a:r>
          </a:p>
        </p:txBody>
      </p:sp>
      <p:sp>
        <p:nvSpPr>
          <p:cNvPr id="16" name="TextBox 15">
            <a:extLst>
              <a:ext uri="{FF2B5EF4-FFF2-40B4-BE49-F238E27FC236}">
                <a16:creationId xmlns:a16="http://schemas.microsoft.com/office/drawing/2014/main" id="{E875E167-32C6-1D10-5766-91A5648DBF8A}"/>
              </a:ext>
            </a:extLst>
          </p:cNvPr>
          <p:cNvSpPr txBox="1">
            <a:spLocks/>
          </p:cNvSpPr>
          <p:nvPr>
            <p:custDataLst>
              <p:tags r:id="rId4"/>
            </p:custDataLst>
          </p:nvPr>
        </p:nvSpPr>
        <p:spPr>
          <a:xfrm>
            <a:off x="492760" y="1582877"/>
            <a:ext cx="7609190"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Q27: Would you agree with expanding tier 3 and 4 criteria to include more in-kind, aging infrastructure, and storm-hardening projects? (e.g., by changing cost thresholds)</a:t>
            </a:r>
            <a:r>
              <a:rPr lang="en-US" sz="1200"/>
              <a:t>, % of respondents</a:t>
            </a:r>
            <a:endParaRPr lang="en-US" sz="1200" b="1"/>
          </a:p>
        </p:txBody>
      </p:sp>
      <p:grpSp>
        <p:nvGrpSpPr>
          <p:cNvPr id="106" name="Group 105" descr="Confidential document label">
            <a:extLst>
              <a:ext uri="{FF2B5EF4-FFF2-40B4-BE49-F238E27FC236}">
                <a16:creationId xmlns:a16="http://schemas.microsoft.com/office/drawing/2014/main" id="{F558132A-A147-3D2C-5DA6-F2BDE2E7948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07" name="Rectangle 106">
              <a:extLst>
                <a:ext uri="{FF2B5EF4-FFF2-40B4-BE49-F238E27FC236}">
                  <a16:creationId xmlns:a16="http://schemas.microsoft.com/office/drawing/2014/main" id="{044633D6-DB88-8AE4-C205-38500267333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8" name="TextBox 107">
              <a:extLst>
                <a:ext uri="{FF2B5EF4-FFF2-40B4-BE49-F238E27FC236}">
                  <a16:creationId xmlns:a16="http://schemas.microsoft.com/office/drawing/2014/main" id="{A93039D8-00B3-1848-2E07-EDC6AA7CEE4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cxnSp>
        <p:nvCxnSpPr>
          <p:cNvPr id="60" name="Straight Connector 59">
            <a:extLst>
              <a:ext uri="{FF2B5EF4-FFF2-40B4-BE49-F238E27FC236}">
                <a16:creationId xmlns:a16="http://schemas.microsoft.com/office/drawing/2014/main" id="{10788E62-E89C-A82B-1C53-DC933F47A0C7}"/>
              </a:ext>
            </a:extLst>
          </p:cNvPr>
          <p:cNvCxnSpPr>
            <a:cxnSpLocks/>
          </p:cNvCxnSpPr>
          <p:nvPr>
            <p:custDataLst>
              <p:tags r:id="rId5"/>
            </p:custDataLst>
          </p:nvPr>
        </p:nvCxnSpPr>
        <p:spPr>
          <a:xfrm>
            <a:off x="492760" y="2027728"/>
            <a:ext cx="754340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42" name="Chart 41">
            <a:extLst>
              <a:ext uri="{FF2B5EF4-FFF2-40B4-BE49-F238E27FC236}">
                <a16:creationId xmlns:a16="http://schemas.microsoft.com/office/drawing/2014/main" id="{F5906FB6-3F84-A7A8-4633-745F4EB78E5D}"/>
              </a:ext>
            </a:extLst>
          </p:cNvPr>
          <p:cNvGraphicFramePr/>
          <p:nvPr>
            <p:custDataLst>
              <p:tags r:id="rId6"/>
            </p:custDataLst>
          </p:nvPr>
        </p:nvGraphicFramePr>
        <p:xfrm>
          <a:off x="989013" y="2725738"/>
          <a:ext cx="6423025" cy="2844800"/>
        </p:xfrm>
        <a:graphic>
          <a:graphicData uri="http://schemas.openxmlformats.org/drawingml/2006/chart">
            <c:chart xmlns:c="http://schemas.openxmlformats.org/drawingml/2006/chart" xmlns:r="http://schemas.openxmlformats.org/officeDocument/2006/relationships" r:id="rId41"/>
          </a:graphicData>
        </a:graphic>
      </p:graphicFrame>
      <p:sp>
        <p:nvSpPr>
          <p:cNvPr id="62" name="Text Placeholder 4">
            <a:extLst>
              <a:ext uri="{FF2B5EF4-FFF2-40B4-BE49-F238E27FC236}">
                <a16:creationId xmlns:a16="http://schemas.microsoft.com/office/drawing/2014/main" id="{FD3CD335-9BF7-684A-7373-2769FF741DF2}"/>
              </a:ext>
            </a:extLst>
          </p:cNvPr>
          <p:cNvSpPr>
            <a:spLocks noGrp="1"/>
          </p:cNvSpPr>
          <p:nvPr>
            <p:custDataLst>
              <p:tags r:id="rId7"/>
            </p:custDataLst>
          </p:nvPr>
        </p:nvSpPr>
        <p:spPr bwMode="auto">
          <a:xfrm>
            <a:off x="512763" y="319087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CDFC70B-D1E0-4E98-A0C4-BDEEA636CFFF}"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63" name="Text Placeholder 4">
            <a:extLst>
              <a:ext uri="{FF2B5EF4-FFF2-40B4-BE49-F238E27FC236}">
                <a16:creationId xmlns:a16="http://schemas.microsoft.com/office/drawing/2014/main" id="{559DB5AD-21C3-BDDA-0CA6-23481F1B74B4}"/>
              </a:ext>
            </a:extLst>
          </p:cNvPr>
          <p:cNvSpPr>
            <a:spLocks noGrp="1"/>
          </p:cNvSpPr>
          <p:nvPr>
            <p:custDataLst>
              <p:tags r:id="rId8"/>
            </p:custDataLst>
          </p:nvPr>
        </p:nvSpPr>
        <p:spPr bwMode="auto">
          <a:xfrm>
            <a:off x="512763" y="37687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60BA86E-8E64-4B27-9529-8E7F668902F4}"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64" name="Text Placeholder 4">
            <a:extLst>
              <a:ext uri="{FF2B5EF4-FFF2-40B4-BE49-F238E27FC236}">
                <a16:creationId xmlns:a16="http://schemas.microsoft.com/office/drawing/2014/main" id="{2E64B8D3-2BA4-AED0-5921-E4746441C0B8}"/>
              </a:ext>
            </a:extLst>
          </p:cNvPr>
          <p:cNvSpPr>
            <a:spLocks noGrp="1"/>
          </p:cNvSpPr>
          <p:nvPr>
            <p:custDataLst>
              <p:tags r:id="rId9"/>
            </p:custDataLst>
          </p:nvPr>
        </p:nvSpPr>
        <p:spPr bwMode="auto">
          <a:xfrm>
            <a:off x="512763" y="43465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632E209-F813-42C1-85C7-B1CB2F35F81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65" name="Text Placeholder 4">
            <a:extLst>
              <a:ext uri="{FF2B5EF4-FFF2-40B4-BE49-F238E27FC236}">
                <a16:creationId xmlns:a16="http://schemas.microsoft.com/office/drawing/2014/main" id="{E970D1A2-06A3-D5C9-557B-A2BC42B286B7}"/>
              </a:ext>
            </a:extLst>
          </p:cNvPr>
          <p:cNvSpPr>
            <a:spLocks noGrp="1"/>
          </p:cNvSpPr>
          <p:nvPr>
            <p:custDataLst>
              <p:tags r:id="rId10"/>
            </p:custDataLst>
          </p:nvPr>
        </p:nvSpPr>
        <p:spPr bwMode="auto">
          <a:xfrm>
            <a:off x="512763" y="49244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8CCC3F4-C363-4F0B-959F-1E4E19945550}"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67" name="Rectangle 66">
            <a:extLst>
              <a:ext uri="{FF2B5EF4-FFF2-40B4-BE49-F238E27FC236}">
                <a16:creationId xmlns:a16="http://schemas.microsoft.com/office/drawing/2014/main" id="{A5617EBD-E0E0-C013-76E7-DF79BC5C0F7C}"/>
              </a:ext>
            </a:extLst>
          </p:cNvPr>
          <p:cNvSpPr/>
          <p:nvPr>
            <p:custDataLst>
              <p:tags r:id="rId11"/>
            </p:custDataLst>
          </p:nvPr>
        </p:nvSpPr>
        <p:spPr bwMode="auto">
          <a:xfrm>
            <a:off x="3643313" y="21653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2D113511-8F03-FDC6-6AE9-432DA59D2D02}"/>
              </a:ext>
            </a:extLst>
          </p:cNvPr>
          <p:cNvSpPr/>
          <p:nvPr>
            <p:custDataLst>
              <p:tags r:id="rId12"/>
            </p:custDataLst>
          </p:nvPr>
        </p:nvSpPr>
        <p:spPr bwMode="auto">
          <a:xfrm>
            <a:off x="3643313" y="2398713"/>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74" name="Rectangle 73">
            <a:extLst>
              <a:ext uri="{FF2B5EF4-FFF2-40B4-BE49-F238E27FC236}">
                <a16:creationId xmlns:a16="http://schemas.microsoft.com/office/drawing/2014/main" id="{F9D5C536-53C1-FF59-E5AA-C1B64A39B238}"/>
              </a:ext>
            </a:extLst>
          </p:cNvPr>
          <p:cNvSpPr/>
          <p:nvPr>
            <p:custDataLst>
              <p:tags r:id="rId13"/>
            </p:custDataLst>
          </p:nvPr>
        </p:nvSpPr>
        <p:spPr bwMode="auto">
          <a:xfrm>
            <a:off x="4948238" y="2165350"/>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76" name="Rectangle 75">
            <a:extLst>
              <a:ext uri="{FF2B5EF4-FFF2-40B4-BE49-F238E27FC236}">
                <a16:creationId xmlns:a16="http://schemas.microsoft.com/office/drawing/2014/main" id="{55A8D635-DAB4-05E2-B314-114E4783F980}"/>
              </a:ext>
            </a:extLst>
          </p:cNvPr>
          <p:cNvSpPr/>
          <p:nvPr>
            <p:custDataLst>
              <p:tags r:id="rId14"/>
            </p:custDataLst>
          </p:nvPr>
        </p:nvSpPr>
        <p:spPr bwMode="auto">
          <a:xfrm>
            <a:off x="4948238" y="2398713"/>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7" name="Rectangle 76">
            <a:extLst>
              <a:ext uri="{FF2B5EF4-FFF2-40B4-BE49-F238E27FC236}">
                <a16:creationId xmlns:a16="http://schemas.microsoft.com/office/drawing/2014/main" id="{BCDE9DAB-73A0-E6CE-CC95-8EDDDE19B063}"/>
              </a:ext>
            </a:extLst>
          </p:cNvPr>
          <p:cNvSpPr/>
          <p:nvPr>
            <p:custDataLst>
              <p:tags r:id="rId15"/>
            </p:custDataLst>
          </p:nvPr>
        </p:nvSpPr>
        <p:spPr bwMode="auto">
          <a:xfrm>
            <a:off x="5872163" y="2165350"/>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9" name="Rectangle 78">
            <a:extLst>
              <a:ext uri="{FF2B5EF4-FFF2-40B4-BE49-F238E27FC236}">
                <a16:creationId xmlns:a16="http://schemas.microsoft.com/office/drawing/2014/main" id="{B3C39509-3A0A-BA5A-7517-51E76B218320}"/>
              </a:ext>
            </a:extLst>
          </p:cNvPr>
          <p:cNvSpPr/>
          <p:nvPr>
            <p:custDataLst>
              <p:tags r:id="rId16"/>
            </p:custDataLst>
          </p:nvPr>
        </p:nvSpPr>
        <p:spPr bwMode="auto">
          <a:xfrm>
            <a:off x="5872163" y="2398713"/>
            <a:ext cx="165100" cy="165100"/>
          </a:xfrm>
          <a:prstGeom prst="rect">
            <a:avLst/>
          </a:prstGeom>
          <a:solidFill>
            <a:srgbClr val="E6E6E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80" name="Text Placeholder 4">
            <a:extLst>
              <a:ext uri="{FF2B5EF4-FFF2-40B4-BE49-F238E27FC236}">
                <a16:creationId xmlns:a16="http://schemas.microsoft.com/office/drawing/2014/main" id="{6B5F5E37-7E0D-1A5A-AE93-9C6261084437}"/>
              </a:ext>
            </a:extLst>
          </p:cNvPr>
          <p:cNvSpPr>
            <a:spLocks noGrp="1"/>
          </p:cNvSpPr>
          <p:nvPr>
            <p:custDataLst>
              <p:tags r:id="rId17"/>
            </p:custDataLst>
          </p:nvPr>
        </p:nvSpPr>
        <p:spPr bwMode="auto">
          <a:xfrm>
            <a:off x="3859213" y="2163763"/>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B5C73E10-57FA-4DC6-8046-9B0A47AA9633}"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82" name="Text Placeholder 4">
            <a:extLst>
              <a:ext uri="{FF2B5EF4-FFF2-40B4-BE49-F238E27FC236}">
                <a16:creationId xmlns:a16="http://schemas.microsoft.com/office/drawing/2014/main" id="{5496A5A6-1F32-BAA4-9457-39C80516DE07}"/>
              </a:ext>
            </a:extLst>
          </p:cNvPr>
          <p:cNvSpPr>
            <a:spLocks noGrp="1"/>
          </p:cNvSpPr>
          <p:nvPr>
            <p:custDataLst>
              <p:tags r:id="rId18"/>
            </p:custDataLst>
          </p:nvPr>
        </p:nvSpPr>
        <p:spPr bwMode="auto">
          <a:xfrm>
            <a:off x="3859213" y="2397125"/>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88AF3822-2C70-4661-8D7D-359B92560799}"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84" name="Text Placeholder 4">
            <a:extLst>
              <a:ext uri="{FF2B5EF4-FFF2-40B4-BE49-F238E27FC236}">
                <a16:creationId xmlns:a16="http://schemas.microsoft.com/office/drawing/2014/main" id="{D978D5AC-CB45-1A7A-C591-BE532C403CD6}"/>
              </a:ext>
            </a:extLst>
          </p:cNvPr>
          <p:cNvSpPr>
            <a:spLocks noGrp="1"/>
          </p:cNvSpPr>
          <p:nvPr>
            <p:custDataLst>
              <p:tags r:id="rId19"/>
            </p:custDataLst>
          </p:nvPr>
        </p:nvSpPr>
        <p:spPr bwMode="auto">
          <a:xfrm>
            <a:off x="5164138" y="2163763"/>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8A2C783-E860-4E53-876A-51496AB38BA4}"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86" name="Text Placeholder 4">
            <a:extLst>
              <a:ext uri="{FF2B5EF4-FFF2-40B4-BE49-F238E27FC236}">
                <a16:creationId xmlns:a16="http://schemas.microsoft.com/office/drawing/2014/main" id="{EEF07D41-3B31-4564-34B1-BDCC007B131A}"/>
              </a:ext>
            </a:extLst>
          </p:cNvPr>
          <p:cNvSpPr>
            <a:spLocks noGrp="1"/>
          </p:cNvSpPr>
          <p:nvPr>
            <p:custDataLst>
              <p:tags r:id="rId20"/>
            </p:custDataLst>
          </p:nvPr>
        </p:nvSpPr>
        <p:spPr bwMode="auto">
          <a:xfrm>
            <a:off x="5164138" y="2397125"/>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655400F-5DEE-430D-B715-6CDA5B6ACDB1}"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88" name="Text Placeholder 4">
            <a:extLst>
              <a:ext uri="{FF2B5EF4-FFF2-40B4-BE49-F238E27FC236}">
                <a16:creationId xmlns:a16="http://schemas.microsoft.com/office/drawing/2014/main" id="{D6A20640-2779-2704-A41D-5E1E67340A0B}"/>
              </a:ext>
            </a:extLst>
          </p:cNvPr>
          <p:cNvSpPr>
            <a:spLocks noGrp="1"/>
          </p:cNvSpPr>
          <p:nvPr>
            <p:custDataLst>
              <p:tags r:id="rId21"/>
            </p:custDataLst>
          </p:nvPr>
        </p:nvSpPr>
        <p:spPr bwMode="auto">
          <a:xfrm>
            <a:off x="6088063" y="2163763"/>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34BCBA70-41B6-4D12-943B-88BCC149169F}"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90" name="Text Placeholder 4">
            <a:extLst>
              <a:ext uri="{FF2B5EF4-FFF2-40B4-BE49-F238E27FC236}">
                <a16:creationId xmlns:a16="http://schemas.microsoft.com/office/drawing/2014/main" id="{10B7A370-4491-4C4E-A500-5241C499F7A5}"/>
              </a:ext>
            </a:extLst>
          </p:cNvPr>
          <p:cNvSpPr>
            <a:spLocks noGrp="1"/>
          </p:cNvSpPr>
          <p:nvPr>
            <p:custDataLst>
              <p:tags r:id="rId22"/>
            </p:custDataLst>
          </p:nvPr>
        </p:nvSpPr>
        <p:spPr bwMode="auto">
          <a:xfrm>
            <a:off x="6088063" y="2397125"/>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EA6D9AA-13C3-4D4B-883D-F0B67BBC01E8}"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92" name="TextBox 91">
            <a:extLst>
              <a:ext uri="{FF2B5EF4-FFF2-40B4-BE49-F238E27FC236}">
                <a16:creationId xmlns:a16="http://schemas.microsoft.com/office/drawing/2014/main" id="{4590A743-66AF-ED72-5325-F9FE3E86A037}"/>
              </a:ext>
            </a:extLst>
          </p:cNvPr>
          <p:cNvSpPr txBox="1">
            <a:spLocks/>
          </p:cNvSpPr>
          <p:nvPr>
            <p:custDataLst>
              <p:tags r:id="rId23"/>
            </p:custDataLst>
          </p:nvPr>
        </p:nvSpPr>
        <p:spPr>
          <a:xfrm>
            <a:off x="10873785" y="1154519"/>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94" name="Oval 93">
            <a:extLst>
              <a:ext uri="{FF2B5EF4-FFF2-40B4-BE49-F238E27FC236}">
                <a16:creationId xmlns:a16="http://schemas.microsoft.com/office/drawing/2014/main" id="{81BDECFE-DC65-212A-25A7-C74BE28115E3}"/>
              </a:ext>
            </a:extLst>
          </p:cNvPr>
          <p:cNvSpPr>
            <a:spLocks/>
          </p:cNvSpPr>
          <p:nvPr/>
        </p:nvSpPr>
        <p:spPr>
          <a:xfrm>
            <a:off x="10356254" y="111800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96" name="Oval 95">
            <a:extLst>
              <a:ext uri="{FF2B5EF4-FFF2-40B4-BE49-F238E27FC236}">
                <a16:creationId xmlns:a16="http://schemas.microsoft.com/office/drawing/2014/main" id="{12321D45-0668-824D-C062-D31C2BD8034C}"/>
              </a:ext>
            </a:extLst>
          </p:cNvPr>
          <p:cNvSpPr>
            <a:spLocks/>
          </p:cNvSpPr>
          <p:nvPr/>
        </p:nvSpPr>
        <p:spPr>
          <a:xfrm>
            <a:off x="7618374" y="31321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98" name="Oval 97">
            <a:extLst>
              <a:ext uri="{FF2B5EF4-FFF2-40B4-BE49-F238E27FC236}">
                <a16:creationId xmlns:a16="http://schemas.microsoft.com/office/drawing/2014/main" id="{E32E8C4D-EECF-243B-16D0-E5D596F00CD6}"/>
              </a:ext>
            </a:extLst>
          </p:cNvPr>
          <p:cNvSpPr>
            <a:spLocks/>
          </p:cNvSpPr>
          <p:nvPr/>
        </p:nvSpPr>
        <p:spPr>
          <a:xfrm>
            <a:off x="7618374" y="37147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100" name="Oval 99">
            <a:extLst>
              <a:ext uri="{FF2B5EF4-FFF2-40B4-BE49-F238E27FC236}">
                <a16:creationId xmlns:a16="http://schemas.microsoft.com/office/drawing/2014/main" id="{E495A321-489D-92F9-C5B1-F7A2A9A8F4EF}"/>
              </a:ext>
            </a:extLst>
          </p:cNvPr>
          <p:cNvSpPr>
            <a:spLocks/>
          </p:cNvSpPr>
          <p:nvPr/>
        </p:nvSpPr>
        <p:spPr>
          <a:xfrm>
            <a:off x="7618374" y="42989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102" name="Oval 101">
            <a:extLst>
              <a:ext uri="{FF2B5EF4-FFF2-40B4-BE49-F238E27FC236}">
                <a16:creationId xmlns:a16="http://schemas.microsoft.com/office/drawing/2014/main" id="{2F74E60D-0B16-E6C2-CD62-4C4CD9BC2EC3}"/>
              </a:ext>
            </a:extLst>
          </p:cNvPr>
          <p:cNvSpPr>
            <a:spLocks/>
          </p:cNvSpPr>
          <p:nvPr/>
        </p:nvSpPr>
        <p:spPr>
          <a:xfrm>
            <a:off x="7618374" y="48831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53</a:t>
            </a:r>
          </a:p>
        </p:txBody>
      </p:sp>
      <p:sp>
        <p:nvSpPr>
          <p:cNvPr id="110" name="5. Source">
            <a:extLst>
              <a:ext uri="{FF2B5EF4-FFF2-40B4-BE49-F238E27FC236}">
                <a16:creationId xmlns:a16="http://schemas.microsoft.com/office/drawing/2014/main" id="{81B18496-7908-3945-D62D-4EEE8BC66980}"/>
              </a:ext>
            </a:extLst>
          </p:cNvPr>
          <p:cNvSpPr txBox="1"/>
          <p:nvPr>
            <p:custDataLst>
              <p:tags r:id="rId24"/>
            </p:custDataLst>
          </p:nvPr>
        </p:nvSpPr>
        <p:spPr>
          <a:xfrm>
            <a:off x="565265" y="6408738"/>
            <a:ext cx="719051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21 blank responses)</a:t>
            </a:r>
          </a:p>
        </p:txBody>
      </p:sp>
      <p:cxnSp>
        <p:nvCxnSpPr>
          <p:cNvPr id="6" name="LineContentSeparatorDefaultVertical 27">
            <a:extLst>
              <a:ext uri="{FF2B5EF4-FFF2-40B4-BE49-F238E27FC236}">
                <a16:creationId xmlns:a16="http://schemas.microsoft.com/office/drawing/2014/main" id="{5FA094E8-5EEB-E340-FD96-86E864E6F9D5}"/>
              </a:ext>
            </a:extLst>
          </p:cNvPr>
          <p:cNvCxnSpPr>
            <a:cxnSpLocks/>
          </p:cNvCxnSpPr>
          <p:nvPr>
            <p:custDataLst>
              <p:tags r:id="rId25"/>
            </p:custDataLst>
          </p:nvPr>
        </p:nvCxnSpPr>
        <p:spPr>
          <a:xfrm>
            <a:off x="8355175" y="1688123"/>
            <a:ext cx="0" cy="3882415"/>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5F7D17F-1FF1-8571-C4C2-1016F9D4E2FA}"/>
              </a:ext>
            </a:extLst>
          </p:cNvPr>
          <p:cNvSpPr txBox="1">
            <a:spLocks/>
          </p:cNvSpPr>
          <p:nvPr>
            <p:custDataLst>
              <p:tags r:id="rId26"/>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Q27a: Would you consider this to be a…?        </a:t>
            </a:r>
            <a:r>
              <a:rPr lang="en-US" sz="1200"/>
              <a:t>% of respondents</a:t>
            </a:r>
          </a:p>
        </p:txBody>
      </p:sp>
      <p:cxnSp>
        <p:nvCxnSpPr>
          <p:cNvPr id="9" name="Straight Connector 8">
            <a:extLst>
              <a:ext uri="{FF2B5EF4-FFF2-40B4-BE49-F238E27FC236}">
                <a16:creationId xmlns:a16="http://schemas.microsoft.com/office/drawing/2014/main" id="{9481F93D-F2C9-839C-EC92-D0F4D0F3FBD5}"/>
              </a:ext>
            </a:extLst>
          </p:cNvPr>
          <p:cNvCxnSpPr>
            <a:cxnSpLocks/>
          </p:cNvCxnSpPr>
          <p:nvPr>
            <p:custDataLst>
              <p:tags r:id="rId27"/>
            </p:custDataLst>
          </p:nvPr>
        </p:nvCxnSpPr>
        <p:spPr>
          <a:xfrm>
            <a:off x="8547099" y="2027728"/>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55" name="Chart 54">
            <a:extLst>
              <a:ext uri="{FF2B5EF4-FFF2-40B4-BE49-F238E27FC236}">
                <a16:creationId xmlns:a16="http://schemas.microsoft.com/office/drawing/2014/main" id="{1C1490D1-29AE-E278-5ACF-278D9CB37B29}"/>
              </a:ext>
            </a:extLst>
          </p:cNvPr>
          <p:cNvGraphicFramePr/>
          <p:nvPr>
            <p:custDataLst>
              <p:tags r:id="rId28"/>
            </p:custDataLst>
          </p:nvPr>
        </p:nvGraphicFramePr>
        <p:xfrm>
          <a:off x="9039225" y="2725738"/>
          <a:ext cx="2268538" cy="2868612"/>
        </p:xfrm>
        <a:graphic>
          <a:graphicData uri="http://schemas.openxmlformats.org/drawingml/2006/chart">
            <c:chart xmlns:c="http://schemas.openxmlformats.org/drawingml/2006/chart" xmlns:r="http://schemas.openxmlformats.org/officeDocument/2006/relationships" r:id="rId42"/>
          </a:graphicData>
        </a:graphic>
      </p:graphicFrame>
      <p:sp>
        <p:nvSpPr>
          <p:cNvPr id="11" name="Text Placeholder 4">
            <a:extLst>
              <a:ext uri="{FF2B5EF4-FFF2-40B4-BE49-F238E27FC236}">
                <a16:creationId xmlns:a16="http://schemas.microsoft.com/office/drawing/2014/main" id="{F86AD2F9-0F7A-1954-D4D9-A06B1E438BFE}"/>
              </a:ext>
            </a:extLst>
          </p:cNvPr>
          <p:cNvSpPr>
            <a:spLocks noGrp="1"/>
          </p:cNvSpPr>
          <p:nvPr>
            <p:custDataLst>
              <p:tags r:id="rId29"/>
            </p:custDataLst>
          </p:nvPr>
        </p:nvSpPr>
        <p:spPr bwMode="auto">
          <a:xfrm>
            <a:off x="8562975" y="31924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EA80061-5F77-4A0F-AF3A-3EA22D03425D}" type="datetime'''''''''''''TS''''''''''''''''''''''''''''P'''''''''''''''''''">
              <a:rPr lang="en-US" altLang="en-US" sz="1200" smtClean="0">
                <a:cs typeface="+mn-cs"/>
              </a:rPr>
              <a:pPr lvl="0">
                <a:spcBef>
                  <a:spcPct val="0"/>
                </a:spcBef>
                <a:spcAft>
                  <a:spcPct val="0"/>
                </a:spcAft>
              </a:pPr>
              <a:t>TSP</a:t>
            </a:fld>
            <a:endParaRPr lang="en-US" sz="1200">
              <a:cs typeface="+mn-cs"/>
            </a:endParaRPr>
          </a:p>
        </p:txBody>
      </p:sp>
      <p:sp>
        <p:nvSpPr>
          <p:cNvPr id="12" name="Text Placeholder 4">
            <a:extLst>
              <a:ext uri="{FF2B5EF4-FFF2-40B4-BE49-F238E27FC236}">
                <a16:creationId xmlns:a16="http://schemas.microsoft.com/office/drawing/2014/main" id="{4D120027-AB09-E220-E51F-87F330E00FEC}"/>
              </a:ext>
            </a:extLst>
          </p:cNvPr>
          <p:cNvSpPr>
            <a:spLocks noGrp="1"/>
          </p:cNvSpPr>
          <p:nvPr>
            <p:custDataLst>
              <p:tags r:id="rId30"/>
            </p:custDataLst>
          </p:nvPr>
        </p:nvSpPr>
        <p:spPr bwMode="auto">
          <a:xfrm>
            <a:off x="8562975" y="37766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5363960-23B0-492F-9EFD-469493E5D989}" type="datetime'''''''''''''''''''''I''''''''''LL''''''''''''''''E'''">
              <a:rPr lang="en-US" altLang="en-US" sz="1200" smtClean="0">
                <a:cs typeface="+mn-cs"/>
              </a:rPr>
              <a:pPr lvl="0">
                <a:spcBef>
                  <a:spcPct val="0"/>
                </a:spcBef>
                <a:spcAft>
                  <a:spcPct val="0"/>
                </a:spcAft>
              </a:pPr>
              <a:t>ILLE</a:t>
            </a:fld>
            <a:endParaRPr lang="en-US" sz="1200">
              <a:cs typeface="+mn-cs"/>
            </a:endParaRPr>
          </a:p>
        </p:txBody>
      </p:sp>
      <p:sp>
        <p:nvSpPr>
          <p:cNvPr id="13" name="Text Placeholder 4">
            <a:extLst>
              <a:ext uri="{FF2B5EF4-FFF2-40B4-BE49-F238E27FC236}">
                <a16:creationId xmlns:a16="http://schemas.microsoft.com/office/drawing/2014/main" id="{BCBB8415-6CB2-AE76-67E1-675DEF6AA9F8}"/>
              </a:ext>
            </a:extLst>
          </p:cNvPr>
          <p:cNvSpPr>
            <a:spLocks noGrp="1"/>
          </p:cNvSpPr>
          <p:nvPr>
            <p:custDataLst>
              <p:tags r:id="rId31"/>
            </p:custDataLst>
          </p:nvPr>
        </p:nvSpPr>
        <p:spPr bwMode="auto">
          <a:xfrm>
            <a:off x="8562975" y="43608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9E0C728-6CB6-4F9C-A9B7-60AF9BFBA6CF}" type="datetime'Ot''''''''''''''''''''''''h''''''''''''''e''''r''s'''">
              <a:rPr lang="en-US" altLang="en-US" sz="1200" smtClean="0">
                <a:cs typeface="+mn-cs"/>
              </a:rPr>
              <a:pPr lvl="0">
                <a:spcBef>
                  <a:spcPct val="0"/>
                </a:spcBef>
                <a:spcAft>
                  <a:spcPct val="0"/>
                </a:spcAft>
              </a:pPr>
              <a:t>Others</a:t>
            </a:fld>
            <a:endParaRPr lang="en-US" sz="1200">
              <a:cs typeface="+mn-cs"/>
            </a:endParaRPr>
          </a:p>
        </p:txBody>
      </p:sp>
      <p:sp>
        <p:nvSpPr>
          <p:cNvPr id="14" name="Text Placeholder 4">
            <a:extLst>
              <a:ext uri="{FF2B5EF4-FFF2-40B4-BE49-F238E27FC236}">
                <a16:creationId xmlns:a16="http://schemas.microsoft.com/office/drawing/2014/main" id="{008A6FCA-F5C6-F4BE-46CB-2804A3DF895D}"/>
              </a:ext>
            </a:extLst>
          </p:cNvPr>
          <p:cNvSpPr>
            <a:spLocks noGrp="1"/>
          </p:cNvSpPr>
          <p:nvPr>
            <p:custDataLst>
              <p:tags r:id="rId32"/>
            </p:custDataLst>
          </p:nvPr>
        </p:nvSpPr>
        <p:spPr bwMode="auto">
          <a:xfrm>
            <a:off x="8562975" y="49434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EE87277-267A-4F97-A201-4731122F4F99}" type="datetime'''''''''To''t''''''''''a''''''''''''''l'''''''''''">
              <a:rPr lang="en-US" altLang="en-US" sz="1200" smtClean="0">
                <a:cs typeface="+mn-cs"/>
              </a:rPr>
              <a:pPr lvl="0">
                <a:spcBef>
                  <a:spcPct val="0"/>
                </a:spcBef>
                <a:spcAft>
                  <a:spcPct val="0"/>
                </a:spcAft>
              </a:pPr>
              <a:t>Total</a:t>
            </a:fld>
            <a:endParaRPr lang="en-US" sz="1200">
              <a:cs typeface="+mn-cs"/>
            </a:endParaRPr>
          </a:p>
        </p:txBody>
      </p:sp>
      <p:sp>
        <p:nvSpPr>
          <p:cNvPr id="15" name="Rectangle 14">
            <a:extLst>
              <a:ext uri="{FF2B5EF4-FFF2-40B4-BE49-F238E27FC236}">
                <a16:creationId xmlns:a16="http://schemas.microsoft.com/office/drawing/2014/main" id="{109A04C6-C632-8E7E-BDBC-584A578BD6AF}"/>
              </a:ext>
            </a:extLst>
          </p:cNvPr>
          <p:cNvSpPr/>
          <p:nvPr>
            <p:custDataLst>
              <p:tags r:id="rId33"/>
            </p:custDataLst>
          </p:nvPr>
        </p:nvSpPr>
        <p:spPr bwMode="auto">
          <a:xfrm>
            <a:off x="8547100" y="22129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AD6D6CCF-0282-1A36-6300-36A239B2CB96}"/>
              </a:ext>
            </a:extLst>
          </p:cNvPr>
          <p:cNvSpPr/>
          <p:nvPr>
            <p:custDataLst>
              <p:tags r:id="rId34"/>
            </p:custDataLst>
          </p:nvPr>
        </p:nvSpPr>
        <p:spPr bwMode="auto">
          <a:xfrm>
            <a:off x="8547100" y="24463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 name="Text Placeholder 4">
            <a:extLst>
              <a:ext uri="{FF2B5EF4-FFF2-40B4-BE49-F238E27FC236}">
                <a16:creationId xmlns:a16="http://schemas.microsoft.com/office/drawing/2014/main" id="{14936929-B458-F408-7260-DEE388573AE8}"/>
              </a:ext>
            </a:extLst>
          </p:cNvPr>
          <p:cNvSpPr>
            <a:spLocks noGrp="1"/>
          </p:cNvSpPr>
          <p:nvPr>
            <p:custDataLst>
              <p:tags r:id="rId35"/>
            </p:custDataLst>
          </p:nvPr>
        </p:nvSpPr>
        <p:spPr bwMode="auto">
          <a:xfrm>
            <a:off x="8763000" y="221138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8603533-7763-4681-8ACF-2CEAE07743EB}"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19" name="Text Placeholder 4">
            <a:extLst>
              <a:ext uri="{FF2B5EF4-FFF2-40B4-BE49-F238E27FC236}">
                <a16:creationId xmlns:a16="http://schemas.microsoft.com/office/drawing/2014/main" id="{6B960A6E-D5F6-7FC5-389B-D21383A211FE}"/>
              </a:ext>
            </a:extLst>
          </p:cNvPr>
          <p:cNvSpPr>
            <a:spLocks noGrp="1"/>
          </p:cNvSpPr>
          <p:nvPr>
            <p:custDataLst>
              <p:tags r:id="rId36"/>
            </p:custDataLst>
          </p:nvPr>
        </p:nvSpPr>
        <p:spPr bwMode="auto">
          <a:xfrm>
            <a:off x="8763000" y="244475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C092BD9-5624-47A5-8EEB-BD879BB8ABC2}"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20" name="Oval 19">
            <a:extLst>
              <a:ext uri="{FF2B5EF4-FFF2-40B4-BE49-F238E27FC236}">
                <a16:creationId xmlns:a16="http://schemas.microsoft.com/office/drawing/2014/main" id="{42DDC312-91CD-90CD-3146-6F7C047E7456}"/>
              </a:ext>
            </a:extLst>
          </p:cNvPr>
          <p:cNvSpPr>
            <a:spLocks/>
          </p:cNvSpPr>
          <p:nvPr/>
        </p:nvSpPr>
        <p:spPr>
          <a:xfrm>
            <a:off x="11363960" y="31734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21" name="Oval 20">
            <a:extLst>
              <a:ext uri="{FF2B5EF4-FFF2-40B4-BE49-F238E27FC236}">
                <a16:creationId xmlns:a16="http://schemas.microsoft.com/office/drawing/2014/main" id="{1B760113-9AC5-E5CE-D2BE-6C5A591D0A28}"/>
              </a:ext>
            </a:extLst>
          </p:cNvPr>
          <p:cNvSpPr>
            <a:spLocks/>
          </p:cNvSpPr>
          <p:nvPr/>
        </p:nvSpPr>
        <p:spPr>
          <a:xfrm>
            <a:off x="11363960" y="37576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21</a:t>
            </a:r>
          </a:p>
        </p:txBody>
      </p:sp>
      <p:sp>
        <p:nvSpPr>
          <p:cNvPr id="23" name="Oval 22">
            <a:extLst>
              <a:ext uri="{FF2B5EF4-FFF2-40B4-BE49-F238E27FC236}">
                <a16:creationId xmlns:a16="http://schemas.microsoft.com/office/drawing/2014/main" id="{1596428D-9D55-846F-1483-7CB9E8FF66BF}"/>
              </a:ext>
            </a:extLst>
          </p:cNvPr>
          <p:cNvSpPr>
            <a:spLocks/>
          </p:cNvSpPr>
          <p:nvPr/>
        </p:nvSpPr>
        <p:spPr>
          <a:xfrm>
            <a:off x="11363960" y="43418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9</a:t>
            </a:r>
          </a:p>
        </p:txBody>
      </p:sp>
      <p:sp>
        <p:nvSpPr>
          <p:cNvPr id="24" name="Oval 23">
            <a:extLst>
              <a:ext uri="{FF2B5EF4-FFF2-40B4-BE49-F238E27FC236}">
                <a16:creationId xmlns:a16="http://schemas.microsoft.com/office/drawing/2014/main" id="{8B826B03-581C-93C1-0032-00E717FD320B}"/>
              </a:ext>
            </a:extLst>
          </p:cNvPr>
          <p:cNvSpPr>
            <a:spLocks/>
          </p:cNvSpPr>
          <p:nvPr/>
        </p:nvSpPr>
        <p:spPr>
          <a:xfrm>
            <a:off x="11363960" y="49244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41</a:t>
            </a:r>
          </a:p>
        </p:txBody>
      </p:sp>
      <p:sp>
        <p:nvSpPr>
          <p:cNvPr id="45" name="5. Source">
            <a:extLst>
              <a:ext uri="{FF2B5EF4-FFF2-40B4-BE49-F238E27FC236}">
                <a16:creationId xmlns:a16="http://schemas.microsoft.com/office/drawing/2014/main" id="{D12FFBF0-EF7E-9D30-8FC6-9F98E6930F79}"/>
              </a:ext>
            </a:extLst>
          </p:cNvPr>
          <p:cNvSpPr txBox="1"/>
          <p:nvPr>
            <p:custDataLst>
              <p:tags r:id="rId37"/>
            </p:custDataLst>
          </p:nvPr>
        </p:nvSpPr>
        <p:spPr>
          <a:xfrm>
            <a:off x="8562975" y="6408738"/>
            <a:ext cx="3258185"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33 blank responses)</a:t>
            </a:r>
          </a:p>
        </p:txBody>
      </p:sp>
      <p:sp>
        <p:nvSpPr>
          <p:cNvPr id="22" name="Rectangle 21">
            <a:extLst>
              <a:ext uri="{FF2B5EF4-FFF2-40B4-BE49-F238E27FC236}">
                <a16:creationId xmlns:a16="http://schemas.microsoft.com/office/drawing/2014/main" id="{825B04E6-E868-EE05-F26B-494301564D90}"/>
              </a:ext>
            </a:extLst>
          </p:cNvPr>
          <p:cNvSpPr/>
          <p:nvPr/>
        </p:nvSpPr>
        <p:spPr>
          <a:xfrm>
            <a:off x="504793" y="5777238"/>
            <a:ext cx="11153807" cy="420685"/>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Most respondents (55%) and TSPs (84%) support the expansion of Tier 3 and Tier 4 to include more in-kind, aging infrastructure and storm-hardening projects</a:t>
            </a:r>
          </a:p>
        </p:txBody>
      </p:sp>
    </p:spTree>
    <p:extLst>
      <p:ext uri="{BB962C8B-B14F-4D97-AF65-F5344CB8AC3E}">
        <p14:creationId xmlns:p14="http://schemas.microsoft.com/office/powerpoint/2010/main" val="17305409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617E2-7F95-1D27-4B24-0A4B87066FEE}"/>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0E4699F2-525A-D9D3-9BDC-836D67D6CB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360" imgH="360" progId="TCLayout.ActiveDocument.1">
                  <p:embed/>
                </p:oleObj>
              </mc:Choice>
              <mc:Fallback>
                <p:oleObj name="think-cell Slide" r:id="rId39" imgW="360" imgH="360" progId="TCLayout.ActiveDocument.1">
                  <p:embed/>
                  <p:pic>
                    <p:nvPicPr>
                      <p:cNvPr id="5" name="Object 6" hidden="1">
                        <a:extLst>
                          <a:ext uri="{FF2B5EF4-FFF2-40B4-BE49-F238E27FC236}">
                            <a16:creationId xmlns:a16="http://schemas.microsoft.com/office/drawing/2014/main" id="{0E4699F2-525A-D9D3-9BDC-836D67D6CB72}"/>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833319E-6A1E-C2CC-CDC3-9812DF4C4238}"/>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Legacy RPG and local projects</a:t>
            </a:r>
          </a:p>
        </p:txBody>
      </p:sp>
      <p:grpSp>
        <p:nvGrpSpPr>
          <p:cNvPr id="125" name="Group 124" descr="Confidential document label">
            <a:extLst>
              <a:ext uri="{FF2B5EF4-FFF2-40B4-BE49-F238E27FC236}">
                <a16:creationId xmlns:a16="http://schemas.microsoft.com/office/drawing/2014/main" id="{002D078C-C3F0-1910-6292-9217C5AB4C9B}"/>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7F2C8540-225B-BA58-A435-276584E89E7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D1F7FC46-BC43-0678-691A-387D33E8F83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latin typeface="Arial"/>
                  <a:ea typeface="+mn-ea"/>
                  <a:cs typeface="+mn-cs"/>
                </a:rPr>
                <a:t>PUBLIC</a:t>
              </a:r>
            </a:p>
          </p:txBody>
        </p:sp>
      </p:grpSp>
      <p:sp>
        <p:nvSpPr>
          <p:cNvPr id="9" name="5. Source">
            <a:extLst>
              <a:ext uri="{FF2B5EF4-FFF2-40B4-BE49-F238E27FC236}">
                <a16:creationId xmlns:a16="http://schemas.microsoft.com/office/drawing/2014/main" id="{7F28DC52-208D-0631-9EF5-C567D05525D9}"/>
              </a:ext>
            </a:extLst>
          </p:cNvPr>
          <p:cNvSpPr txBox="1"/>
          <p:nvPr>
            <p:custDataLst>
              <p:tags r:id="rId3"/>
            </p:custDataLst>
          </p:nvPr>
        </p:nvSpPr>
        <p:spPr>
          <a:xfrm>
            <a:off x="492762"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51</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 8 non-answers / No opinion).</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7" name="TextBox 6">
            <a:extLst>
              <a:ext uri="{FF2B5EF4-FFF2-40B4-BE49-F238E27FC236}">
                <a16:creationId xmlns:a16="http://schemas.microsoft.com/office/drawing/2014/main" id="{687A3E7F-0CCB-A225-54DC-4F2C5A108234}"/>
              </a:ext>
            </a:extLst>
          </p:cNvPr>
          <p:cNvSpPr txBox="1">
            <a:spLocks/>
          </p:cNvSpPr>
          <p:nvPr>
            <p:custDataLst>
              <p:tags r:id="rId4"/>
            </p:custDataLst>
          </p:nvPr>
        </p:nvSpPr>
        <p:spPr>
          <a:xfrm>
            <a:off x="492762" y="1498162"/>
            <a:ext cx="5391996"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Q28: What other projects, if any, should be considered through the legacy RPG process?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6FC83B20-5BC7-4D1C-4317-AB912CCC4B17}"/>
              </a:ext>
            </a:extLst>
          </p:cNvPr>
          <p:cNvCxnSpPr>
            <a:cxnSpLocks/>
          </p:cNvCxnSpPr>
          <p:nvPr>
            <p:custDataLst>
              <p:tags r:id="rId5"/>
            </p:custDataLst>
          </p:nvPr>
        </p:nvCxnSpPr>
        <p:spPr>
          <a:xfrm>
            <a:off x="489797" y="2536190"/>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C90F382-5F00-AABB-8116-5943D5D4132F}"/>
              </a:ext>
            </a:extLst>
          </p:cNvPr>
          <p:cNvSpPr txBox="1"/>
          <p:nvPr>
            <p:custDataLst>
              <p:tags r:id="rId6"/>
            </p:custDataLst>
          </p:nvPr>
        </p:nvSpPr>
        <p:spPr>
          <a:xfrm>
            <a:off x="489797" y="2629745"/>
            <a:ext cx="1975104"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Economic-driven projects (6)</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72" name="TextBox 71">
            <a:extLst>
              <a:ext uri="{FF2B5EF4-FFF2-40B4-BE49-F238E27FC236}">
                <a16:creationId xmlns:a16="http://schemas.microsoft.com/office/drawing/2014/main" id="{70D19FDD-FF32-1E01-F584-6022FA15504D}"/>
              </a:ext>
            </a:extLst>
          </p:cNvPr>
          <p:cNvSpPr txBox="1"/>
          <p:nvPr>
            <p:custDataLst>
              <p:tags r:id="rId7"/>
            </p:custDataLst>
          </p:nvPr>
        </p:nvSpPr>
        <p:spPr>
          <a:xfrm>
            <a:off x="2708031" y="2288363"/>
            <a:ext cx="2077682"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73" name="TextBox 72">
            <a:extLst>
              <a:ext uri="{FF2B5EF4-FFF2-40B4-BE49-F238E27FC236}">
                <a16:creationId xmlns:a16="http://schemas.microsoft.com/office/drawing/2014/main" id="{FE7B352A-19E5-28A5-DF17-C9AB712D8C95}"/>
              </a:ext>
            </a:extLst>
          </p:cNvPr>
          <p:cNvSpPr txBox="1"/>
          <p:nvPr>
            <p:custDataLst>
              <p:tags r:id="rId8"/>
            </p:custDataLst>
          </p:nvPr>
        </p:nvSpPr>
        <p:spPr>
          <a:xfrm>
            <a:off x="489797" y="2099123"/>
            <a:ext cx="183719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Requested addition (number of responses)</a:t>
            </a:r>
          </a:p>
        </p:txBody>
      </p:sp>
      <p:sp>
        <p:nvSpPr>
          <p:cNvPr id="74" name="TextBox 73">
            <a:extLst>
              <a:ext uri="{FF2B5EF4-FFF2-40B4-BE49-F238E27FC236}">
                <a16:creationId xmlns:a16="http://schemas.microsoft.com/office/drawing/2014/main" id="{BE0992E7-3807-458A-A174-00FF73A36315}"/>
              </a:ext>
            </a:extLst>
          </p:cNvPr>
          <p:cNvSpPr txBox="1"/>
          <p:nvPr>
            <p:custDataLst>
              <p:tags r:id="rId9"/>
            </p:custDataLst>
          </p:nvPr>
        </p:nvSpPr>
        <p:spPr>
          <a:xfrm>
            <a:off x="2708032" y="2629746"/>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Projects not yet captured by CTP cases, or already materially advanced under the existing process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77" name="TextBox 76">
            <a:extLst>
              <a:ext uri="{FF2B5EF4-FFF2-40B4-BE49-F238E27FC236}">
                <a16:creationId xmlns:a16="http://schemas.microsoft.com/office/drawing/2014/main" id="{29C79A22-37A1-D8BB-5953-0BB569653A34}"/>
              </a:ext>
            </a:extLst>
          </p:cNvPr>
          <p:cNvSpPr txBox="1"/>
          <p:nvPr>
            <p:custDataLst>
              <p:tags r:id="rId10"/>
            </p:custDataLst>
          </p:nvPr>
        </p:nvSpPr>
        <p:spPr>
          <a:xfrm>
            <a:off x="489797" y="3538376"/>
            <a:ext cx="1975104"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Non-large-load / lower-impact / tier-based projects (4)</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78" name="TextBox 77">
            <a:extLst>
              <a:ext uri="{FF2B5EF4-FFF2-40B4-BE49-F238E27FC236}">
                <a16:creationId xmlns:a16="http://schemas.microsoft.com/office/drawing/2014/main" id="{333177B0-810A-1639-917C-2675380B6AA6}"/>
              </a:ext>
            </a:extLst>
          </p:cNvPr>
          <p:cNvSpPr txBox="1"/>
          <p:nvPr>
            <p:custDataLst>
              <p:tags r:id="rId11"/>
            </p:custDataLst>
          </p:nvPr>
        </p:nvSpPr>
        <p:spPr>
          <a:xfrm>
            <a:off x="2708032" y="3538376"/>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Tier 2/3/4 projects, TSP planning-criteria violations, projects that don't materially affect CTP assumptions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80" name="TextBox 79">
            <a:extLst>
              <a:ext uri="{FF2B5EF4-FFF2-40B4-BE49-F238E27FC236}">
                <a16:creationId xmlns:a16="http://schemas.microsoft.com/office/drawing/2014/main" id="{0C9ED24F-AFD0-C335-4AED-B1CE01164992}"/>
              </a:ext>
            </a:extLst>
          </p:cNvPr>
          <p:cNvSpPr txBox="1"/>
          <p:nvPr>
            <p:custDataLst>
              <p:tags r:id="rId12"/>
            </p:custDataLst>
          </p:nvPr>
        </p:nvSpPr>
        <p:spPr>
          <a:xfrm>
            <a:off x="489797" y="4262099"/>
            <a:ext cx="1975104"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Reliability projects independent of load interconnection (3)</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81" name="TextBox 80">
            <a:extLst>
              <a:ext uri="{FF2B5EF4-FFF2-40B4-BE49-F238E27FC236}">
                <a16:creationId xmlns:a16="http://schemas.microsoft.com/office/drawing/2014/main" id="{AC4F5F2D-CD48-4D02-F4AF-4456AD55E49B}"/>
              </a:ext>
            </a:extLst>
          </p:cNvPr>
          <p:cNvSpPr txBox="1"/>
          <p:nvPr>
            <p:custDataLst>
              <p:tags r:id="rId13"/>
            </p:custDataLst>
          </p:nvPr>
        </p:nvSpPr>
        <p:spPr>
          <a:xfrm>
            <a:off x="2708032" y="4262099"/>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Aging infrastructure, substation upgrades below the CTP cost threshold, local reliability studies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83" name="TextBox 82">
            <a:extLst>
              <a:ext uri="{FF2B5EF4-FFF2-40B4-BE49-F238E27FC236}">
                <a16:creationId xmlns:a16="http://schemas.microsoft.com/office/drawing/2014/main" id="{92A32941-9A38-38F4-21D8-619AA0508A7A}"/>
              </a:ext>
            </a:extLst>
          </p:cNvPr>
          <p:cNvSpPr txBox="1"/>
          <p:nvPr>
            <p:custDataLst>
              <p:tags r:id="rId14"/>
            </p:custDataLst>
          </p:nvPr>
        </p:nvSpPr>
        <p:spPr>
          <a:xfrm>
            <a:off x="489797" y="5001555"/>
            <a:ext cx="1975104"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Policy/job-creation/public-support driven projects (1)</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84" name="TextBox 83">
            <a:extLst>
              <a:ext uri="{FF2B5EF4-FFF2-40B4-BE49-F238E27FC236}">
                <a16:creationId xmlns:a16="http://schemas.microsoft.com/office/drawing/2014/main" id="{63FC3A36-22D6-FC27-0BE0-D3C6D4312BDC}"/>
              </a:ext>
            </a:extLst>
          </p:cNvPr>
          <p:cNvSpPr txBox="1"/>
          <p:nvPr>
            <p:custDataLst>
              <p:tags r:id="rId15"/>
            </p:custDataLst>
          </p:nvPr>
        </p:nvSpPr>
        <p:spPr>
          <a:xfrm>
            <a:off x="2708032" y="5001555"/>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Projects driven by public benefit, such as domestic manufacturing and projects reducing foreign import reliance</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86" name="TextBox 85">
            <a:extLst>
              <a:ext uri="{FF2B5EF4-FFF2-40B4-BE49-F238E27FC236}">
                <a16:creationId xmlns:a16="http://schemas.microsoft.com/office/drawing/2014/main" id="{3BAE26FE-7432-EB38-F0CE-DA94B0C40E1A}"/>
              </a:ext>
            </a:extLst>
          </p:cNvPr>
          <p:cNvSpPr txBox="1"/>
          <p:nvPr>
            <p:custDataLst>
              <p:tags r:id="rId16"/>
            </p:custDataLst>
          </p:nvPr>
        </p:nvSpPr>
        <p:spPr>
          <a:xfrm>
            <a:off x="489797" y="5713071"/>
            <a:ext cx="1975104"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None - transition everything to CTP (1)</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87" name="TextBox 86">
            <a:extLst>
              <a:ext uri="{FF2B5EF4-FFF2-40B4-BE49-F238E27FC236}">
                <a16:creationId xmlns:a16="http://schemas.microsoft.com/office/drawing/2014/main" id="{B9818F52-B8DF-ACC7-DDED-8DE3770D6DDB}"/>
              </a:ext>
            </a:extLst>
          </p:cNvPr>
          <p:cNvSpPr txBox="1"/>
          <p:nvPr>
            <p:custDataLst>
              <p:tags r:id="rId17"/>
            </p:custDataLst>
          </p:nvPr>
        </p:nvSpPr>
        <p:spPr>
          <a:xfrm>
            <a:off x="2708032" y="5713071"/>
            <a:ext cx="3119257"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Sole dissent from keeping anything in legacy RPG</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2DD30938-FEB8-D4CD-B2C9-BF8BE52634A7}"/>
              </a:ext>
            </a:extLst>
          </p:cNvPr>
          <p:cNvCxnSpPr>
            <a:cxnSpLocks/>
          </p:cNvCxnSpPr>
          <p:nvPr>
            <p:custDataLst>
              <p:tags r:id="rId18"/>
            </p:custDataLst>
          </p:nvPr>
        </p:nvCxnSpPr>
        <p:spPr>
          <a:xfrm>
            <a:off x="492761" y="1913428"/>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9C50431-6B2E-CE01-EE95-9BEF90E546C1}"/>
              </a:ext>
            </a:extLst>
          </p:cNvPr>
          <p:cNvCxnSpPr>
            <a:cxnSpLocks/>
          </p:cNvCxnSpPr>
          <p:nvPr>
            <p:custDataLst>
              <p:tags r:id="rId19"/>
            </p:custDataLst>
          </p:nvPr>
        </p:nvCxnSpPr>
        <p:spPr>
          <a:xfrm>
            <a:off x="489797" y="3459382"/>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FD11AE-4838-67AF-92DB-4A15E39C74E9}"/>
              </a:ext>
            </a:extLst>
          </p:cNvPr>
          <p:cNvCxnSpPr>
            <a:cxnSpLocks/>
          </p:cNvCxnSpPr>
          <p:nvPr>
            <p:custDataLst>
              <p:tags r:id="rId20"/>
            </p:custDataLst>
          </p:nvPr>
        </p:nvCxnSpPr>
        <p:spPr>
          <a:xfrm>
            <a:off x="489797" y="4171559"/>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A0D9520-9412-7EAD-9F4E-A8019D84714C}"/>
              </a:ext>
            </a:extLst>
          </p:cNvPr>
          <p:cNvCxnSpPr>
            <a:cxnSpLocks/>
          </p:cNvCxnSpPr>
          <p:nvPr>
            <p:custDataLst>
              <p:tags r:id="rId21"/>
            </p:custDataLst>
          </p:nvPr>
        </p:nvCxnSpPr>
        <p:spPr>
          <a:xfrm>
            <a:off x="489797" y="4927697"/>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651A6F2-3A8F-282E-9A68-AD765F3FACCB}"/>
              </a:ext>
            </a:extLst>
          </p:cNvPr>
          <p:cNvCxnSpPr>
            <a:cxnSpLocks/>
          </p:cNvCxnSpPr>
          <p:nvPr>
            <p:custDataLst>
              <p:tags r:id="rId22"/>
            </p:custDataLst>
          </p:nvPr>
        </p:nvCxnSpPr>
        <p:spPr>
          <a:xfrm>
            <a:off x="489797" y="5648827"/>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63C4050-1AF7-5A7D-ED3F-66109CA99F32}"/>
              </a:ext>
            </a:extLst>
          </p:cNvPr>
          <p:cNvSpPr txBox="1">
            <a:spLocks/>
          </p:cNvSpPr>
          <p:nvPr>
            <p:custDataLst>
              <p:tags r:id="rId23"/>
            </p:custDataLst>
          </p:nvPr>
        </p:nvSpPr>
        <p:spPr>
          <a:xfrm>
            <a:off x="6308019" y="1324211"/>
            <a:ext cx="5391220"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Q29: Should more local projects (i.e., projects entirely within one TSP’s jurisdiction) be studied as Tier 3 and 4 projects? If so, how would you want to modify the tiering criteria?</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76FB6DEC-BDE6-B433-3720-D4EB53B09A18}"/>
              </a:ext>
            </a:extLst>
          </p:cNvPr>
          <p:cNvCxnSpPr>
            <a:cxnSpLocks/>
          </p:cNvCxnSpPr>
          <p:nvPr>
            <p:custDataLst>
              <p:tags r:id="rId24"/>
            </p:custDataLst>
          </p:nvPr>
        </p:nvCxnSpPr>
        <p:spPr>
          <a:xfrm>
            <a:off x="6308018" y="1913428"/>
            <a:ext cx="535058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LineContentSeparatorDefaultVertical 27">
            <a:extLst>
              <a:ext uri="{FF2B5EF4-FFF2-40B4-BE49-F238E27FC236}">
                <a16:creationId xmlns:a16="http://schemas.microsoft.com/office/drawing/2014/main" id="{FE3BB79D-CC69-B2B7-A80C-CF0CF0C45CCD}"/>
              </a:ext>
            </a:extLst>
          </p:cNvPr>
          <p:cNvCxnSpPr>
            <a:cxnSpLocks/>
          </p:cNvCxnSpPr>
          <p:nvPr>
            <p:custDataLst>
              <p:tags r:id="rId25"/>
            </p:custDataLst>
          </p:nvPr>
        </p:nvCxnSpPr>
        <p:spPr>
          <a:xfrm>
            <a:off x="6067653" y="1394549"/>
            <a:ext cx="0" cy="4748556"/>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BAAB03A-6A51-E750-B9B6-5AF7B640293C}"/>
              </a:ext>
            </a:extLst>
          </p:cNvPr>
          <p:cNvCxnSpPr>
            <a:cxnSpLocks/>
          </p:cNvCxnSpPr>
          <p:nvPr>
            <p:custDataLst>
              <p:tags r:id="rId26"/>
            </p:custDataLst>
          </p:nvPr>
        </p:nvCxnSpPr>
        <p:spPr>
          <a:xfrm>
            <a:off x="6308018" y="2536190"/>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78B3E63-1226-18AF-2471-B18610F291F1}"/>
              </a:ext>
            </a:extLst>
          </p:cNvPr>
          <p:cNvSpPr txBox="1"/>
          <p:nvPr>
            <p:custDataLst>
              <p:tags r:id="rId27"/>
            </p:custDataLst>
          </p:nvPr>
        </p:nvSpPr>
        <p:spPr>
          <a:xfrm>
            <a:off x="6308019" y="2629745"/>
            <a:ext cx="1977863"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Yes - expand Tier 3/4 to more local projects (8)</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43" name="TextBox 42">
            <a:extLst>
              <a:ext uri="{FF2B5EF4-FFF2-40B4-BE49-F238E27FC236}">
                <a16:creationId xmlns:a16="http://schemas.microsoft.com/office/drawing/2014/main" id="{E7F06468-7144-1F0C-A0D9-018CCD76EAD3}"/>
              </a:ext>
            </a:extLst>
          </p:cNvPr>
          <p:cNvSpPr txBox="1"/>
          <p:nvPr>
            <p:custDataLst>
              <p:tags r:id="rId28"/>
            </p:custDataLst>
          </p:nvPr>
        </p:nvSpPr>
        <p:spPr>
          <a:xfrm>
            <a:off x="8526252" y="2288363"/>
            <a:ext cx="2077682"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44" name="TextBox 43">
            <a:extLst>
              <a:ext uri="{FF2B5EF4-FFF2-40B4-BE49-F238E27FC236}">
                <a16:creationId xmlns:a16="http://schemas.microsoft.com/office/drawing/2014/main" id="{53BE9872-7E78-D815-5347-1A12BA714A8F}"/>
              </a:ext>
            </a:extLst>
          </p:cNvPr>
          <p:cNvSpPr txBox="1"/>
          <p:nvPr>
            <p:custDataLst>
              <p:tags r:id="rId29"/>
            </p:custDataLst>
          </p:nvPr>
        </p:nvSpPr>
        <p:spPr>
          <a:xfrm>
            <a:off x="6308018" y="2099123"/>
            <a:ext cx="183719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Position 	         (number of responses)</a:t>
            </a:r>
          </a:p>
        </p:txBody>
      </p:sp>
      <p:sp>
        <p:nvSpPr>
          <p:cNvPr id="45" name="TextBox 44">
            <a:extLst>
              <a:ext uri="{FF2B5EF4-FFF2-40B4-BE49-F238E27FC236}">
                <a16:creationId xmlns:a16="http://schemas.microsoft.com/office/drawing/2014/main" id="{19DA35A9-CCDC-342E-F6B6-BF3D52EFA2D0}"/>
              </a:ext>
            </a:extLst>
          </p:cNvPr>
          <p:cNvSpPr txBox="1"/>
          <p:nvPr>
            <p:custDataLst>
              <p:tags r:id="rId30"/>
            </p:custDataLst>
          </p:nvPr>
        </p:nvSpPr>
        <p:spPr>
          <a:xfrm>
            <a:off x="8526253" y="2629746"/>
            <a:ext cx="3119257" cy="73866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Proposed criteria: voltage level (e.g., 345 kV or below), no new ROW needed, no impact on neighboring systems, revisit cost thresholds for today's equipment/labor costs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46" name="TextBox 45">
            <a:extLst>
              <a:ext uri="{FF2B5EF4-FFF2-40B4-BE49-F238E27FC236}">
                <a16:creationId xmlns:a16="http://schemas.microsoft.com/office/drawing/2014/main" id="{01BB71B0-A1AD-1977-44E0-805B8C1DD817}"/>
              </a:ext>
            </a:extLst>
          </p:cNvPr>
          <p:cNvSpPr txBox="1"/>
          <p:nvPr>
            <p:custDataLst>
              <p:tags r:id="rId31"/>
            </p:custDataLst>
          </p:nvPr>
        </p:nvSpPr>
        <p:spPr>
          <a:xfrm>
            <a:off x="6308019" y="3538376"/>
            <a:ext cx="1977863"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Conditional yes - but gate on impact, not jurisdiction (4)</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47" name="TextBox 46">
            <a:extLst>
              <a:ext uri="{FF2B5EF4-FFF2-40B4-BE49-F238E27FC236}">
                <a16:creationId xmlns:a16="http://schemas.microsoft.com/office/drawing/2014/main" id="{66CA7946-BE82-3759-F618-2E3DCC6ECAB0}"/>
              </a:ext>
            </a:extLst>
          </p:cNvPr>
          <p:cNvSpPr txBox="1"/>
          <p:nvPr>
            <p:custDataLst>
              <p:tags r:id="rId32"/>
            </p:custDataLst>
          </p:nvPr>
        </p:nvSpPr>
        <p:spPr>
          <a:xfrm>
            <a:off x="8526253" y="3538376"/>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Local status alone shouldn't qualify a project. Projects cannot have material impact on adjacent TSP systems or regional reliability</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48" name="TextBox 47">
            <a:extLst>
              <a:ext uri="{FF2B5EF4-FFF2-40B4-BE49-F238E27FC236}">
                <a16:creationId xmlns:a16="http://schemas.microsoft.com/office/drawing/2014/main" id="{B1EDE4D9-442A-17D5-109A-2B414A5ABB11}"/>
              </a:ext>
            </a:extLst>
          </p:cNvPr>
          <p:cNvSpPr txBox="1"/>
          <p:nvPr>
            <p:custDataLst>
              <p:tags r:id="rId33"/>
            </p:custDataLst>
          </p:nvPr>
        </p:nvSpPr>
        <p:spPr>
          <a:xfrm>
            <a:off x="6308019" y="4323645"/>
            <a:ext cx="1977863"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No - jurisdiction doesn't determine impact (7)</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49" name="TextBox 48">
            <a:extLst>
              <a:ext uri="{FF2B5EF4-FFF2-40B4-BE49-F238E27FC236}">
                <a16:creationId xmlns:a16="http://schemas.microsoft.com/office/drawing/2014/main" id="{0648EB72-7914-296B-8BCE-69301DC5117B}"/>
              </a:ext>
            </a:extLst>
          </p:cNvPr>
          <p:cNvSpPr txBox="1"/>
          <p:nvPr>
            <p:custDataLst>
              <p:tags r:id="rId34"/>
            </p:custDataLst>
          </p:nvPr>
        </p:nvSpPr>
        <p:spPr>
          <a:xfrm>
            <a:off x="8526253" y="4323645"/>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Projects entirely within one TSP's footprint can still change regional power flows, transfer capability, or ratepayer costs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cxnSp>
        <p:nvCxnSpPr>
          <p:cNvPr id="54" name="Straight Connector 53">
            <a:extLst>
              <a:ext uri="{FF2B5EF4-FFF2-40B4-BE49-F238E27FC236}">
                <a16:creationId xmlns:a16="http://schemas.microsoft.com/office/drawing/2014/main" id="{12D1B2D8-0E99-B7E0-5F5A-3849FF66C2F6}"/>
              </a:ext>
            </a:extLst>
          </p:cNvPr>
          <p:cNvCxnSpPr>
            <a:cxnSpLocks/>
          </p:cNvCxnSpPr>
          <p:nvPr>
            <p:custDataLst>
              <p:tags r:id="rId35"/>
            </p:custDataLst>
          </p:nvPr>
        </p:nvCxnSpPr>
        <p:spPr>
          <a:xfrm>
            <a:off x="6308018" y="3459382"/>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007BCA-ECA6-E7D3-A619-90F1074A1ED2}"/>
              </a:ext>
            </a:extLst>
          </p:cNvPr>
          <p:cNvCxnSpPr>
            <a:cxnSpLocks/>
          </p:cNvCxnSpPr>
          <p:nvPr>
            <p:custDataLst>
              <p:tags r:id="rId36"/>
            </p:custDataLst>
          </p:nvPr>
        </p:nvCxnSpPr>
        <p:spPr>
          <a:xfrm>
            <a:off x="6308018" y="4233105"/>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9" name="5. Source">
            <a:extLst>
              <a:ext uri="{FF2B5EF4-FFF2-40B4-BE49-F238E27FC236}">
                <a16:creationId xmlns:a16="http://schemas.microsoft.com/office/drawing/2014/main" id="{6760A597-5F8F-1B37-A413-B9CD76087EF4}"/>
              </a:ext>
            </a:extLst>
          </p:cNvPr>
          <p:cNvSpPr txBox="1"/>
          <p:nvPr>
            <p:custDataLst>
              <p:tags r:id="rId37"/>
            </p:custDataLst>
          </p:nvPr>
        </p:nvSpPr>
        <p:spPr>
          <a:xfrm>
            <a:off x="6308018"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50</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 5 non-answers / No opinion).</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9569012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9B715-19BC-B9A2-F662-8268EE065CD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A58A055-3BDA-CBE9-F456-0AF661178FF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360" imgH="360" progId="TCLayout.ActiveDocument.1">
                  <p:embed/>
                </p:oleObj>
              </mc:Choice>
              <mc:Fallback>
                <p:oleObj name="think-cell Slide" r:id="rId48" imgW="360" imgH="360" progId="TCLayout.ActiveDocument.1">
                  <p:embed/>
                  <p:pic>
                    <p:nvPicPr>
                      <p:cNvPr id="5" name="Object 6" hidden="1">
                        <a:extLst>
                          <a:ext uri="{FF2B5EF4-FFF2-40B4-BE49-F238E27FC236}">
                            <a16:creationId xmlns:a16="http://schemas.microsoft.com/office/drawing/2014/main" id="{6A58A055-3BDA-CBE9-F456-0AF661178FF0}"/>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DF3CBFC9-3617-C06D-861A-550E83B3D343}"/>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73FCB909-84DA-D2E4-8485-672080D2994E}"/>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Project tiering</a:t>
            </a:r>
          </a:p>
        </p:txBody>
      </p:sp>
      <p:grpSp>
        <p:nvGrpSpPr>
          <p:cNvPr id="130" name="Group 129" descr="Confidential document label">
            <a:extLst>
              <a:ext uri="{FF2B5EF4-FFF2-40B4-BE49-F238E27FC236}">
                <a16:creationId xmlns:a16="http://schemas.microsoft.com/office/drawing/2014/main" id="{5D215984-0C06-7203-8E85-47621EAB5F9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31" name="Rectangle 130">
              <a:extLst>
                <a:ext uri="{FF2B5EF4-FFF2-40B4-BE49-F238E27FC236}">
                  <a16:creationId xmlns:a16="http://schemas.microsoft.com/office/drawing/2014/main" id="{B913EE04-3C12-B1F4-91FF-532368E2D00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32" name="TextBox 131">
              <a:extLst>
                <a:ext uri="{FF2B5EF4-FFF2-40B4-BE49-F238E27FC236}">
                  <a16:creationId xmlns:a16="http://schemas.microsoft.com/office/drawing/2014/main" id="{7E29E2F6-4492-6D6A-A0E6-694CEB9E145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0" name="TextBox 9">
            <a:extLst>
              <a:ext uri="{FF2B5EF4-FFF2-40B4-BE49-F238E27FC236}">
                <a16:creationId xmlns:a16="http://schemas.microsoft.com/office/drawing/2014/main" id="{5F0EA4B7-5D48-A690-43AF-598A7692ACF7}"/>
              </a:ext>
            </a:extLst>
          </p:cNvPr>
          <p:cNvSpPr txBox="1">
            <a:spLocks/>
          </p:cNvSpPr>
          <p:nvPr>
            <p:custDataLst>
              <p:tags r:id="rId3"/>
            </p:custDataLst>
          </p:nvPr>
        </p:nvSpPr>
        <p:spPr>
          <a:xfrm>
            <a:off x="492761" y="1187450"/>
            <a:ext cx="7546340" cy="36988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Q30: As part of the introduction of CTP, do you believe that ERCOT should revisit the project tiering framework? </a:t>
            </a:r>
            <a:r>
              <a:rPr lang="en-US" sz="1200"/>
              <a:t>% of respondents</a:t>
            </a:r>
            <a:endParaRPr lang="en-US" sz="1200" b="1"/>
          </a:p>
        </p:txBody>
      </p:sp>
      <p:cxnSp>
        <p:nvCxnSpPr>
          <p:cNvPr id="11" name="Straight Connector 10">
            <a:extLst>
              <a:ext uri="{FF2B5EF4-FFF2-40B4-BE49-F238E27FC236}">
                <a16:creationId xmlns:a16="http://schemas.microsoft.com/office/drawing/2014/main" id="{90E44449-6DCB-831D-0129-71ED9E01BBA5}"/>
              </a:ext>
            </a:extLst>
          </p:cNvPr>
          <p:cNvCxnSpPr>
            <a:cxnSpLocks/>
          </p:cNvCxnSpPr>
          <p:nvPr>
            <p:custDataLst>
              <p:tags r:id="rId4"/>
            </p:custDataLst>
          </p:nvPr>
        </p:nvCxnSpPr>
        <p:spPr>
          <a:xfrm>
            <a:off x="492760" y="1616075"/>
            <a:ext cx="7578898"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6" name="Chart 25">
            <a:extLst>
              <a:ext uri="{FF2B5EF4-FFF2-40B4-BE49-F238E27FC236}">
                <a16:creationId xmlns:a16="http://schemas.microsoft.com/office/drawing/2014/main" id="{20946522-3DAE-E000-FFCE-EEE9C6265D71}"/>
              </a:ext>
            </a:extLst>
          </p:cNvPr>
          <p:cNvGraphicFramePr/>
          <p:nvPr>
            <p:custDataLst>
              <p:tags r:id="rId5"/>
            </p:custDataLst>
          </p:nvPr>
        </p:nvGraphicFramePr>
        <p:xfrm>
          <a:off x="1104900" y="1724025"/>
          <a:ext cx="6215063" cy="1736725"/>
        </p:xfrm>
        <a:graphic>
          <a:graphicData uri="http://schemas.openxmlformats.org/drawingml/2006/chart">
            <c:chart xmlns:c="http://schemas.openxmlformats.org/drawingml/2006/chart" xmlns:r="http://schemas.openxmlformats.org/officeDocument/2006/relationships" r:id="rId50"/>
          </a:graphicData>
        </a:graphic>
      </p:graphicFrame>
      <p:sp>
        <p:nvSpPr>
          <p:cNvPr id="15" name="Text Placeholder 4">
            <a:extLst>
              <a:ext uri="{FF2B5EF4-FFF2-40B4-BE49-F238E27FC236}">
                <a16:creationId xmlns:a16="http://schemas.microsoft.com/office/drawing/2014/main" id="{0F4D896F-A3BA-6ADB-53A1-F8A2B98F6D98}"/>
              </a:ext>
            </a:extLst>
          </p:cNvPr>
          <p:cNvSpPr>
            <a:spLocks noGrp="1"/>
          </p:cNvSpPr>
          <p:nvPr>
            <p:custDataLst>
              <p:tags r:id="rId6"/>
            </p:custDataLst>
          </p:nvPr>
        </p:nvSpPr>
        <p:spPr bwMode="auto">
          <a:xfrm>
            <a:off x="628650" y="20510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D5FDC1F-3AEB-4DFE-B7A8-661C4DE296DE}"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6" name="Text Placeholder 4">
            <a:extLst>
              <a:ext uri="{FF2B5EF4-FFF2-40B4-BE49-F238E27FC236}">
                <a16:creationId xmlns:a16="http://schemas.microsoft.com/office/drawing/2014/main" id="{680C6E95-9D27-1073-E260-E0ECFF6149A9}"/>
              </a:ext>
            </a:extLst>
          </p:cNvPr>
          <p:cNvSpPr>
            <a:spLocks noGrp="1"/>
          </p:cNvSpPr>
          <p:nvPr>
            <p:custDataLst>
              <p:tags r:id="rId7"/>
            </p:custDataLst>
          </p:nvPr>
        </p:nvSpPr>
        <p:spPr bwMode="auto">
          <a:xfrm>
            <a:off x="628650" y="23510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EBB2CA2-B597-45D4-80FA-A33031292BF9}"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7" name="Text Placeholder 4">
            <a:extLst>
              <a:ext uri="{FF2B5EF4-FFF2-40B4-BE49-F238E27FC236}">
                <a16:creationId xmlns:a16="http://schemas.microsoft.com/office/drawing/2014/main" id="{A3D2189A-9A2E-2F2A-E232-9947FD2B45D0}"/>
              </a:ext>
            </a:extLst>
          </p:cNvPr>
          <p:cNvSpPr>
            <a:spLocks noGrp="1"/>
          </p:cNvSpPr>
          <p:nvPr>
            <p:custDataLst>
              <p:tags r:id="rId8"/>
            </p:custDataLst>
          </p:nvPr>
        </p:nvSpPr>
        <p:spPr bwMode="auto">
          <a:xfrm>
            <a:off x="628650" y="26527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B83CA63-62A5-4FD9-91F6-6B23BC03BB11}"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20" name="Text Placeholder 4">
            <a:extLst>
              <a:ext uri="{FF2B5EF4-FFF2-40B4-BE49-F238E27FC236}">
                <a16:creationId xmlns:a16="http://schemas.microsoft.com/office/drawing/2014/main" id="{A203D9FE-811A-0F0B-5DD4-CEEA1FCFE1FD}"/>
              </a:ext>
            </a:extLst>
          </p:cNvPr>
          <p:cNvSpPr>
            <a:spLocks noGrp="1"/>
          </p:cNvSpPr>
          <p:nvPr>
            <p:custDataLst>
              <p:tags r:id="rId9"/>
            </p:custDataLst>
          </p:nvPr>
        </p:nvSpPr>
        <p:spPr bwMode="auto">
          <a:xfrm>
            <a:off x="628650" y="29527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BAB10BE5-B42B-4CC8-9A80-E6E95565B3C1}"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3" name="Rectangle 22">
            <a:extLst>
              <a:ext uri="{FF2B5EF4-FFF2-40B4-BE49-F238E27FC236}">
                <a16:creationId xmlns:a16="http://schemas.microsoft.com/office/drawing/2014/main" id="{C8DDC795-34AC-44B7-EF63-2FD1D526426F}"/>
              </a:ext>
            </a:extLst>
          </p:cNvPr>
          <p:cNvSpPr/>
          <p:nvPr>
            <p:custDataLst>
              <p:tags r:id="rId10"/>
            </p:custDataLst>
          </p:nvPr>
        </p:nvSpPr>
        <p:spPr bwMode="auto">
          <a:xfrm>
            <a:off x="6202363" y="17240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DE1DEA58-F1BE-3E5B-BAA8-285B7D6C69DE}"/>
              </a:ext>
            </a:extLst>
          </p:cNvPr>
          <p:cNvSpPr/>
          <p:nvPr>
            <p:custDataLst>
              <p:tags r:id="rId11"/>
            </p:custDataLst>
          </p:nvPr>
        </p:nvSpPr>
        <p:spPr bwMode="auto">
          <a:xfrm>
            <a:off x="6767513" y="17240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5" name="Text Placeholder 4">
            <a:extLst>
              <a:ext uri="{FF2B5EF4-FFF2-40B4-BE49-F238E27FC236}">
                <a16:creationId xmlns:a16="http://schemas.microsoft.com/office/drawing/2014/main" id="{5166387D-4AF4-6D80-A66E-3B7B6167076D}"/>
              </a:ext>
            </a:extLst>
          </p:cNvPr>
          <p:cNvSpPr>
            <a:spLocks noGrp="1"/>
          </p:cNvSpPr>
          <p:nvPr>
            <p:custDataLst>
              <p:tags r:id="rId12"/>
            </p:custDataLst>
          </p:nvPr>
        </p:nvSpPr>
        <p:spPr bwMode="auto">
          <a:xfrm>
            <a:off x="6418263" y="1722438"/>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DE146707-4A75-4D21-9F63-8687850CE2BE}" type="datetime'''''''''''''''''''''''Y''''''''''''e''''''''s'''''">
              <a:rPr lang="en-US" altLang="en-US" sz="1200" smtClean="0">
                <a:solidFill>
                  <a:srgbClr val="171A1C"/>
                </a:solidFill>
                <a:cs typeface="+mn-cs"/>
              </a:rPr>
              <a:pPr lvl="0">
                <a:spcBef>
                  <a:spcPct val="0"/>
                </a:spcBef>
                <a:spcAft>
                  <a:spcPct val="0"/>
                </a:spcAft>
                <a:buClr>
                  <a:srgbClr val="171A1C"/>
                </a:buClr>
              </a:pPr>
              <a:t>Yes</a:t>
            </a:fld>
            <a:endParaRPr kumimoji="0" lang="en-US" sz="1200" b="0" i="0" strike="noStrike" kern="1200" cap="none" spc="0" normalizeH="0" baseline="0" noProof="0">
              <a:ln>
                <a:noFill/>
              </a:ln>
              <a:solidFill>
                <a:srgbClr val="171A1C"/>
              </a:solidFill>
              <a:effectLst/>
              <a:uLnTx/>
              <a:uFillTx/>
              <a:cs typeface="+mn-cs"/>
            </a:endParaRPr>
          </a:p>
        </p:txBody>
      </p:sp>
      <p:sp>
        <p:nvSpPr>
          <p:cNvPr id="36" name="Text Placeholder 4">
            <a:extLst>
              <a:ext uri="{FF2B5EF4-FFF2-40B4-BE49-F238E27FC236}">
                <a16:creationId xmlns:a16="http://schemas.microsoft.com/office/drawing/2014/main" id="{A189B87F-72FB-7842-6DC1-D7525389AC97}"/>
              </a:ext>
            </a:extLst>
          </p:cNvPr>
          <p:cNvSpPr>
            <a:spLocks noGrp="1"/>
          </p:cNvSpPr>
          <p:nvPr>
            <p:custDataLst>
              <p:tags r:id="rId13"/>
            </p:custDataLst>
          </p:nvPr>
        </p:nvSpPr>
        <p:spPr bwMode="auto">
          <a:xfrm>
            <a:off x="6983413" y="1722438"/>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80FA0EBC-3A8A-4600-A4D2-0AAF9F8FF73F}" type="datetime'''''''''''''''''''''''''''''''N''''''''''o'''''">
              <a:rPr lang="en-US" altLang="en-US" sz="1200" smtClean="0">
                <a:solidFill>
                  <a:srgbClr val="171A1C"/>
                </a:solidFill>
                <a:cs typeface="+mn-cs"/>
              </a:rPr>
              <a:pPr lvl="0">
                <a:spcBef>
                  <a:spcPct val="0"/>
                </a:spcBef>
                <a:spcAft>
                  <a:spcPct val="0"/>
                </a:spcAft>
                <a:buClr>
                  <a:srgbClr val="171A1C"/>
                </a:buClr>
              </a:pPr>
              <a:t>No</a:t>
            </a:fld>
            <a:endParaRPr kumimoji="0" lang="en-US" sz="1200" b="0" i="0" strike="noStrike" kern="1200" cap="none" spc="0" normalizeH="0" baseline="0" noProof="0">
              <a:ln>
                <a:noFill/>
              </a:ln>
              <a:solidFill>
                <a:srgbClr val="171A1C"/>
              </a:solidFill>
              <a:effectLst/>
              <a:uLnTx/>
              <a:uFillTx/>
              <a:cs typeface="+mn-cs"/>
            </a:endParaRPr>
          </a:p>
        </p:txBody>
      </p:sp>
      <p:sp>
        <p:nvSpPr>
          <p:cNvPr id="47" name="TextBox 46">
            <a:extLst>
              <a:ext uri="{FF2B5EF4-FFF2-40B4-BE49-F238E27FC236}">
                <a16:creationId xmlns:a16="http://schemas.microsoft.com/office/drawing/2014/main" id="{B3206C6C-8977-66F5-17E1-69831C5081D2}"/>
              </a:ext>
            </a:extLst>
          </p:cNvPr>
          <p:cNvSpPr txBox="1">
            <a:spLocks/>
          </p:cNvSpPr>
          <p:nvPr>
            <p:custDataLst>
              <p:tags r:id="rId14"/>
            </p:custDataLst>
          </p:nvPr>
        </p:nvSpPr>
        <p:spPr>
          <a:xfrm>
            <a:off x="10711225" y="869569"/>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49" name="Oval 48">
            <a:extLst>
              <a:ext uri="{FF2B5EF4-FFF2-40B4-BE49-F238E27FC236}">
                <a16:creationId xmlns:a16="http://schemas.microsoft.com/office/drawing/2014/main" id="{EF915038-4825-1666-68BB-6FEA1B055874}"/>
              </a:ext>
            </a:extLst>
          </p:cNvPr>
          <p:cNvSpPr>
            <a:spLocks/>
          </p:cNvSpPr>
          <p:nvPr/>
        </p:nvSpPr>
        <p:spPr>
          <a:xfrm>
            <a:off x="10193694" y="83305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51" name="Oval 50">
            <a:extLst>
              <a:ext uri="{FF2B5EF4-FFF2-40B4-BE49-F238E27FC236}">
                <a16:creationId xmlns:a16="http://schemas.microsoft.com/office/drawing/2014/main" id="{AE0D1AD2-8893-84E6-373A-6734038EC692}"/>
              </a:ext>
            </a:extLst>
          </p:cNvPr>
          <p:cNvSpPr>
            <a:spLocks/>
          </p:cNvSpPr>
          <p:nvPr/>
        </p:nvSpPr>
        <p:spPr>
          <a:xfrm>
            <a:off x="7438232" y="20129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10</a:t>
            </a:r>
          </a:p>
        </p:txBody>
      </p:sp>
      <p:sp>
        <p:nvSpPr>
          <p:cNvPr id="52" name="Oval 51">
            <a:extLst>
              <a:ext uri="{FF2B5EF4-FFF2-40B4-BE49-F238E27FC236}">
                <a16:creationId xmlns:a16="http://schemas.microsoft.com/office/drawing/2014/main" id="{1C5FC09D-CA7C-1CE7-3F4D-424A1055C40C}"/>
              </a:ext>
            </a:extLst>
          </p:cNvPr>
          <p:cNvSpPr>
            <a:spLocks/>
          </p:cNvSpPr>
          <p:nvPr/>
        </p:nvSpPr>
        <p:spPr>
          <a:xfrm>
            <a:off x="7438232" y="2314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57" name="Oval 56">
            <a:extLst>
              <a:ext uri="{FF2B5EF4-FFF2-40B4-BE49-F238E27FC236}">
                <a16:creationId xmlns:a16="http://schemas.microsoft.com/office/drawing/2014/main" id="{4D800B8B-1F25-3EDE-CE53-5F1C1FDA4532}"/>
              </a:ext>
            </a:extLst>
          </p:cNvPr>
          <p:cNvSpPr>
            <a:spLocks/>
          </p:cNvSpPr>
          <p:nvPr/>
        </p:nvSpPr>
        <p:spPr>
          <a:xfrm>
            <a:off x="7438232" y="26177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10</a:t>
            </a:r>
          </a:p>
        </p:txBody>
      </p:sp>
      <p:sp>
        <p:nvSpPr>
          <p:cNvPr id="58" name="Oval 57">
            <a:extLst>
              <a:ext uri="{FF2B5EF4-FFF2-40B4-BE49-F238E27FC236}">
                <a16:creationId xmlns:a16="http://schemas.microsoft.com/office/drawing/2014/main" id="{B12AF310-025D-6C23-0AC8-F11E8CC6DAA2}"/>
              </a:ext>
            </a:extLst>
          </p:cNvPr>
          <p:cNvSpPr>
            <a:spLocks/>
          </p:cNvSpPr>
          <p:nvPr/>
        </p:nvSpPr>
        <p:spPr>
          <a:xfrm>
            <a:off x="7438232" y="29210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45</a:t>
            </a:r>
          </a:p>
        </p:txBody>
      </p:sp>
      <p:sp>
        <p:nvSpPr>
          <p:cNvPr id="62" name="5. Source">
            <a:extLst>
              <a:ext uri="{FF2B5EF4-FFF2-40B4-BE49-F238E27FC236}">
                <a16:creationId xmlns:a16="http://schemas.microsoft.com/office/drawing/2014/main" id="{D4557D08-43DD-8F08-E26E-816DA286ACC4}"/>
              </a:ext>
            </a:extLst>
          </p:cNvPr>
          <p:cNvSpPr txBox="1"/>
          <p:nvPr>
            <p:custDataLst>
              <p:tags r:id="rId15"/>
            </p:custDataLst>
          </p:nvPr>
        </p:nvSpPr>
        <p:spPr>
          <a:xfrm>
            <a:off x="512763" y="6471870"/>
            <a:ext cx="6054288"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37 blank responses)</a:t>
            </a:r>
          </a:p>
        </p:txBody>
      </p:sp>
      <p:sp>
        <p:nvSpPr>
          <p:cNvPr id="93" name="TextBox 92">
            <a:extLst>
              <a:ext uri="{FF2B5EF4-FFF2-40B4-BE49-F238E27FC236}">
                <a16:creationId xmlns:a16="http://schemas.microsoft.com/office/drawing/2014/main" id="{29405DE0-2FA1-DC41-1A44-81FA0ABC4238}"/>
              </a:ext>
            </a:extLst>
          </p:cNvPr>
          <p:cNvSpPr txBox="1">
            <a:spLocks/>
          </p:cNvSpPr>
          <p:nvPr>
            <p:custDataLst>
              <p:tags r:id="rId16"/>
            </p:custDataLst>
          </p:nvPr>
        </p:nvSpPr>
        <p:spPr>
          <a:xfrm>
            <a:off x="512763" y="3652348"/>
            <a:ext cx="7578897" cy="18415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If so, on what basis should project tiers be defined?  </a:t>
            </a:r>
            <a:r>
              <a:rPr lang="en-US" sz="1200"/>
              <a:t>% of respondents</a:t>
            </a:r>
            <a:endParaRPr lang="en-US" sz="1200" b="1"/>
          </a:p>
        </p:txBody>
      </p:sp>
      <p:cxnSp>
        <p:nvCxnSpPr>
          <p:cNvPr id="94" name="Straight Connector 93">
            <a:extLst>
              <a:ext uri="{FF2B5EF4-FFF2-40B4-BE49-F238E27FC236}">
                <a16:creationId xmlns:a16="http://schemas.microsoft.com/office/drawing/2014/main" id="{100DC5B8-C5C7-3916-621E-F84A4A994092}"/>
              </a:ext>
            </a:extLst>
          </p:cNvPr>
          <p:cNvCxnSpPr>
            <a:cxnSpLocks/>
          </p:cNvCxnSpPr>
          <p:nvPr>
            <p:custDataLst>
              <p:tags r:id="rId17"/>
            </p:custDataLst>
          </p:nvPr>
        </p:nvCxnSpPr>
        <p:spPr>
          <a:xfrm>
            <a:off x="512763" y="3895235"/>
            <a:ext cx="757890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A0EC094E-282F-C0E0-F4BA-9EFD624CCEBE}"/>
              </a:ext>
            </a:extLst>
          </p:cNvPr>
          <p:cNvSpPr txBox="1">
            <a:spLocks/>
          </p:cNvSpPr>
          <p:nvPr>
            <p:custDataLst>
              <p:tags r:id="rId18"/>
            </p:custDataLst>
          </p:nvPr>
        </p:nvSpPr>
        <p:spPr>
          <a:xfrm>
            <a:off x="8547100" y="1128713"/>
            <a:ext cx="3265170" cy="420688"/>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Q30a: Would you consider this to be a…?        </a:t>
            </a:r>
            <a:r>
              <a:rPr lang="en-US" sz="1200"/>
              <a:t>% of respondents</a:t>
            </a:r>
          </a:p>
        </p:txBody>
      </p:sp>
      <p:cxnSp>
        <p:nvCxnSpPr>
          <p:cNvPr id="120" name="Straight Connector 119">
            <a:extLst>
              <a:ext uri="{FF2B5EF4-FFF2-40B4-BE49-F238E27FC236}">
                <a16:creationId xmlns:a16="http://schemas.microsoft.com/office/drawing/2014/main" id="{9133DCD7-5BFC-DE8C-6E4C-71759D291FC3}"/>
              </a:ext>
            </a:extLst>
          </p:cNvPr>
          <p:cNvCxnSpPr>
            <a:cxnSpLocks/>
          </p:cNvCxnSpPr>
          <p:nvPr>
            <p:custDataLst>
              <p:tags r:id="rId19"/>
            </p:custDataLst>
          </p:nvPr>
        </p:nvCxnSpPr>
        <p:spPr>
          <a:xfrm>
            <a:off x="8547099" y="1616075"/>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8" name="Chart 27">
            <a:extLst>
              <a:ext uri="{FF2B5EF4-FFF2-40B4-BE49-F238E27FC236}">
                <a16:creationId xmlns:a16="http://schemas.microsoft.com/office/drawing/2014/main" id="{FB969E14-1653-D5AA-A305-5D66E61C439C}"/>
              </a:ext>
            </a:extLst>
          </p:cNvPr>
          <p:cNvGraphicFramePr/>
          <p:nvPr>
            <p:custDataLst>
              <p:tags r:id="rId20"/>
            </p:custDataLst>
          </p:nvPr>
        </p:nvGraphicFramePr>
        <p:xfrm>
          <a:off x="9039225" y="2085975"/>
          <a:ext cx="2268538" cy="2868613"/>
        </p:xfrm>
        <a:graphic>
          <a:graphicData uri="http://schemas.openxmlformats.org/drawingml/2006/chart">
            <c:chart xmlns:c="http://schemas.openxmlformats.org/drawingml/2006/chart" xmlns:r="http://schemas.openxmlformats.org/officeDocument/2006/relationships" r:id="rId51"/>
          </a:graphicData>
        </a:graphic>
      </p:graphicFrame>
      <p:sp>
        <p:nvSpPr>
          <p:cNvPr id="122" name="Text Placeholder 4">
            <a:extLst>
              <a:ext uri="{FF2B5EF4-FFF2-40B4-BE49-F238E27FC236}">
                <a16:creationId xmlns:a16="http://schemas.microsoft.com/office/drawing/2014/main" id="{19D69695-BBB5-44CE-C1A4-5F0F69116E49}"/>
              </a:ext>
            </a:extLst>
          </p:cNvPr>
          <p:cNvSpPr>
            <a:spLocks noGrp="1"/>
          </p:cNvSpPr>
          <p:nvPr>
            <p:custDataLst>
              <p:tags r:id="rId21"/>
            </p:custDataLst>
          </p:nvPr>
        </p:nvSpPr>
        <p:spPr bwMode="auto">
          <a:xfrm>
            <a:off x="8562975" y="255270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3BC0DF7-B841-42B2-A1C4-1C697E716AC8}" type="datetime'''T''''''''''''S''''''''''''''''''''''''P'''''''''''''''''''">
              <a:rPr lang="en-US" altLang="en-US" sz="1200" smtClean="0">
                <a:cs typeface="+mn-cs"/>
              </a:rPr>
              <a:pPr lvl="0">
                <a:spcBef>
                  <a:spcPct val="0"/>
                </a:spcBef>
                <a:spcAft>
                  <a:spcPct val="0"/>
                </a:spcAft>
              </a:pPr>
              <a:t>TSP</a:t>
            </a:fld>
            <a:endParaRPr lang="en-US" sz="1200">
              <a:cs typeface="+mn-cs"/>
            </a:endParaRPr>
          </a:p>
        </p:txBody>
      </p:sp>
      <p:sp>
        <p:nvSpPr>
          <p:cNvPr id="123" name="Text Placeholder 4">
            <a:extLst>
              <a:ext uri="{FF2B5EF4-FFF2-40B4-BE49-F238E27FC236}">
                <a16:creationId xmlns:a16="http://schemas.microsoft.com/office/drawing/2014/main" id="{24640710-FE9D-13DA-B889-65A5DFA47071}"/>
              </a:ext>
            </a:extLst>
          </p:cNvPr>
          <p:cNvSpPr>
            <a:spLocks noGrp="1"/>
          </p:cNvSpPr>
          <p:nvPr>
            <p:custDataLst>
              <p:tags r:id="rId22"/>
            </p:custDataLst>
          </p:nvPr>
        </p:nvSpPr>
        <p:spPr bwMode="auto">
          <a:xfrm>
            <a:off x="8562975" y="31369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441B022-2372-4C08-8A0B-244821AE1EAB}" type="datetime'''''''''''''I''''''''L''L''''''E'''''''''''''''''''''">
              <a:rPr lang="en-US" altLang="en-US" sz="1200" smtClean="0">
                <a:cs typeface="+mn-cs"/>
              </a:rPr>
              <a:pPr lvl="0">
                <a:spcBef>
                  <a:spcPct val="0"/>
                </a:spcBef>
                <a:spcAft>
                  <a:spcPct val="0"/>
                </a:spcAft>
              </a:pPr>
              <a:t>ILLE</a:t>
            </a:fld>
            <a:endParaRPr lang="en-US" sz="1200">
              <a:cs typeface="+mn-cs"/>
            </a:endParaRPr>
          </a:p>
        </p:txBody>
      </p:sp>
      <p:sp>
        <p:nvSpPr>
          <p:cNvPr id="124" name="Text Placeholder 4">
            <a:extLst>
              <a:ext uri="{FF2B5EF4-FFF2-40B4-BE49-F238E27FC236}">
                <a16:creationId xmlns:a16="http://schemas.microsoft.com/office/drawing/2014/main" id="{432471F5-BEC1-0A32-579E-7F02BFE928E2}"/>
              </a:ext>
            </a:extLst>
          </p:cNvPr>
          <p:cNvSpPr>
            <a:spLocks noGrp="1"/>
          </p:cNvSpPr>
          <p:nvPr>
            <p:custDataLst>
              <p:tags r:id="rId23"/>
            </p:custDataLst>
          </p:nvPr>
        </p:nvSpPr>
        <p:spPr bwMode="auto">
          <a:xfrm>
            <a:off x="8562975" y="37211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61C780D-C3F9-44CC-BFA1-BBEC7F134664}" type="datetime'''''O''''''''''''t''h''''''''''''''e''''r''''''''''''''''s'''">
              <a:rPr lang="en-US" altLang="en-US" sz="1200" smtClean="0">
                <a:cs typeface="+mn-cs"/>
              </a:rPr>
              <a:pPr lvl="0">
                <a:spcBef>
                  <a:spcPct val="0"/>
                </a:spcBef>
                <a:spcAft>
                  <a:spcPct val="0"/>
                </a:spcAft>
              </a:pPr>
              <a:t>Others</a:t>
            </a:fld>
            <a:endParaRPr lang="en-US" sz="1200">
              <a:cs typeface="+mn-cs"/>
            </a:endParaRPr>
          </a:p>
        </p:txBody>
      </p:sp>
      <p:sp>
        <p:nvSpPr>
          <p:cNvPr id="125" name="Text Placeholder 4">
            <a:extLst>
              <a:ext uri="{FF2B5EF4-FFF2-40B4-BE49-F238E27FC236}">
                <a16:creationId xmlns:a16="http://schemas.microsoft.com/office/drawing/2014/main" id="{D5D7E5DB-6196-2A50-A997-9542B788611B}"/>
              </a:ext>
            </a:extLst>
          </p:cNvPr>
          <p:cNvSpPr>
            <a:spLocks noGrp="1"/>
          </p:cNvSpPr>
          <p:nvPr>
            <p:custDataLst>
              <p:tags r:id="rId24"/>
            </p:custDataLst>
          </p:nvPr>
        </p:nvSpPr>
        <p:spPr bwMode="auto">
          <a:xfrm>
            <a:off x="8562975" y="43037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09BEBEC-BD04-4405-B0AE-85E7ED6D8DF1}" type="datetime'''T''o''''''''''''''''''''''''''t''''''a''''''''''''''l'">
              <a:rPr lang="en-US" altLang="en-US" sz="1200" smtClean="0">
                <a:cs typeface="+mn-cs"/>
              </a:rPr>
              <a:pPr lvl="0">
                <a:spcBef>
                  <a:spcPct val="0"/>
                </a:spcBef>
                <a:spcAft>
                  <a:spcPct val="0"/>
                </a:spcAft>
              </a:pPr>
              <a:t>Total</a:t>
            </a:fld>
            <a:endParaRPr lang="en-US" sz="1200">
              <a:cs typeface="+mn-cs"/>
            </a:endParaRPr>
          </a:p>
        </p:txBody>
      </p:sp>
      <p:sp>
        <p:nvSpPr>
          <p:cNvPr id="126" name="Rectangle 125">
            <a:extLst>
              <a:ext uri="{FF2B5EF4-FFF2-40B4-BE49-F238E27FC236}">
                <a16:creationId xmlns:a16="http://schemas.microsoft.com/office/drawing/2014/main" id="{64707CD1-3A9A-FAE4-B821-522E12E62524}"/>
              </a:ext>
            </a:extLst>
          </p:cNvPr>
          <p:cNvSpPr/>
          <p:nvPr>
            <p:custDataLst>
              <p:tags r:id="rId25"/>
            </p:custDataLst>
          </p:nvPr>
        </p:nvSpPr>
        <p:spPr bwMode="auto">
          <a:xfrm>
            <a:off x="8547100" y="17240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27" name="Rectangle 126">
            <a:extLst>
              <a:ext uri="{FF2B5EF4-FFF2-40B4-BE49-F238E27FC236}">
                <a16:creationId xmlns:a16="http://schemas.microsoft.com/office/drawing/2014/main" id="{193A000A-91B4-6F0E-7BA1-48DEC18D09EB}"/>
              </a:ext>
            </a:extLst>
          </p:cNvPr>
          <p:cNvSpPr/>
          <p:nvPr>
            <p:custDataLst>
              <p:tags r:id="rId26"/>
            </p:custDataLst>
          </p:nvPr>
        </p:nvSpPr>
        <p:spPr bwMode="auto">
          <a:xfrm>
            <a:off x="8547100" y="19573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28" name="Text Placeholder 4">
            <a:extLst>
              <a:ext uri="{FF2B5EF4-FFF2-40B4-BE49-F238E27FC236}">
                <a16:creationId xmlns:a16="http://schemas.microsoft.com/office/drawing/2014/main" id="{45809ECB-3F6F-29A6-76CF-8D0249F03B92}"/>
              </a:ext>
            </a:extLst>
          </p:cNvPr>
          <p:cNvSpPr>
            <a:spLocks noGrp="1"/>
          </p:cNvSpPr>
          <p:nvPr>
            <p:custDataLst>
              <p:tags r:id="rId27"/>
            </p:custDataLst>
          </p:nvPr>
        </p:nvSpPr>
        <p:spPr bwMode="auto">
          <a:xfrm>
            <a:off x="8763000" y="17224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025BE8A-B8C9-4151-9910-2F43C97F1A69}"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129" name="Text Placeholder 4">
            <a:extLst>
              <a:ext uri="{FF2B5EF4-FFF2-40B4-BE49-F238E27FC236}">
                <a16:creationId xmlns:a16="http://schemas.microsoft.com/office/drawing/2014/main" id="{62255F9F-D220-997B-4F72-D298A7C89232}"/>
              </a:ext>
            </a:extLst>
          </p:cNvPr>
          <p:cNvSpPr>
            <a:spLocks noGrp="1"/>
          </p:cNvSpPr>
          <p:nvPr>
            <p:custDataLst>
              <p:tags r:id="rId28"/>
            </p:custDataLst>
          </p:nvPr>
        </p:nvSpPr>
        <p:spPr bwMode="auto">
          <a:xfrm>
            <a:off x="8763000" y="19558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F46D742-25F6-4651-89F5-3998943308FA}"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133" name="Oval 132">
            <a:extLst>
              <a:ext uri="{FF2B5EF4-FFF2-40B4-BE49-F238E27FC236}">
                <a16:creationId xmlns:a16="http://schemas.microsoft.com/office/drawing/2014/main" id="{EDDD975E-BD24-A764-1046-5F72F8E6DFB0}"/>
              </a:ext>
            </a:extLst>
          </p:cNvPr>
          <p:cNvSpPr>
            <a:spLocks/>
          </p:cNvSpPr>
          <p:nvPr/>
        </p:nvSpPr>
        <p:spPr>
          <a:xfrm>
            <a:off x="11363960" y="25225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134" name="Oval 133">
            <a:extLst>
              <a:ext uri="{FF2B5EF4-FFF2-40B4-BE49-F238E27FC236}">
                <a16:creationId xmlns:a16="http://schemas.microsoft.com/office/drawing/2014/main" id="{84D3D29E-42D5-4A55-25B2-DE9937D5D2BC}"/>
              </a:ext>
            </a:extLst>
          </p:cNvPr>
          <p:cNvSpPr>
            <a:spLocks/>
          </p:cNvSpPr>
          <p:nvPr/>
        </p:nvSpPr>
        <p:spPr>
          <a:xfrm>
            <a:off x="11363960" y="31067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135" name="Oval 134">
            <a:extLst>
              <a:ext uri="{FF2B5EF4-FFF2-40B4-BE49-F238E27FC236}">
                <a16:creationId xmlns:a16="http://schemas.microsoft.com/office/drawing/2014/main" id="{EF3DF108-B502-B239-84F7-16E5D1930D84}"/>
              </a:ext>
            </a:extLst>
          </p:cNvPr>
          <p:cNvSpPr>
            <a:spLocks/>
          </p:cNvSpPr>
          <p:nvPr/>
        </p:nvSpPr>
        <p:spPr>
          <a:xfrm>
            <a:off x="11363960" y="36909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36" name="Oval 135">
            <a:extLst>
              <a:ext uri="{FF2B5EF4-FFF2-40B4-BE49-F238E27FC236}">
                <a16:creationId xmlns:a16="http://schemas.microsoft.com/office/drawing/2014/main" id="{1F0FA327-AEF5-C366-E799-6922975EB432}"/>
              </a:ext>
            </a:extLst>
          </p:cNvPr>
          <p:cNvSpPr>
            <a:spLocks/>
          </p:cNvSpPr>
          <p:nvPr/>
        </p:nvSpPr>
        <p:spPr>
          <a:xfrm>
            <a:off x="11363960" y="42735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47</a:t>
            </a:r>
          </a:p>
        </p:txBody>
      </p:sp>
      <p:cxnSp>
        <p:nvCxnSpPr>
          <p:cNvPr id="140" name="LineContentSeparatorDefaultVertical 27">
            <a:extLst>
              <a:ext uri="{FF2B5EF4-FFF2-40B4-BE49-F238E27FC236}">
                <a16:creationId xmlns:a16="http://schemas.microsoft.com/office/drawing/2014/main" id="{1FFED998-3DA0-60C4-B4A2-A409CF3F8523}"/>
              </a:ext>
            </a:extLst>
          </p:cNvPr>
          <p:cNvCxnSpPr>
            <a:cxnSpLocks/>
          </p:cNvCxnSpPr>
          <p:nvPr>
            <p:custDataLst>
              <p:tags r:id="rId29"/>
            </p:custDataLst>
          </p:nvPr>
        </p:nvCxnSpPr>
        <p:spPr>
          <a:xfrm>
            <a:off x="8401050" y="1608137"/>
            <a:ext cx="0" cy="4205288"/>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43" name="5. Source">
            <a:extLst>
              <a:ext uri="{FF2B5EF4-FFF2-40B4-BE49-F238E27FC236}">
                <a16:creationId xmlns:a16="http://schemas.microsoft.com/office/drawing/2014/main" id="{497E1FFF-9C7A-DF68-21D4-F68F334744F3}"/>
              </a:ext>
            </a:extLst>
          </p:cNvPr>
          <p:cNvSpPr txBox="1"/>
          <p:nvPr>
            <p:custDataLst>
              <p:tags r:id="rId30"/>
            </p:custDataLst>
          </p:nvPr>
        </p:nvSpPr>
        <p:spPr>
          <a:xfrm>
            <a:off x="8562975" y="6471870"/>
            <a:ext cx="3258185" cy="24446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29 blank responses)</a:t>
            </a:r>
          </a:p>
        </p:txBody>
      </p:sp>
      <p:graphicFrame>
        <p:nvGraphicFramePr>
          <p:cNvPr id="30" name="Chart 29">
            <a:extLst>
              <a:ext uri="{FF2B5EF4-FFF2-40B4-BE49-F238E27FC236}">
                <a16:creationId xmlns:a16="http://schemas.microsoft.com/office/drawing/2014/main" id="{A40B3D67-A59F-088F-AA28-7EB8FA8154EF}"/>
              </a:ext>
            </a:extLst>
          </p:cNvPr>
          <p:cNvGraphicFramePr/>
          <p:nvPr>
            <p:custDataLst>
              <p:tags r:id="rId31"/>
            </p:custDataLst>
          </p:nvPr>
        </p:nvGraphicFramePr>
        <p:xfrm>
          <a:off x="1038225" y="4251325"/>
          <a:ext cx="6215063" cy="1881188"/>
        </p:xfrm>
        <a:graphic>
          <a:graphicData uri="http://schemas.openxmlformats.org/drawingml/2006/chart">
            <c:chart xmlns:c="http://schemas.openxmlformats.org/drawingml/2006/chart" xmlns:r="http://schemas.openxmlformats.org/officeDocument/2006/relationships" r:id="rId52"/>
          </a:graphicData>
        </a:graphic>
      </p:graphicFrame>
      <p:sp>
        <p:nvSpPr>
          <p:cNvPr id="157" name="Text Placeholder 4">
            <a:extLst>
              <a:ext uri="{FF2B5EF4-FFF2-40B4-BE49-F238E27FC236}">
                <a16:creationId xmlns:a16="http://schemas.microsoft.com/office/drawing/2014/main" id="{05FAC5C8-1362-5C20-BE2C-EED3551DB1E0}"/>
              </a:ext>
            </a:extLst>
          </p:cNvPr>
          <p:cNvSpPr>
            <a:spLocks noGrp="1"/>
          </p:cNvSpPr>
          <p:nvPr>
            <p:custDataLst>
              <p:tags r:id="rId32"/>
            </p:custDataLst>
          </p:nvPr>
        </p:nvSpPr>
        <p:spPr bwMode="auto">
          <a:xfrm>
            <a:off x="561975" y="45958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3842DA8-5445-4BD0-B746-4A8627819A8C}"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58" name="Text Placeholder 4">
            <a:extLst>
              <a:ext uri="{FF2B5EF4-FFF2-40B4-BE49-F238E27FC236}">
                <a16:creationId xmlns:a16="http://schemas.microsoft.com/office/drawing/2014/main" id="{F40E5B5E-5EAD-584C-4BC8-918B975534E6}"/>
              </a:ext>
            </a:extLst>
          </p:cNvPr>
          <p:cNvSpPr>
            <a:spLocks noGrp="1"/>
          </p:cNvSpPr>
          <p:nvPr>
            <p:custDataLst>
              <p:tags r:id="rId33"/>
            </p:custDataLst>
          </p:nvPr>
        </p:nvSpPr>
        <p:spPr bwMode="auto">
          <a:xfrm>
            <a:off x="561975" y="49323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ECBE96E-205E-4BC3-9EA5-651D0D45BD26}"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59" name="Text Placeholder 4">
            <a:extLst>
              <a:ext uri="{FF2B5EF4-FFF2-40B4-BE49-F238E27FC236}">
                <a16:creationId xmlns:a16="http://schemas.microsoft.com/office/drawing/2014/main" id="{37C1D25C-35B5-17FA-8626-A7D6EFF95417}"/>
              </a:ext>
            </a:extLst>
          </p:cNvPr>
          <p:cNvSpPr>
            <a:spLocks noGrp="1"/>
          </p:cNvSpPr>
          <p:nvPr>
            <p:custDataLst>
              <p:tags r:id="rId34"/>
            </p:custDataLst>
          </p:nvPr>
        </p:nvSpPr>
        <p:spPr bwMode="auto">
          <a:xfrm>
            <a:off x="561975" y="52705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F9F93B7-3910-410E-9003-E3973DB750B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160" name="Text Placeholder 4">
            <a:extLst>
              <a:ext uri="{FF2B5EF4-FFF2-40B4-BE49-F238E27FC236}">
                <a16:creationId xmlns:a16="http://schemas.microsoft.com/office/drawing/2014/main" id="{22DF635F-837A-0190-3F18-51FFD082503D}"/>
              </a:ext>
            </a:extLst>
          </p:cNvPr>
          <p:cNvSpPr>
            <a:spLocks noGrp="1"/>
          </p:cNvSpPr>
          <p:nvPr>
            <p:custDataLst>
              <p:tags r:id="rId35"/>
            </p:custDataLst>
          </p:nvPr>
        </p:nvSpPr>
        <p:spPr bwMode="auto">
          <a:xfrm>
            <a:off x="561975" y="56070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5B33075-4DBA-4899-A495-B51E51EEE55B}"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26" name="Rectangle 225">
            <a:extLst>
              <a:ext uri="{FF2B5EF4-FFF2-40B4-BE49-F238E27FC236}">
                <a16:creationId xmlns:a16="http://schemas.microsoft.com/office/drawing/2014/main" id="{27AFE78F-7338-0254-35ED-B517A3DE3EAE}"/>
              </a:ext>
            </a:extLst>
          </p:cNvPr>
          <p:cNvSpPr/>
          <p:nvPr>
            <p:custDataLst>
              <p:tags r:id="rId36"/>
            </p:custDataLst>
          </p:nvPr>
        </p:nvSpPr>
        <p:spPr bwMode="auto">
          <a:xfrm>
            <a:off x="1485900" y="398938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7" name="Rectangle 226">
            <a:extLst>
              <a:ext uri="{FF2B5EF4-FFF2-40B4-BE49-F238E27FC236}">
                <a16:creationId xmlns:a16="http://schemas.microsoft.com/office/drawing/2014/main" id="{1150B9D7-07A6-708A-C100-AE7F9958CF69}"/>
              </a:ext>
            </a:extLst>
          </p:cNvPr>
          <p:cNvSpPr/>
          <p:nvPr>
            <p:custDataLst>
              <p:tags r:id="rId37"/>
            </p:custDataLst>
          </p:nvPr>
        </p:nvSpPr>
        <p:spPr bwMode="auto">
          <a:xfrm>
            <a:off x="1485900" y="42227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8" name="Rectangle 227">
            <a:extLst>
              <a:ext uri="{FF2B5EF4-FFF2-40B4-BE49-F238E27FC236}">
                <a16:creationId xmlns:a16="http://schemas.microsoft.com/office/drawing/2014/main" id="{C46CDE8E-18BB-3434-22B1-EFCC8DB5A2E4}"/>
              </a:ext>
            </a:extLst>
          </p:cNvPr>
          <p:cNvSpPr/>
          <p:nvPr>
            <p:custDataLst>
              <p:tags r:id="rId38"/>
            </p:custDataLst>
          </p:nvPr>
        </p:nvSpPr>
        <p:spPr bwMode="auto">
          <a:xfrm>
            <a:off x="4906963" y="3989388"/>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9" name="Rectangle 228">
            <a:extLst>
              <a:ext uri="{FF2B5EF4-FFF2-40B4-BE49-F238E27FC236}">
                <a16:creationId xmlns:a16="http://schemas.microsoft.com/office/drawing/2014/main" id="{217DD5F6-F55E-6758-FBDD-4D7D4C911F01}"/>
              </a:ext>
            </a:extLst>
          </p:cNvPr>
          <p:cNvSpPr/>
          <p:nvPr>
            <p:custDataLst>
              <p:tags r:id="rId39"/>
            </p:custDataLst>
          </p:nvPr>
        </p:nvSpPr>
        <p:spPr bwMode="auto">
          <a:xfrm>
            <a:off x="4906963" y="4222750"/>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0" name="Rectangle 229">
            <a:extLst>
              <a:ext uri="{FF2B5EF4-FFF2-40B4-BE49-F238E27FC236}">
                <a16:creationId xmlns:a16="http://schemas.microsoft.com/office/drawing/2014/main" id="{4C3BA83E-AFE5-5028-853A-F87A1FA31EDC}"/>
              </a:ext>
            </a:extLst>
          </p:cNvPr>
          <p:cNvSpPr/>
          <p:nvPr>
            <p:custDataLst>
              <p:tags r:id="rId40"/>
            </p:custDataLst>
          </p:nvPr>
        </p:nvSpPr>
        <p:spPr bwMode="auto">
          <a:xfrm>
            <a:off x="6127750" y="39893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4" name="Text Placeholder 4">
            <a:extLst>
              <a:ext uri="{FF2B5EF4-FFF2-40B4-BE49-F238E27FC236}">
                <a16:creationId xmlns:a16="http://schemas.microsoft.com/office/drawing/2014/main" id="{4C1F3293-4EFE-461D-940D-7EE66BAE31C5}"/>
              </a:ext>
            </a:extLst>
          </p:cNvPr>
          <p:cNvSpPr>
            <a:spLocks noGrp="1"/>
          </p:cNvSpPr>
          <p:nvPr>
            <p:custDataLst>
              <p:tags r:id="rId41"/>
            </p:custDataLst>
          </p:nvPr>
        </p:nvSpPr>
        <p:spPr bwMode="auto">
          <a:xfrm>
            <a:off x="1701800" y="3987800"/>
            <a:ext cx="302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F9B4078-8A29-4D0C-8FBF-9239ED6073B3}" type="datetime'''''Regi''ona''l'' versus interregional sys''te''m impact '">
              <a:rPr lang="en-US" altLang="en-US" sz="1200" smtClean="0">
                <a:effectLst/>
                <a:cs typeface="+mn-cs"/>
              </a:rPr>
              <a:pPr lvl="0">
                <a:spcBef>
                  <a:spcPct val="0"/>
                </a:spcBef>
                <a:spcAft>
                  <a:spcPct val="0"/>
                </a:spcAft>
              </a:pPr>
              <a:t>Regional versus interregional system impact </a:t>
            </a:fld>
            <a:endParaRPr lang="en-US" sz="1200">
              <a:cs typeface="+mn-cs"/>
            </a:endParaRPr>
          </a:p>
        </p:txBody>
      </p:sp>
      <p:sp>
        <p:nvSpPr>
          <p:cNvPr id="223" name="Text Placeholder 4">
            <a:extLst>
              <a:ext uri="{FF2B5EF4-FFF2-40B4-BE49-F238E27FC236}">
                <a16:creationId xmlns:a16="http://schemas.microsoft.com/office/drawing/2014/main" id="{4C1F3293-4EFE-461D-940D-7EE66BAE31C5}"/>
              </a:ext>
            </a:extLst>
          </p:cNvPr>
          <p:cNvSpPr>
            <a:spLocks noGrp="1"/>
          </p:cNvSpPr>
          <p:nvPr>
            <p:custDataLst>
              <p:tags r:id="rId42"/>
            </p:custDataLst>
          </p:nvPr>
        </p:nvSpPr>
        <p:spPr bwMode="auto">
          <a:xfrm>
            <a:off x="1701800" y="4221163"/>
            <a:ext cx="31035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4414361-DE58-415E-BCDD-FAA5EB6A99D7}" type="datetime'Cost ''thr''esholds onl''''y and ne''w ROW, as to''''da''y '">
              <a:rPr lang="en-US" altLang="en-US" sz="1200" smtClean="0">
                <a:effectLst/>
                <a:cs typeface="+mn-cs"/>
              </a:rPr>
              <a:pPr lvl="0">
                <a:spcBef>
                  <a:spcPct val="0"/>
                </a:spcBef>
                <a:spcAft>
                  <a:spcPct val="0"/>
                </a:spcAft>
              </a:pPr>
              <a:t>Cost thresholds only and new ROW, as today </a:t>
            </a:fld>
            <a:endParaRPr lang="en-US" sz="1200">
              <a:cs typeface="+mn-cs"/>
            </a:endParaRPr>
          </a:p>
        </p:txBody>
      </p:sp>
      <p:sp>
        <p:nvSpPr>
          <p:cNvPr id="222" name="Text Placeholder 4">
            <a:extLst>
              <a:ext uri="{FF2B5EF4-FFF2-40B4-BE49-F238E27FC236}">
                <a16:creationId xmlns:a16="http://schemas.microsoft.com/office/drawing/2014/main" id="{4C1F3293-4EFE-461D-940D-7EE66BAE31C5}"/>
              </a:ext>
            </a:extLst>
          </p:cNvPr>
          <p:cNvSpPr>
            <a:spLocks noGrp="1"/>
          </p:cNvSpPr>
          <p:nvPr>
            <p:custDataLst>
              <p:tags r:id="rId43"/>
            </p:custDataLst>
          </p:nvPr>
        </p:nvSpPr>
        <p:spPr bwMode="auto">
          <a:xfrm>
            <a:off x="5122863" y="3987800"/>
            <a:ext cx="8524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A93D350-7A71-4F33-8966-F6D69C5AE591}" type="datetime'N''''o'''''''''''''''''' ''''''''c''h''''a''''''n''g''es'' '">
              <a:rPr lang="en-US" altLang="en-US" sz="1200" smtClean="0">
                <a:effectLst/>
                <a:cs typeface="+mn-cs"/>
              </a:rPr>
              <a:pPr lvl="0">
                <a:spcBef>
                  <a:spcPct val="0"/>
                </a:spcBef>
                <a:spcAft>
                  <a:spcPct val="0"/>
                </a:spcAft>
              </a:pPr>
              <a:t>No changes </a:t>
            </a:fld>
            <a:endParaRPr lang="en-US" sz="1200">
              <a:cs typeface="+mn-cs"/>
            </a:endParaRPr>
          </a:p>
        </p:txBody>
      </p:sp>
      <p:sp>
        <p:nvSpPr>
          <p:cNvPr id="221" name="Text Placeholder 4">
            <a:extLst>
              <a:ext uri="{FF2B5EF4-FFF2-40B4-BE49-F238E27FC236}">
                <a16:creationId xmlns:a16="http://schemas.microsoft.com/office/drawing/2014/main" id="{4C1F3293-4EFE-461D-940D-7EE66BAE31C5}"/>
              </a:ext>
            </a:extLst>
          </p:cNvPr>
          <p:cNvSpPr>
            <a:spLocks noGrp="1"/>
          </p:cNvSpPr>
          <p:nvPr>
            <p:custDataLst>
              <p:tags r:id="rId44"/>
            </p:custDataLst>
          </p:nvPr>
        </p:nvSpPr>
        <p:spPr bwMode="auto">
          <a:xfrm>
            <a:off x="5122863" y="4221163"/>
            <a:ext cx="9032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678157B-9B62-4370-8B10-1D907D3EB37E}" type="datetime'Vol''tage ''''''''''l''''e''''''''''''vel'''''''''''' '''''''">
              <a:rPr lang="en-US" altLang="en-US" sz="1200" smtClean="0">
                <a:cs typeface="+mn-cs"/>
              </a:rPr>
              <a:pPr lvl="0">
                <a:spcBef>
                  <a:spcPct val="0"/>
                </a:spcBef>
                <a:spcAft>
                  <a:spcPct val="0"/>
                </a:spcAft>
              </a:pPr>
              <a:t>Voltage level </a:t>
            </a:fld>
            <a:endParaRPr lang="en-US" sz="1200">
              <a:cs typeface="+mn-cs"/>
            </a:endParaRPr>
          </a:p>
        </p:txBody>
      </p:sp>
      <p:sp>
        <p:nvSpPr>
          <p:cNvPr id="219" name="Text Placeholder 4">
            <a:extLst>
              <a:ext uri="{FF2B5EF4-FFF2-40B4-BE49-F238E27FC236}">
                <a16:creationId xmlns:a16="http://schemas.microsoft.com/office/drawing/2014/main" id="{4C1F3293-4EFE-461D-940D-7EE66BAE31C5}"/>
              </a:ext>
            </a:extLst>
          </p:cNvPr>
          <p:cNvSpPr>
            <a:spLocks noGrp="1"/>
          </p:cNvSpPr>
          <p:nvPr>
            <p:custDataLst>
              <p:tags r:id="rId45"/>
            </p:custDataLst>
          </p:nvPr>
        </p:nvSpPr>
        <p:spPr bwMode="auto">
          <a:xfrm>
            <a:off x="6343650" y="39878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63D6A87-2D1E-40B2-ABB0-02ADD505D4F8}" type="datetime'''''''N''''''o'''' ''o''''''p''''i''''n''i''o''''''n'''' '''">
              <a:rPr lang="en-US" altLang="en-US" sz="1200" smtClean="0">
                <a:effectLst/>
                <a:cs typeface="+mn-cs"/>
              </a:rPr>
              <a:pPr lvl="0">
                <a:spcBef>
                  <a:spcPct val="0"/>
                </a:spcBef>
                <a:spcAft>
                  <a:spcPct val="0"/>
                </a:spcAft>
              </a:pPr>
              <a:t>No opinion </a:t>
            </a:fld>
            <a:endParaRPr lang="en-US" sz="1200">
              <a:cs typeface="+mn-cs"/>
            </a:endParaRPr>
          </a:p>
        </p:txBody>
      </p:sp>
      <p:sp>
        <p:nvSpPr>
          <p:cNvPr id="242" name="Oval 241">
            <a:extLst>
              <a:ext uri="{FF2B5EF4-FFF2-40B4-BE49-F238E27FC236}">
                <a16:creationId xmlns:a16="http://schemas.microsoft.com/office/drawing/2014/main" id="{EE905350-027B-FC1C-ABED-8B233144589D}"/>
              </a:ext>
            </a:extLst>
          </p:cNvPr>
          <p:cNvSpPr>
            <a:spLocks/>
          </p:cNvSpPr>
          <p:nvPr/>
        </p:nvSpPr>
        <p:spPr>
          <a:xfrm>
            <a:off x="7438232" y="45815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9</a:t>
            </a:r>
          </a:p>
        </p:txBody>
      </p:sp>
      <p:sp>
        <p:nvSpPr>
          <p:cNvPr id="243" name="Oval 242">
            <a:extLst>
              <a:ext uri="{FF2B5EF4-FFF2-40B4-BE49-F238E27FC236}">
                <a16:creationId xmlns:a16="http://schemas.microsoft.com/office/drawing/2014/main" id="{5BC05554-BABC-AF43-3656-6D4DEEE04237}"/>
              </a:ext>
            </a:extLst>
          </p:cNvPr>
          <p:cNvSpPr>
            <a:spLocks/>
          </p:cNvSpPr>
          <p:nvPr/>
        </p:nvSpPr>
        <p:spPr>
          <a:xfrm>
            <a:off x="7438232" y="49101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20</a:t>
            </a:r>
          </a:p>
        </p:txBody>
      </p:sp>
      <p:sp>
        <p:nvSpPr>
          <p:cNvPr id="244" name="Oval 243">
            <a:extLst>
              <a:ext uri="{FF2B5EF4-FFF2-40B4-BE49-F238E27FC236}">
                <a16:creationId xmlns:a16="http://schemas.microsoft.com/office/drawing/2014/main" id="{25C9D0E7-495A-83A3-0A7C-0ACE62BBAD02}"/>
              </a:ext>
            </a:extLst>
          </p:cNvPr>
          <p:cNvSpPr>
            <a:spLocks/>
          </p:cNvSpPr>
          <p:nvPr/>
        </p:nvSpPr>
        <p:spPr>
          <a:xfrm>
            <a:off x="7438232" y="52387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245" name="Oval 244">
            <a:extLst>
              <a:ext uri="{FF2B5EF4-FFF2-40B4-BE49-F238E27FC236}">
                <a16:creationId xmlns:a16="http://schemas.microsoft.com/office/drawing/2014/main" id="{D4F45EB7-CE48-6824-FDAD-A5A57F653B80}"/>
              </a:ext>
            </a:extLst>
          </p:cNvPr>
          <p:cNvSpPr>
            <a:spLocks/>
          </p:cNvSpPr>
          <p:nvPr/>
        </p:nvSpPr>
        <p:spPr>
          <a:xfrm>
            <a:off x="7438232" y="55673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37</a:t>
            </a:r>
          </a:p>
        </p:txBody>
      </p:sp>
      <p:sp>
        <p:nvSpPr>
          <p:cNvPr id="249" name="5. Source">
            <a:extLst>
              <a:ext uri="{FF2B5EF4-FFF2-40B4-BE49-F238E27FC236}">
                <a16:creationId xmlns:a16="http://schemas.microsoft.com/office/drawing/2014/main" id="{6BB762B5-433A-0D39-7A6F-B119D5101F54}"/>
              </a:ext>
            </a:extLst>
          </p:cNvPr>
          <p:cNvSpPr txBox="1"/>
          <p:nvPr>
            <p:custDataLst>
              <p:tags r:id="rId46"/>
            </p:custDataLst>
          </p:nvPr>
        </p:nvSpPr>
        <p:spPr>
          <a:xfrm>
            <a:off x="512763" y="3359150"/>
            <a:ext cx="6054288" cy="12223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29 blank responses)</a:t>
            </a:r>
          </a:p>
        </p:txBody>
      </p:sp>
      <p:sp>
        <p:nvSpPr>
          <p:cNvPr id="14" name="Rectangle 13">
            <a:extLst>
              <a:ext uri="{FF2B5EF4-FFF2-40B4-BE49-F238E27FC236}">
                <a16:creationId xmlns:a16="http://schemas.microsoft.com/office/drawing/2014/main" id="{56106C9D-2B02-FBFE-23B8-BBE47B36A76B}"/>
              </a:ext>
            </a:extLst>
          </p:cNvPr>
          <p:cNvSpPr/>
          <p:nvPr/>
        </p:nvSpPr>
        <p:spPr>
          <a:xfrm>
            <a:off x="504793" y="6012685"/>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Most respondents (71%) support revisiting project tiering, supporting the inclusion of regional impact in addition to cost as a tiering criterion  </a:t>
            </a:r>
          </a:p>
        </p:txBody>
      </p:sp>
    </p:spTree>
    <p:extLst>
      <p:ext uri="{BB962C8B-B14F-4D97-AF65-F5344CB8AC3E}">
        <p14:creationId xmlns:p14="http://schemas.microsoft.com/office/powerpoint/2010/main" val="8667755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C222D9A-378B-322F-D004-9C1013FB1EA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262" imgH="262" progId="TCLayout.ActiveDocument.1">
                  <p:embed/>
                </p:oleObj>
              </mc:Choice>
              <mc:Fallback>
                <p:oleObj name="think-cell Slide" r:id="rId19" imgW="262" imgH="262" progId="TCLayout.ActiveDocument.1">
                  <p:embed/>
                  <p:pic>
                    <p:nvPicPr>
                      <p:cNvPr id="5" name="think-cell data - do not delete" hidden="1">
                        <a:extLst>
                          <a:ext uri="{FF2B5EF4-FFF2-40B4-BE49-F238E27FC236}">
                            <a16:creationId xmlns:a16="http://schemas.microsoft.com/office/drawing/2014/main" id="{EC222D9A-378B-322F-D004-9C1013FB1EAE}"/>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F7DA8E6B-6F71-F70A-166C-7F4C6AE7FB5A}"/>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9D31C0B5-D49C-1B28-CD33-68B1B66EDD10}"/>
              </a:ext>
            </a:extLst>
          </p:cNvPr>
          <p:cNvSpPr>
            <a:spLocks noGrp="1"/>
          </p:cNvSpPr>
          <p:nvPr>
            <p:ph type="title"/>
            <p:custDataLst>
              <p:tags r:id="rId2"/>
            </p:custDataLst>
          </p:nvPr>
        </p:nvSpPr>
        <p:spPr/>
        <p:txBody>
          <a:bodyPr vert="horz"/>
          <a:lstStyle/>
          <a:p>
            <a:r>
              <a:rPr lang="en-US">
                <a:solidFill>
                  <a:schemeClr val="accent1"/>
                </a:solidFill>
              </a:rPr>
              <a:t>Reliability studies: </a:t>
            </a:r>
            <a:r>
              <a:rPr lang="en-US"/>
              <a:t>TSP engagement (1/3)</a:t>
            </a:r>
          </a:p>
        </p:txBody>
      </p:sp>
      <p:sp>
        <p:nvSpPr>
          <p:cNvPr id="17" name="TextBox 16">
            <a:extLst>
              <a:ext uri="{FF2B5EF4-FFF2-40B4-BE49-F238E27FC236}">
                <a16:creationId xmlns:a16="http://schemas.microsoft.com/office/drawing/2014/main" id="{178414A6-01E3-979F-2C33-A1B04BA6BB74}"/>
              </a:ext>
            </a:extLst>
          </p:cNvPr>
          <p:cNvSpPr txBox="1">
            <a:spLocks/>
          </p:cNvSpPr>
          <p:nvPr>
            <p:custDataLst>
              <p:tags r:id="rId3"/>
            </p:custDataLst>
          </p:nvPr>
        </p:nvSpPr>
        <p:spPr>
          <a:xfrm>
            <a:off x="639763" y="1690202"/>
            <a:ext cx="10939706" cy="369332"/>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Q31: Would there be value to establishing planner-to-planner (ERCOT and TSP) sessions to review preliminary solutions on an ongoing basis?           </a:t>
            </a:r>
            <a:r>
              <a:rPr lang="en-US" sz="1200"/>
              <a:t>% of respondents</a:t>
            </a:r>
          </a:p>
        </p:txBody>
      </p:sp>
      <p:cxnSp>
        <p:nvCxnSpPr>
          <p:cNvPr id="21" name="Straight Connector 20">
            <a:extLst>
              <a:ext uri="{FF2B5EF4-FFF2-40B4-BE49-F238E27FC236}">
                <a16:creationId xmlns:a16="http://schemas.microsoft.com/office/drawing/2014/main" id="{C470D3EF-58AF-6ED5-3ACC-068161A5B3D9}"/>
              </a:ext>
            </a:extLst>
          </p:cNvPr>
          <p:cNvCxnSpPr>
            <a:cxnSpLocks/>
          </p:cNvCxnSpPr>
          <p:nvPr>
            <p:custDataLst>
              <p:tags r:id="rId4"/>
            </p:custDataLst>
          </p:nvPr>
        </p:nvCxnSpPr>
        <p:spPr>
          <a:xfrm>
            <a:off x="639763" y="2147669"/>
            <a:ext cx="1093970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56" name="Group 155" descr="Confidential document label">
            <a:extLst>
              <a:ext uri="{FF2B5EF4-FFF2-40B4-BE49-F238E27FC236}">
                <a16:creationId xmlns:a16="http://schemas.microsoft.com/office/drawing/2014/main" id="{3C835E8B-1F35-181C-24C9-311E401FE4D8}"/>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B25CDCCE-CA97-0992-9E82-BF4CC419C58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1D70901A-09CE-1E83-7186-B0153576334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18" name="Chart 17">
            <a:extLst>
              <a:ext uri="{FF2B5EF4-FFF2-40B4-BE49-F238E27FC236}">
                <a16:creationId xmlns:a16="http://schemas.microsoft.com/office/drawing/2014/main" id="{ED1C8790-0449-BC26-D9A4-B4E36A77C592}"/>
              </a:ext>
            </a:extLst>
          </p:cNvPr>
          <p:cNvGraphicFramePr/>
          <p:nvPr>
            <p:custDataLst>
              <p:tags r:id="rId5"/>
            </p:custDataLst>
          </p:nvPr>
        </p:nvGraphicFramePr>
        <p:xfrm>
          <a:off x="1195388" y="2616200"/>
          <a:ext cx="9815512" cy="3146425"/>
        </p:xfrm>
        <a:graphic>
          <a:graphicData uri="http://schemas.openxmlformats.org/drawingml/2006/chart">
            <c:chart xmlns:c="http://schemas.openxmlformats.org/drawingml/2006/chart" xmlns:r="http://schemas.openxmlformats.org/officeDocument/2006/relationships" r:id="rId21"/>
          </a:graphicData>
        </a:graphic>
      </p:graphicFrame>
      <p:sp>
        <p:nvSpPr>
          <p:cNvPr id="20" name="Text Placeholder 4">
            <a:extLst>
              <a:ext uri="{FF2B5EF4-FFF2-40B4-BE49-F238E27FC236}">
                <a16:creationId xmlns:a16="http://schemas.microsoft.com/office/drawing/2014/main" id="{2065E9AD-4F0A-EEAA-B2EE-7BA14718198A}"/>
              </a:ext>
            </a:extLst>
          </p:cNvPr>
          <p:cNvSpPr>
            <a:spLocks noGrp="1"/>
          </p:cNvSpPr>
          <p:nvPr>
            <p:custDataLst>
              <p:tags r:id="rId6"/>
            </p:custDataLst>
          </p:nvPr>
        </p:nvSpPr>
        <p:spPr bwMode="auto">
          <a:xfrm>
            <a:off x="719138" y="31178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B1AF98BB-FEE8-47FF-AB75-B431B6DE263B}"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25" name="Text Placeholder 4">
            <a:extLst>
              <a:ext uri="{FF2B5EF4-FFF2-40B4-BE49-F238E27FC236}">
                <a16:creationId xmlns:a16="http://schemas.microsoft.com/office/drawing/2014/main" id="{4C1396AA-1B1B-019F-E4DC-4B165839CEA8}"/>
              </a:ext>
            </a:extLst>
          </p:cNvPr>
          <p:cNvSpPr>
            <a:spLocks noGrp="1"/>
          </p:cNvSpPr>
          <p:nvPr>
            <p:custDataLst>
              <p:tags r:id="rId7"/>
            </p:custDataLst>
          </p:nvPr>
        </p:nvSpPr>
        <p:spPr bwMode="auto">
          <a:xfrm>
            <a:off x="719138" y="37719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BE146F6-BB83-4722-B7BC-9BD064889495}"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26" name="Text Placeholder 4">
            <a:extLst>
              <a:ext uri="{FF2B5EF4-FFF2-40B4-BE49-F238E27FC236}">
                <a16:creationId xmlns:a16="http://schemas.microsoft.com/office/drawing/2014/main" id="{E9528085-B695-124A-4669-232393F39139}"/>
              </a:ext>
            </a:extLst>
          </p:cNvPr>
          <p:cNvSpPr>
            <a:spLocks noGrp="1"/>
          </p:cNvSpPr>
          <p:nvPr>
            <p:custDataLst>
              <p:tags r:id="rId8"/>
            </p:custDataLst>
          </p:nvPr>
        </p:nvSpPr>
        <p:spPr bwMode="auto">
          <a:xfrm>
            <a:off x="719138" y="44243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47D244E-874B-4EC4-8AB8-EA491C972D5A}"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29" name="Text Placeholder 4">
            <a:extLst>
              <a:ext uri="{FF2B5EF4-FFF2-40B4-BE49-F238E27FC236}">
                <a16:creationId xmlns:a16="http://schemas.microsoft.com/office/drawing/2014/main" id="{B91E27C9-14DC-40D3-982C-17589A1FA7A3}"/>
              </a:ext>
            </a:extLst>
          </p:cNvPr>
          <p:cNvSpPr>
            <a:spLocks noGrp="1"/>
          </p:cNvSpPr>
          <p:nvPr>
            <p:custDataLst>
              <p:tags r:id="rId9"/>
            </p:custDataLst>
          </p:nvPr>
        </p:nvSpPr>
        <p:spPr bwMode="auto">
          <a:xfrm>
            <a:off x="719138" y="50784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F062BCFC-C950-4E3F-9499-C8A6D263C024}"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46" name="Oval 45">
            <a:extLst>
              <a:ext uri="{FF2B5EF4-FFF2-40B4-BE49-F238E27FC236}">
                <a16:creationId xmlns:a16="http://schemas.microsoft.com/office/drawing/2014/main" id="{F6FFF80C-BA47-F923-5329-46B2443E55AE}"/>
              </a:ext>
            </a:extLst>
          </p:cNvPr>
          <p:cNvSpPr>
            <a:spLocks/>
          </p:cNvSpPr>
          <p:nvPr/>
        </p:nvSpPr>
        <p:spPr>
          <a:xfrm>
            <a:off x="11201400" y="308433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48" name="Oval 47">
            <a:extLst>
              <a:ext uri="{FF2B5EF4-FFF2-40B4-BE49-F238E27FC236}">
                <a16:creationId xmlns:a16="http://schemas.microsoft.com/office/drawing/2014/main" id="{4835FDD1-CD35-DB42-6C9D-DFE0F57DFF43}"/>
              </a:ext>
            </a:extLst>
          </p:cNvPr>
          <p:cNvSpPr>
            <a:spLocks/>
          </p:cNvSpPr>
          <p:nvPr/>
        </p:nvSpPr>
        <p:spPr>
          <a:xfrm>
            <a:off x="11201400" y="373905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50" name="Oval 49">
            <a:extLst>
              <a:ext uri="{FF2B5EF4-FFF2-40B4-BE49-F238E27FC236}">
                <a16:creationId xmlns:a16="http://schemas.microsoft.com/office/drawing/2014/main" id="{30F787EA-1DD4-2DA9-27DB-93A99AE6F372}"/>
              </a:ext>
            </a:extLst>
          </p:cNvPr>
          <p:cNvSpPr>
            <a:spLocks/>
          </p:cNvSpPr>
          <p:nvPr/>
        </p:nvSpPr>
        <p:spPr>
          <a:xfrm>
            <a:off x="11201400" y="43937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53" name="Oval 52">
            <a:extLst>
              <a:ext uri="{FF2B5EF4-FFF2-40B4-BE49-F238E27FC236}">
                <a16:creationId xmlns:a16="http://schemas.microsoft.com/office/drawing/2014/main" id="{25C980DB-AE78-C997-58D5-E25A15BBD8B5}"/>
              </a:ext>
            </a:extLst>
          </p:cNvPr>
          <p:cNvSpPr>
            <a:spLocks/>
          </p:cNvSpPr>
          <p:nvPr/>
        </p:nvSpPr>
        <p:spPr>
          <a:xfrm>
            <a:off x="11201400" y="504849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55" name="5. Source">
            <a:extLst>
              <a:ext uri="{FF2B5EF4-FFF2-40B4-BE49-F238E27FC236}">
                <a16:creationId xmlns:a16="http://schemas.microsoft.com/office/drawing/2014/main" id="{5F2F2BE0-FAE5-2D6D-9320-A88135C754DA}"/>
              </a:ext>
            </a:extLst>
          </p:cNvPr>
          <p:cNvSpPr txBox="1"/>
          <p:nvPr>
            <p:custDataLst>
              <p:tags r:id="rId10"/>
            </p:custDataLst>
          </p:nvPr>
        </p:nvSpPr>
        <p:spPr>
          <a:xfrm>
            <a:off x="512763" y="6294411"/>
            <a:ext cx="1106670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20 blank responses)</a:t>
            </a:r>
          </a:p>
        </p:txBody>
      </p:sp>
      <p:sp>
        <p:nvSpPr>
          <p:cNvPr id="95" name="Rectangle 94">
            <a:extLst>
              <a:ext uri="{FF2B5EF4-FFF2-40B4-BE49-F238E27FC236}">
                <a16:creationId xmlns:a16="http://schemas.microsoft.com/office/drawing/2014/main" id="{0E6C20AF-C81D-7059-2984-C793916849C7}"/>
              </a:ext>
            </a:extLst>
          </p:cNvPr>
          <p:cNvSpPr/>
          <p:nvPr>
            <p:custDataLst>
              <p:tags r:id="rId11"/>
            </p:custDataLst>
          </p:nvPr>
        </p:nvSpPr>
        <p:spPr bwMode="auto">
          <a:xfrm>
            <a:off x="4159250" y="228758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6" name="Rectangle 95">
            <a:extLst>
              <a:ext uri="{FF2B5EF4-FFF2-40B4-BE49-F238E27FC236}">
                <a16:creationId xmlns:a16="http://schemas.microsoft.com/office/drawing/2014/main" id="{C3332EB6-638F-4C28-F30E-7465EA8D18A9}"/>
              </a:ext>
            </a:extLst>
          </p:cNvPr>
          <p:cNvSpPr/>
          <p:nvPr>
            <p:custDataLst>
              <p:tags r:id="rId12"/>
            </p:custDataLst>
          </p:nvPr>
        </p:nvSpPr>
        <p:spPr bwMode="auto">
          <a:xfrm>
            <a:off x="7366000" y="22875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8" name="Rectangle 97">
            <a:extLst>
              <a:ext uri="{FF2B5EF4-FFF2-40B4-BE49-F238E27FC236}">
                <a16:creationId xmlns:a16="http://schemas.microsoft.com/office/drawing/2014/main" id="{F983FB5B-9533-DB55-72B8-EADF7DBD1C4A}"/>
              </a:ext>
            </a:extLst>
          </p:cNvPr>
          <p:cNvSpPr/>
          <p:nvPr>
            <p:custDataLst>
              <p:tags r:id="rId13"/>
            </p:custDataLst>
          </p:nvPr>
        </p:nvSpPr>
        <p:spPr bwMode="auto">
          <a:xfrm>
            <a:off x="8974138" y="22875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3" name="Text Placeholder 4">
            <a:extLst>
              <a:ext uri="{FF2B5EF4-FFF2-40B4-BE49-F238E27FC236}">
                <a16:creationId xmlns:a16="http://schemas.microsoft.com/office/drawing/2014/main" id="{4C1F3293-4EFE-461D-940D-7EE66BAE31C5}"/>
              </a:ext>
            </a:extLst>
          </p:cNvPr>
          <p:cNvSpPr>
            <a:spLocks noGrp="1"/>
          </p:cNvSpPr>
          <p:nvPr>
            <p:custDataLst>
              <p:tags r:id="rId14"/>
            </p:custDataLst>
          </p:nvPr>
        </p:nvSpPr>
        <p:spPr bwMode="auto">
          <a:xfrm>
            <a:off x="4375150" y="2286000"/>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22CEEAF-3AB7-46AE-8A92-41B0F7FC8841}" type="datetime'Yes,'' es''tablis''h planner-''to-plann''er'' ses''s''i''ons '">
              <a:rPr lang="en-US" altLang="en-US" sz="1200" smtClean="0">
                <a:effectLst/>
                <a:cs typeface="+mn-cs"/>
              </a:rPr>
              <a:pPr lvl="0">
                <a:spcBef>
                  <a:spcPct val="0"/>
                </a:spcBef>
                <a:spcAft>
                  <a:spcPct val="0"/>
                </a:spcAft>
              </a:pPr>
              <a:t>Yes, establish planner-to-planner sessions </a:t>
            </a:fld>
            <a:endParaRPr lang="en-US" sz="1200">
              <a:cs typeface="+mn-cs"/>
            </a:endParaRPr>
          </a:p>
        </p:txBody>
      </p:sp>
      <p:sp>
        <p:nvSpPr>
          <p:cNvPr id="92" name="Text Placeholder 4">
            <a:extLst>
              <a:ext uri="{FF2B5EF4-FFF2-40B4-BE49-F238E27FC236}">
                <a16:creationId xmlns:a16="http://schemas.microsoft.com/office/drawing/2014/main" id="{4C1F3293-4EFE-461D-940D-7EE66BAE31C5}"/>
              </a:ext>
            </a:extLst>
          </p:cNvPr>
          <p:cNvSpPr>
            <a:spLocks noGrp="1"/>
          </p:cNvSpPr>
          <p:nvPr>
            <p:custDataLst>
              <p:tags r:id="rId15"/>
            </p:custDataLst>
          </p:nvPr>
        </p:nvSpPr>
        <p:spPr bwMode="auto">
          <a:xfrm>
            <a:off x="7581900" y="2286000"/>
            <a:ext cx="12906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F5F5EE-B691-4EEA-B902-6E5549C4D941}" type="datetime'''No'','''' ''''pl''e''''a''se'' ''ex''pla''i''''''''''''''n '">
              <a:rPr lang="en-US" altLang="en-US" sz="1200" smtClean="0">
                <a:effectLst/>
                <a:cs typeface="+mn-cs"/>
              </a:rPr>
              <a:pPr lvl="0">
                <a:spcBef>
                  <a:spcPct val="0"/>
                </a:spcBef>
                <a:spcAft>
                  <a:spcPct val="0"/>
                </a:spcAft>
              </a:pPr>
              <a:t>No, please explain </a:t>
            </a:fld>
            <a:endParaRPr lang="en-US" sz="1200">
              <a:cs typeface="+mn-cs"/>
            </a:endParaRPr>
          </a:p>
        </p:txBody>
      </p:sp>
      <p:sp>
        <p:nvSpPr>
          <p:cNvPr id="90" name="Text Placeholder 4">
            <a:extLst>
              <a:ext uri="{FF2B5EF4-FFF2-40B4-BE49-F238E27FC236}">
                <a16:creationId xmlns:a16="http://schemas.microsoft.com/office/drawing/2014/main" id="{4C1F3293-4EFE-461D-940D-7EE66BAE31C5}"/>
              </a:ext>
            </a:extLst>
          </p:cNvPr>
          <p:cNvSpPr>
            <a:spLocks noGrp="1"/>
          </p:cNvSpPr>
          <p:nvPr>
            <p:custDataLst>
              <p:tags r:id="rId16"/>
            </p:custDataLst>
          </p:nvPr>
        </p:nvSpPr>
        <p:spPr bwMode="auto">
          <a:xfrm>
            <a:off x="9190038" y="22860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CA2CBB5-5615-4536-BB03-8C0DED701789}" type="datetime'''''''N''''''''''o ''''''''''''o''''''pi''''''n''i''o''n '''">
              <a:rPr lang="en-US" altLang="en-US" sz="1200" smtClean="0">
                <a:effectLst/>
                <a:cs typeface="+mn-cs"/>
              </a:rPr>
              <a:pPr lvl="0">
                <a:spcBef>
                  <a:spcPct val="0"/>
                </a:spcBef>
                <a:spcAft>
                  <a:spcPct val="0"/>
                </a:spcAft>
              </a:pPr>
              <a:t>No opinion </a:t>
            </a:fld>
            <a:endParaRPr lang="en-US" sz="1200">
              <a:cs typeface="+mn-cs"/>
            </a:endParaRPr>
          </a:p>
        </p:txBody>
      </p:sp>
      <p:sp>
        <p:nvSpPr>
          <p:cNvPr id="328" name="TextBox 327">
            <a:extLst>
              <a:ext uri="{FF2B5EF4-FFF2-40B4-BE49-F238E27FC236}">
                <a16:creationId xmlns:a16="http://schemas.microsoft.com/office/drawing/2014/main" id="{808DC75E-A5A3-AA5F-4EDA-66C616CEBD5B}"/>
              </a:ext>
            </a:extLst>
          </p:cNvPr>
          <p:cNvSpPr txBox="1">
            <a:spLocks/>
          </p:cNvSpPr>
          <p:nvPr>
            <p:custDataLst>
              <p:tags r:id="rId17"/>
            </p:custDataLst>
          </p:nvPr>
        </p:nvSpPr>
        <p:spPr>
          <a:xfrm>
            <a:off x="10632094" y="2297344"/>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330" name="Oval 329">
            <a:extLst>
              <a:ext uri="{FF2B5EF4-FFF2-40B4-BE49-F238E27FC236}">
                <a16:creationId xmlns:a16="http://schemas.microsoft.com/office/drawing/2014/main" id="{0DC551E6-CD1E-0D94-5170-489283535769}"/>
              </a:ext>
            </a:extLst>
          </p:cNvPr>
          <p:cNvSpPr>
            <a:spLocks/>
          </p:cNvSpPr>
          <p:nvPr/>
        </p:nvSpPr>
        <p:spPr>
          <a:xfrm>
            <a:off x="10114563" y="2252051"/>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22" name="Rectangle 21">
            <a:extLst>
              <a:ext uri="{FF2B5EF4-FFF2-40B4-BE49-F238E27FC236}">
                <a16:creationId xmlns:a16="http://schemas.microsoft.com/office/drawing/2014/main" id="{218FA446-B0AA-8138-93C8-E676CA8E8543}"/>
              </a:ext>
            </a:extLst>
          </p:cNvPr>
          <p:cNvSpPr/>
          <p:nvPr/>
        </p:nvSpPr>
        <p:spPr>
          <a:xfrm>
            <a:off x="504793" y="5803538"/>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TSPs (100%) are fully supportive of establishing planner-to-planner sessions to review preliminary transmission solutions</a:t>
            </a:r>
          </a:p>
        </p:txBody>
      </p:sp>
    </p:spTree>
    <p:extLst>
      <p:ext uri="{BB962C8B-B14F-4D97-AF65-F5344CB8AC3E}">
        <p14:creationId xmlns:p14="http://schemas.microsoft.com/office/powerpoint/2010/main" val="11671897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4C87A-F408-7E34-556B-66A994FB6C76}"/>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5E9A4A2-9325-FB32-748E-94222098C3D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360" imgH="360" progId="TCLayout.ActiveDocument.1">
                  <p:embed/>
                </p:oleObj>
              </mc:Choice>
              <mc:Fallback>
                <p:oleObj name="think-cell Slide" r:id="rId22" imgW="360" imgH="360" progId="TCLayout.ActiveDocument.1">
                  <p:embed/>
                  <p:pic>
                    <p:nvPicPr>
                      <p:cNvPr id="5" name="Object 6" hidden="1">
                        <a:extLst>
                          <a:ext uri="{FF2B5EF4-FFF2-40B4-BE49-F238E27FC236}">
                            <a16:creationId xmlns:a16="http://schemas.microsoft.com/office/drawing/2014/main" id="{65E9A4A2-9325-FB32-748E-94222098C3D7}"/>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67384F52-B83C-E4FD-8B49-70E6B15F899F}"/>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TSP engagement (2/3)</a:t>
            </a:r>
          </a:p>
        </p:txBody>
      </p:sp>
      <p:cxnSp>
        <p:nvCxnSpPr>
          <p:cNvPr id="17" name="Straight Connector 16">
            <a:extLst>
              <a:ext uri="{FF2B5EF4-FFF2-40B4-BE49-F238E27FC236}">
                <a16:creationId xmlns:a16="http://schemas.microsoft.com/office/drawing/2014/main" id="{37FC29E6-E1D0-1AE1-5270-9F4AC86EAA50}"/>
              </a:ext>
            </a:extLst>
          </p:cNvPr>
          <p:cNvCxnSpPr>
            <a:cxnSpLocks/>
          </p:cNvCxnSpPr>
          <p:nvPr>
            <p:custDataLst>
              <p:tags r:id="rId3"/>
            </p:custDataLst>
          </p:nvPr>
        </p:nvCxnSpPr>
        <p:spPr>
          <a:xfrm>
            <a:off x="492760" y="1864117"/>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TrackerNumBlue 18">
            <a:extLst>
              <a:ext uri="{FF2B5EF4-FFF2-40B4-BE49-F238E27FC236}">
                <a16:creationId xmlns:a16="http://schemas.microsoft.com/office/drawing/2014/main" id="{DA9AEB9A-2BE6-22C8-BA32-E1ED3B70BE4A}"/>
              </a:ext>
            </a:extLst>
          </p:cNvPr>
          <p:cNvSpPr>
            <a:spLocks/>
          </p:cNvSpPr>
          <p:nvPr>
            <p:custDataLst>
              <p:tags r:id="rId4"/>
            </p:custDataLst>
          </p:nvPr>
        </p:nvSpPr>
        <p:spPr>
          <a:xfrm>
            <a:off x="10148429" y="2022380"/>
            <a:ext cx="450693"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30" name="TextBox 29">
            <a:extLst>
              <a:ext uri="{FF2B5EF4-FFF2-40B4-BE49-F238E27FC236}">
                <a16:creationId xmlns:a16="http://schemas.microsoft.com/office/drawing/2014/main" id="{C7A39ED9-26C8-3984-AADB-4649E05F9CF6}"/>
              </a:ext>
            </a:extLst>
          </p:cNvPr>
          <p:cNvSpPr txBox="1">
            <a:spLocks/>
          </p:cNvSpPr>
          <p:nvPr>
            <p:custDataLst>
              <p:tags r:id="rId5"/>
            </p:custDataLst>
          </p:nvPr>
        </p:nvSpPr>
        <p:spPr>
          <a:xfrm>
            <a:off x="10708640" y="2060480"/>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71" name="Group 70" descr="Confidential document label">
            <a:extLst>
              <a:ext uri="{FF2B5EF4-FFF2-40B4-BE49-F238E27FC236}">
                <a16:creationId xmlns:a16="http://schemas.microsoft.com/office/drawing/2014/main" id="{8EC25EAB-4744-F029-EC8C-9DEA0FF01A5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72" name="Rectangle 71">
              <a:extLst>
                <a:ext uri="{FF2B5EF4-FFF2-40B4-BE49-F238E27FC236}">
                  <a16:creationId xmlns:a16="http://schemas.microsoft.com/office/drawing/2014/main" id="{069120CD-0783-0C6D-92E1-F512729B6DE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3" name="TextBox 72">
              <a:extLst>
                <a:ext uri="{FF2B5EF4-FFF2-40B4-BE49-F238E27FC236}">
                  <a16:creationId xmlns:a16="http://schemas.microsoft.com/office/drawing/2014/main" id="{49DEA033-0B91-0C00-78B5-AE9BD722ECC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8" name="5. Source">
            <a:extLst>
              <a:ext uri="{FF2B5EF4-FFF2-40B4-BE49-F238E27FC236}">
                <a16:creationId xmlns:a16="http://schemas.microsoft.com/office/drawing/2014/main" id="{8683265F-E909-1D2D-C228-BA4299449B4D}"/>
              </a:ext>
            </a:extLst>
          </p:cNvPr>
          <p:cNvSpPr txBox="1"/>
          <p:nvPr>
            <p:custDataLst>
              <p:tags r:id="rId6"/>
            </p:custDataLst>
          </p:nvPr>
        </p:nvSpPr>
        <p:spPr>
          <a:xfrm>
            <a:off x="506347" y="6501669"/>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14 blank responses).</a:t>
            </a:r>
          </a:p>
          <a:p>
            <a:pPr lvl="0"/>
            <a:endParaRPr lang="en-US"/>
          </a:p>
        </p:txBody>
      </p:sp>
      <p:sp>
        <p:nvSpPr>
          <p:cNvPr id="40" name="TextBox 39">
            <a:extLst>
              <a:ext uri="{FF2B5EF4-FFF2-40B4-BE49-F238E27FC236}">
                <a16:creationId xmlns:a16="http://schemas.microsoft.com/office/drawing/2014/main" id="{99EE318C-841A-F16E-64EE-25E09A3C093D}"/>
              </a:ext>
            </a:extLst>
          </p:cNvPr>
          <p:cNvSpPr txBox="1">
            <a:spLocks/>
          </p:cNvSpPr>
          <p:nvPr>
            <p:custDataLst>
              <p:tags r:id="rId7"/>
            </p:custDataLst>
          </p:nvPr>
        </p:nvSpPr>
        <p:spPr>
          <a:xfrm>
            <a:off x="492760" y="1434366"/>
            <a:ext cx="1117807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Q17: How much time should TSPs be given to identify preliminary steady state solutions and complete a feasibility review (excluding cost estimates) for preliminary solutions during the Batch study?  </a:t>
            </a:r>
            <a:r>
              <a:rPr lang="en-US" sz="1200"/>
              <a:t>% of respondents</a:t>
            </a:r>
            <a:endParaRPr lang="en-US" sz="1200" b="1"/>
          </a:p>
        </p:txBody>
      </p:sp>
      <p:graphicFrame>
        <p:nvGraphicFramePr>
          <p:cNvPr id="15" name="Chart 14">
            <a:extLst>
              <a:ext uri="{FF2B5EF4-FFF2-40B4-BE49-F238E27FC236}">
                <a16:creationId xmlns:a16="http://schemas.microsoft.com/office/drawing/2014/main" id="{8A1ED8A3-E033-A066-59B3-0141770D41B1}"/>
              </a:ext>
            </a:extLst>
          </p:cNvPr>
          <p:cNvGraphicFramePr/>
          <p:nvPr>
            <p:custDataLst>
              <p:tags r:id="rId8"/>
            </p:custDataLst>
          </p:nvPr>
        </p:nvGraphicFramePr>
        <p:xfrm>
          <a:off x="1276350" y="2306638"/>
          <a:ext cx="9112250" cy="3354387"/>
        </p:xfrm>
        <a:graphic>
          <a:graphicData uri="http://schemas.openxmlformats.org/drawingml/2006/chart">
            <c:chart xmlns:c="http://schemas.openxmlformats.org/drawingml/2006/chart" xmlns:r="http://schemas.openxmlformats.org/officeDocument/2006/relationships" r:id="rId24"/>
          </a:graphicData>
        </a:graphic>
      </p:graphicFrame>
      <p:sp>
        <p:nvSpPr>
          <p:cNvPr id="292" name="Text Placeholder 4">
            <a:extLst>
              <a:ext uri="{FF2B5EF4-FFF2-40B4-BE49-F238E27FC236}">
                <a16:creationId xmlns:a16="http://schemas.microsoft.com/office/drawing/2014/main" id="{9FB9212B-A96F-3958-2361-8B3749692887}"/>
              </a:ext>
            </a:extLst>
          </p:cNvPr>
          <p:cNvSpPr>
            <a:spLocks noGrp="1"/>
          </p:cNvSpPr>
          <p:nvPr>
            <p:custDataLst>
              <p:tags r:id="rId9"/>
            </p:custDataLst>
          </p:nvPr>
        </p:nvSpPr>
        <p:spPr bwMode="auto">
          <a:xfrm>
            <a:off x="800100" y="283527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7A2194E-4E91-46D0-9EDA-35C09BD524EF}" type="datetime'''T''''''''''S''P'''''''''''''''''''''''''''''''''''''">
              <a:rPr lang="en-US" altLang="en-US" sz="1200" smtClean="0">
                <a:cs typeface="+mn-cs"/>
              </a:rPr>
              <a:pPr lvl="0">
                <a:spcBef>
                  <a:spcPct val="0"/>
                </a:spcBef>
                <a:spcAft>
                  <a:spcPct val="0"/>
                </a:spcAft>
              </a:pPr>
              <a:t>TSP</a:t>
            </a:fld>
            <a:endParaRPr lang="en-US" sz="1200">
              <a:cs typeface="+mn-cs"/>
            </a:endParaRPr>
          </a:p>
        </p:txBody>
      </p:sp>
      <p:sp>
        <p:nvSpPr>
          <p:cNvPr id="294" name="Text Placeholder 4">
            <a:extLst>
              <a:ext uri="{FF2B5EF4-FFF2-40B4-BE49-F238E27FC236}">
                <a16:creationId xmlns:a16="http://schemas.microsoft.com/office/drawing/2014/main" id="{3DCE4ADD-693A-D8FD-ACFE-7B55510E087E}"/>
              </a:ext>
            </a:extLst>
          </p:cNvPr>
          <p:cNvSpPr>
            <a:spLocks noGrp="1"/>
          </p:cNvSpPr>
          <p:nvPr>
            <p:custDataLst>
              <p:tags r:id="rId10"/>
            </p:custDataLst>
          </p:nvPr>
        </p:nvSpPr>
        <p:spPr bwMode="auto">
          <a:xfrm>
            <a:off x="800100" y="35401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E907AA-5ED8-491E-8323-EE704B8A2F26}" type="datetime'''''''''I''''''''''''''''''''L''''L''''''''E'''''''''''''''">
              <a:rPr lang="en-US" altLang="en-US" sz="1200" smtClean="0">
                <a:cs typeface="+mn-cs"/>
              </a:rPr>
              <a:pPr lvl="0">
                <a:spcBef>
                  <a:spcPct val="0"/>
                </a:spcBef>
                <a:spcAft>
                  <a:spcPct val="0"/>
                </a:spcAft>
              </a:pPr>
              <a:t>ILLE</a:t>
            </a:fld>
            <a:endParaRPr lang="en-US" sz="1200">
              <a:cs typeface="+mn-cs"/>
            </a:endParaRPr>
          </a:p>
        </p:txBody>
      </p:sp>
      <p:sp>
        <p:nvSpPr>
          <p:cNvPr id="295" name="Text Placeholder 4">
            <a:extLst>
              <a:ext uri="{FF2B5EF4-FFF2-40B4-BE49-F238E27FC236}">
                <a16:creationId xmlns:a16="http://schemas.microsoft.com/office/drawing/2014/main" id="{F6F4C016-3E68-B286-A1B9-3231EF3EDECE}"/>
              </a:ext>
            </a:extLst>
          </p:cNvPr>
          <p:cNvSpPr>
            <a:spLocks noGrp="1"/>
          </p:cNvSpPr>
          <p:nvPr>
            <p:custDataLst>
              <p:tags r:id="rId11"/>
            </p:custDataLst>
          </p:nvPr>
        </p:nvSpPr>
        <p:spPr bwMode="auto">
          <a:xfrm>
            <a:off x="800100" y="42465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F59AB3-43E9-49CC-8984-51559ED634B9}" type="datetime'''''''''''''''''''Ot''h''''e''''''''r''s'''''''''''''''''''">
              <a:rPr lang="en-US" altLang="en-US" sz="1200" smtClean="0">
                <a:cs typeface="+mn-cs"/>
              </a:rPr>
              <a:pPr lvl="0">
                <a:spcBef>
                  <a:spcPct val="0"/>
                </a:spcBef>
                <a:spcAft>
                  <a:spcPct val="0"/>
                </a:spcAft>
              </a:pPr>
              <a:t>Others</a:t>
            </a:fld>
            <a:endParaRPr lang="en-US" sz="1200">
              <a:cs typeface="+mn-cs"/>
            </a:endParaRPr>
          </a:p>
        </p:txBody>
      </p:sp>
      <p:sp>
        <p:nvSpPr>
          <p:cNvPr id="448" name="Text Placeholder 4">
            <a:extLst>
              <a:ext uri="{FF2B5EF4-FFF2-40B4-BE49-F238E27FC236}">
                <a16:creationId xmlns:a16="http://schemas.microsoft.com/office/drawing/2014/main" id="{2C5FC266-BBF8-B44F-183D-116FE43DAE92}"/>
              </a:ext>
            </a:extLst>
          </p:cNvPr>
          <p:cNvSpPr>
            <a:spLocks noGrp="1"/>
          </p:cNvSpPr>
          <p:nvPr>
            <p:custDataLst>
              <p:tags r:id="rId12"/>
            </p:custDataLst>
          </p:nvPr>
        </p:nvSpPr>
        <p:spPr bwMode="auto">
          <a:xfrm>
            <a:off x="800100" y="49514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6C7B823-860D-41FA-80A0-B87A70BD6F46}" type="datetime'T''''''''''''''''''''ota''''''''l'''''''''''''''''">
              <a:rPr lang="en-US" altLang="en-US" sz="1200" smtClean="0">
                <a:cs typeface="+mn-cs"/>
              </a:rPr>
              <a:pPr lvl="0">
                <a:spcBef>
                  <a:spcPct val="0"/>
                </a:spcBef>
                <a:spcAft>
                  <a:spcPct val="0"/>
                </a:spcAft>
              </a:pPr>
              <a:t>Total</a:t>
            </a:fld>
            <a:endParaRPr lang="en-US" sz="1200">
              <a:cs typeface="+mn-cs"/>
            </a:endParaRPr>
          </a:p>
        </p:txBody>
      </p:sp>
      <p:sp>
        <p:nvSpPr>
          <p:cNvPr id="597" name="Rectangle 596">
            <a:extLst>
              <a:ext uri="{FF2B5EF4-FFF2-40B4-BE49-F238E27FC236}">
                <a16:creationId xmlns:a16="http://schemas.microsoft.com/office/drawing/2014/main" id="{2B750471-26F3-4418-F429-7271B19D997C}"/>
              </a:ext>
            </a:extLst>
          </p:cNvPr>
          <p:cNvSpPr/>
          <p:nvPr>
            <p:custDataLst>
              <p:tags r:id="rId13"/>
            </p:custDataLst>
          </p:nvPr>
        </p:nvSpPr>
        <p:spPr bwMode="auto">
          <a:xfrm>
            <a:off x="6369050" y="20526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8" name="Rectangle 597">
            <a:extLst>
              <a:ext uri="{FF2B5EF4-FFF2-40B4-BE49-F238E27FC236}">
                <a16:creationId xmlns:a16="http://schemas.microsoft.com/office/drawing/2014/main" id="{352EE83A-AA1B-C68B-6277-C15E9C6C3E05}"/>
              </a:ext>
            </a:extLst>
          </p:cNvPr>
          <p:cNvSpPr/>
          <p:nvPr>
            <p:custDataLst>
              <p:tags r:id="rId14"/>
            </p:custDataLst>
          </p:nvPr>
        </p:nvSpPr>
        <p:spPr bwMode="auto">
          <a:xfrm>
            <a:off x="7218363" y="20526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9" name="Rectangle 598">
            <a:extLst>
              <a:ext uri="{FF2B5EF4-FFF2-40B4-BE49-F238E27FC236}">
                <a16:creationId xmlns:a16="http://schemas.microsoft.com/office/drawing/2014/main" id="{1A45949B-8411-A65A-5269-4E793134566A}"/>
              </a:ext>
            </a:extLst>
          </p:cNvPr>
          <p:cNvSpPr/>
          <p:nvPr>
            <p:custDataLst>
              <p:tags r:id="rId15"/>
            </p:custDataLst>
          </p:nvPr>
        </p:nvSpPr>
        <p:spPr bwMode="auto">
          <a:xfrm>
            <a:off x="8110538" y="2052638"/>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0" name="Rectangle 599">
            <a:extLst>
              <a:ext uri="{FF2B5EF4-FFF2-40B4-BE49-F238E27FC236}">
                <a16:creationId xmlns:a16="http://schemas.microsoft.com/office/drawing/2014/main" id="{3A67386E-68AE-41B2-A2AF-E11AA3B31846}"/>
              </a:ext>
            </a:extLst>
          </p:cNvPr>
          <p:cNvSpPr/>
          <p:nvPr>
            <p:custDataLst>
              <p:tags r:id="rId16"/>
            </p:custDataLst>
          </p:nvPr>
        </p:nvSpPr>
        <p:spPr bwMode="auto">
          <a:xfrm>
            <a:off x="9002713" y="205263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15" name="Text Placeholder 4">
            <a:extLst>
              <a:ext uri="{FF2B5EF4-FFF2-40B4-BE49-F238E27FC236}">
                <a16:creationId xmlns:a16="http://schemas.microsoft.com/office/drawing/2014/main" id="{10CAE60A-54CB-13D6-15D5-A10D461C9FD8}"/>
              </a:ext>
            </a:extLst>
          </p:cNvPr>
          <p:cNvSpPr>
            <a:spLocks noGrp="1"/>
          </p:cNvSpPr>
          <p:nvPr>
            <p:custDataLst>
              <p:tags r:id="rId17"/>
            </p:custDataLst>
          </p:nvPr>
        </p:nvSpPr>
        <p:spPr bwMode="auto">
          <a:xfrm>
            <a:off x="6584950" y="2051050"/>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7D5FFBA-7D7C-4202-929F-3C02E7C35BBB}" type="datetime'3''''''''''0 d''''''a''''''''''''''''y''''''''''''''''s'''''">
              <a:rPr lang="en-US" altLang="en-US" sz="1200" smtClean="0">
                <a:cs typeface="+mn-cs"/>
              </a:rPr>
              <a:pPr lvl="0">
                <a:spcBef>
                  <a:spcPct val="0"/>
                </a:spcBef>
                <a:spcAft>
                  <a:spcPct val="0"/>
                </a:spcAft>
              </a:pPr>
              <a:t>30 days</a:t>
            </a:fld>
            <a:endParaRPr lang="en-US" sz="1200">
              <a:cs typeface="+mn-cs"/>
            </a:endParaRPr>
          </a:p>
        </p:txBody>
      </p:sp>
      <p:sp>
        <p:nvSpPr>
          <p:cNvPr id="519" name="Text Placeholder 4">
            <a:extLst>
              <a:ext uri="{FF2B5EF4-FFF2-40B4-BE49-F238E27FC236}">
                <a16:creationId xmlns:a16="http://schemas.microsoft.com/office/drawing/2014/main" id="{027BE475-B531-6F4A-25D0-EB5BE992E55C}"/>
              </a:ext>
            </a:extLst>
          </p:cNvPr>
          <p:cNvSpPr>
            <a:spLocks noGrp="1"/>
          </p:cNvSpPr>
          <p:nvPr>
            <p:custDataLst>
              <p:tags r:id="rId18"/>
            </p:custDataLst>
          </p:nvPr>
        </p:nvSpPr>
        <p:spPr bwMode="auto">
          <a:xfrm>
            <a:off x="7434263" y="2051050"/>
            <a:ext cx="574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FE4E3BC-2692-454C-879F-8BDFF46BED21}" type="datetime'''''''45'''''' ''d''''''''a''''''ys '''''''''''''''''''">
              <a:rPr lang="en-US" altLang="en-US" sz="1200" smtClean="0">
                <a:cs typeface="+mn-cs"/>
              </a:rPr>
              <a:pPr lvl="0">
                <a:spcBef>
                  <a:spcPct val="0"/>
                </a:spcBef>
                <a:spcAft>
                  <a:spcPct val="0"/>
                </a:spcAft>
              </a:pPr>
              <a:t>45 days </a:t>
            </a:fld>
            <a:endParaRPr lang="en-US" sz="1200">
              <a:cs typeface="+mn-cs"/>
            </a:endParaRPr>
          </a:p>
        </p:txBody>
      </p:sp>
      <p:sp>
        <p:nvSpPr>
          <p:cNvPr id="518" name="Text Placeholder 4">
            <a:extLst>
              <a:ext uri="{FF2B5EF4-FFF2-40B4-BE49-F238E27FC236}">
                <a16:creationId xmlns:a16="http://schemas.microsoft.com/office/drawing/2014/main" id="{B48EE4F1-A4A7-671A-7C82-DF254CDA2C38}"/>
              </a:ext>
            </a:extLst>
          </p:cNvPr>
          <p:cNvSpPr>
            <a:spLocks noGrp="1"/>
          </p:cNvSpPr>
          <p:nvPr>
            <p:custDataLst>
              <p:tags r:id="rId19"/>
            </p:custDataLst>
          </p:nvPr>
        </p:nvSpPr>
        <p:spPr bwMode="auto">
          <a:xfrm>
            <a:off x="8326438" y="2051050"/>
            <a:ext cx="574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D73544A-0909-474D-8D28-DE081CA95244}" type="datetime'6''''''0'''''''''' ''da''ys'''''''''''''' '''''''''''''''''''">
              <a:rPr lang="en-US" altLang="en-US" sz="1200" smtClean="0">
                <a:cs typeface="+mn-cs"/>
              </a:rPr>
              <a:pPr lvl="0">
                <a:spcBef>
                  <a:spcPct val="0"/>
                </a:spcBef>
                <a:spcAft>
                  <a:spcPct val="0"/>
                </a:spcAft>
              </a:pPr>
              <a:t>60 days </a:t>
            </a:fld>
            <a:endParaRPr lang="en-US" sz="1200">
              <a:cs typeface="+mn-cs"/>
            </a:endParaRPr>
          </a:p>
        </p:txBody>
      </p:sp>
      <p:sp>
        <p:nvSpPr>
          <p:cNvPr id="522" name="Text Placeholder 4">
            <a:extLst>
              <a:ext uri="{FF2B5EF4-FFF2-40B4-BE49-F238E27FC236}">
                <a16:creationId xmlns:a16="http://schemas.microsoft.com/office/drawing/2014/main" id="{39A9A1B1-A09E-40BC-0DC5-2F9B4FF1FBC7}"/>
              </a:ext>
            </a:extLst>
          </p:cNvPr>
          <p:cNvSpPr>
            <a:spLocks noGrp="1"/>
          </p:cNvSpPr>
          <p:nvPr>
            <p:custDataLst>
              <p:tags r:id="rId20"/>
            </p:custDataLst>
          </p:nvPr>
        </p:nvSpPr>
        <p:spPr bwMode="auto">
          <a:xfrm>
            <a:off x="9218613" y="205105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2CB5A16-3CFC-4EAC-89E7-C80ACB0F3DEB}" type="datetime'''''''''''N''''''o'' o''p''i''n''''''''''''''''''ion'''' '''''">
              <a:rPr lang="en-US" altLang="en-US" sz="1200" smtClean="0">
                <a:cs typeface="+mn-cs"/>
              </a:rPr>
              <a:pPr lvl="0">
                <a:spcBef>
                  <a:spcPct val="0"/>
                </a:spcBef>
                <a:spcAft>
                  <a:spcPct val="0"/>
                </a:spcAft>
              </a:pPr>
              <a:t>No opinion </a:t>
            </a:fld>
            <a:endParaRPr lang="en-US" sz="1200">
              <a:cs typeface="+mn-cs"/>
            </a:endParaRPr>
          </a:p>
        </p:txBody>
      </p:sp>
      <p:sp>
        <p:nvSpPr>
          <p:cNvPr id="651" name="Oval 650">
            <a:extLst>
              <a:ext uri="{FF2B5EF4-FFF2-40B4-BE49-F238E27FC236}">
                <a16:creationId xmlns:a16="http://schemas.microsoft.com/office/drawing/2014/main" id="{FF812730-3DEB-75E5-A1B2-4FC257631875}"/>
              </a:ext>
            </a:extLst>
          </p:cNvPr>
          <p:cNvSpPr>
            <a:spLocks/>
          </p:cNvSpPr>
          <p:nvPr/>
        </p:nvSpPr>
        <p:spPr>
          <a:xfrm>
            <a:off x="10795000" y="2816370"/>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652" name="Oval 651">
            <a:extLst>
              <a:ext uri="{FF2B5EF4-FFF2-40B4-BE49-F238E27FC236}">
                <a16:creationId xmlns:a16="http://schemas.microsoft.com/office/drawing/2014/main" id="{C1C3426C-02A9-3960-3160-4375E20B997B}"/>
              </a:ext>
            </a:extLst>
          </p:cNvPr>
          <p:cNvSpPr>
            <a:spLocks/>
          </p:cNvSpPr>
          <p:nvPr/>
        </p:nvSpPr>
        <p:spPr>
          <a:xfrm>
            <a:off x="10795000" y="3523495"/>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30</a:t>
            </a:r>
          </a:p>
        </p:txBody>
      </p:sp>
      <p:sp>
        <p:nvSpPr>
          <p:cNvPr id="653" name="Oval 652">
            <a:extLst>
              <a:ext uri="{FF2B5EF4-FFF2-40B4-BE49-F238E27FC236}">
                <a16:creationId xmlns:a16="http://schemas.microsoft.com/office/drawing/2014/main" id="{4BE7FE3E-AA95-7156-E242-AECA1313685B}"/>
              </a:ext>
            </a:extLst>
          </p:cNvPr>
          <p:cNvSpPr>
            <a:spLocks/>
          </p:cNvSpPr>
          <p:nvPr/>
        </p:nvSpPr>
        <p:spPr>
          <a:xfrm>
            <a:off x="10795000" y="4230620"/>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16</a:t>
            </a:r>
          </a:p>
        </p:txBody>
      </p:sp>
      <p:sp>
        <p:nvSpPr>
          <p:cNvPr id="654" name="Oval 653">
            <a:extLst>
              <a:ext uri="{FF2B5EF4-FFF2-40B4-BE49-F238E27FC236}">
                <a16:creationId xmlns:a16="http://schemas.microsoft.com/office/drawing/2014/main" id="{8EF9EE9F-59A0-36DB-76F5-14F31D2D9A68}"/>
              </a:ext>
            </a:extLst>
          </p:cNvPr>
          <p:cNvSpPr>
            <a:spLocks/>
          </p:cNvSpPr>
          <p:nvPr/>
        </p:nvSpPr>
        <p:spPr>
          <a:xfrm>
            <a:off x="10795000" y="4937745"/>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60</a:t>
            </a:r>
          </a:p>
        </p:txBody>
      </p:sp>
      <p:sp>
        <p:nvSpPr>
          <p:cNvPr id="13" name="Rectangle 12">
            <a:extLst>
              <a:ext uri="{FF2B5EF4-FFF2-40B4-BE49-F238E27FC236}">
                <a16:creationId xmlns:a16="http://schemas.microsoft.com/office/drawing/2014/main" id="{677440C4-A8D6-5F56-4F65-720FF62D8545}"/>
              </a:ext>
            </a:extLst>
          </p:cNvPr>
          <p:cNvSpPr/>
          <p:nvPr/>
        </p:nvSpPr>
        <p:spPr>
          <a:xfrm>
            <a:off x="504793" y="5859788"/>
            <a:ext cx="11153807" cy="476696"/>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79% of TSPs believe they should have &gt;45 days to identify preliminary steady state solutions and complete feasibility reviews; &gt;50% of non-TSP respondents believe TSPs should have 30 days</a:t>
            </a:r>
          </a:p>
        </p:txBody>
      </p:sp>
    </p:spTree>
    <p:extLst>
      <p:ext uri="{BB962C8B-B14F-4D97-AF65-F5344CB8AC3E}">
        <p14:creationId xmlns:p14="http://schemas.microsoft.com/office/powerpoint/2010/main" val="8303970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FB788-F6F8-D407-187B-4CB1B4FB42DC}"/>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3EA244A-1736-19EC-CBA7-3E2823E4AC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4" imgW="262" imgH="262" progId="TCLayout.ActiveDocument.1">
                  <p:embed/>
                </p:oleObj>
              </mc:Choice>
              <mc:Fallback>
                <p:oleObj name="think-cell Slide" r:id="rId44" imgW="262" imgH="262" progId="TCLayout.ActiveDocument.1">
                  <p:embed/>
                  <p:pic>
                    <p:nvPicPr>
                      <p:cNvPr id="5" name="Object 6" hidden="1">
                        <a:extLst>
                          <a:ext uri="{FF2B5EF4-FFF2-40B4-BE49-F238E27FC236}">
                            <a16:creationId xmlns:a16="http://schemas.microsoft.com/office/drawing/2014/main" id="{93EA244A-1736-19EC-CBA7-3E2823E4ACF3}"/>
                          </a:ext>
                        </a:extLst>
                      </p:cNvPr>
                      <p:cNvPicPr/>
                      <p:nvPr/>
                    </p:nvPicPr>
                    <p:blipFill>
                      <a:blip r:embed="rId45"/>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6A30112A-0A3D-C83E-454C-BD33A99D28E6}"/>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961CA01B-1D38-EB4F-26F7-FB50A61EBE88}"/>
              </a:ext>
            </a:extLst>
          </p:cNvPr>
          <p:cNvSpPr>
            <a:spLocks noGrp="1"/>
          </p:cNvSpPr>
          <p:nvPr>
            <p:ph type="title"/>
            <p:custDataLst>
              <p:tags r:id="rId3"/>
            </p:custDataLst>
          </p:nvPr>
        </p:nvSpPr>
        <p:spPr/>
        <p:txBody>
          <a:bodyPr vert="horz"/>
          <a:lstStyle/>
          <a:p>
            <a:r>
              <a:rPr lang="en-US">
                <a:solidFill>
                  <a:schemeClr val="accent1"/>
                </a:solidFill>
              </a:rPr>
              <a:t>Reliability studies: </a:t>
            </a:r>
            <a:r>
              <a:rPr lang="en-US"/>
              <a:t>TSP engagement (3/3)</a:t>
            </a:r>
          </a:p>
        </p:txBody>
      </p:sp>
      <p:sp>
        <p:nvSpPr>
          <p:cNvPr id="27" name="TextBox 26">
            <a:extLst>
              <a:ext uri="{FF2B5EF4-FFF2-40B4-BE49-F238E27FC236}">
                <a16:creationId xmlns:a16="http://schemas.microsoft.com/office/drawing/2014/main" id="{025924AB-9FC1-E1B8-1E51-DAB23F1A5B59}"/>
              </a:ext>
            </a:extLst>
          </p:cNvPr>
          <p:cNvSpPr txBox="1">
            <a:spLocks/>
          </p:cNvSpPr>
          <p:nvPr>
            <p:custDataLst>
              <p:tags r:id="rId4"/>
            </p:custDataLst>
          </p:nvPr>
        </p:nvSpPr>
        <p:spPr>
          <a:xfrm>
            <a:off x="531813" y="1404938"/>
            <a:ext cx="5350240" cy="55403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Q32: How much time should TSPs be given to identify preliminary solutions and complete a feasibility review for preliminary solutions during the Reliability study? </a:t>
            </a:r>
            <a:r>
              <a:rPr lang="en-US" sz="1200"/>
              <a:t>% of respondents</a:t>
            </a:r>
          </a:p>
        </p:txBody>
      </p:sp>
      <p:cxnSp>
        <p:nvCxnSpPr>
          <p:cNvPr id="28" name="Straight Connector 27">
            <a:extLst>
              <a:ext uri="{FF2B5EF4-FFF2-40B4-BE49-F238E27FC236}">
                <a16:creationId xmlns:a16="http://schemas.microsoft.com/office/drawing/2014/main" id="{81EE1BDC-346D-9396-ABE6-B44BD1E50AEC}"/>
              </a:ext>
            </a:extLst>
          </p:cNvPr>
          <p:cNvCxnSpPr>
            <a:cxnSpLocks/>
          </p:cNvCxnSpPr>
          <p:nvPr>
            <p:custDataLst>
              <p:tags r:id="rId5"/>
            </p:custDataLst>
          </p:nvPr>
        </p:nvCxnSpPr>
        <p:spPr>
          <a:xfrm>
            <a:off x="531813" y="2005013"/>
            <a:ext cx="5350240" cy="3175"/>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810CE12-D771-EF1E-6EBD-E83F56395263}"/>
              </a:ext>
            </a:extLst>
          </p:cNvPr>
          <p:cNvSpPr txBox="1">
            <a:spLocks/>
          </p:cNvSpPr>
          <p:nvPr>
            <p:custDataLst>
              <p:tags r:id="rId6"/>
            </p:custDataLst>
          </p:nvPr>
        </p:nvSpPr>
        <p:spPr>
          <a:xfrm>
            <a:off x="6323624" y="1589088"/>
            <a:ext cx="5334976" cy="36988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Q33: How should TSP feedback be structured during the Reliability study to finalize solutions? </a:t>
            </a:r>
            <a:r>
              <a:rPr lang="en-US" sz="1200"/>
              <a:t>% of respondents</a:t>
            </a:r>
          </a:p>
        </p:txBody>
      </p:sp>
      <p:cxnSp>
        <p:nvCxnSpPr>
          <p:cNvPr id="31" name="Straight Connector 30">
            <a:extLst>
              <a:ext uri="{FF2B5EF4-FFF2-40B4-BE49-F238E27FC236}">
                <a16:creationId xmlns:a16="http://schemas.microsoft.com/office/drawing/2014/main" id="{FC59E910-611F-7C89-8614-4CA3A11DEEBE}"/>
              </a:ext>
            </a:extLst>
          </p:cNvPr>
          <p:cNvCxnSpPr>
            <a:cxnSpLocks/>
          </p:cNvCxnSpPr>
          <p:nvPr>
            <p:custDataLst>
              <p:tags r:id="rId7"/>
            </p:custDataLst>
          </p:nvPr>
        </p:nvCxnSpPr>
        <p:spPr>
          <a:xfrm>
            <a:off x="6323013" y="2005013"/>
            <a:ext cx="533497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3" name="LineContentSeparatorDefaultVertical 27">
            <a:extLst>
              <a:ext uri="{FF2B5EF4-FFF2-40B4-BE49-F238E27FC236}">
                <a16:creationId xmlns:a16="http://schemas.microsoft.com/office/drawing/2014/main" id="{248DADF3-1771-F1CE-F345-4C90CED04E76}"/>
              </a:ext>
            </a:extLst>
          </p:cNvPr>
          <p:cNvCxnSpPr>
            <a:cxnSpLocks/>
          </p:cNvCxnSpPr>
          <p:nvPr>
            <p:custDataLst>
              <p:tags r:id="rId8"/>
            </p:custDataLst>
          </p:nvPr>
        </p:nvCxnSpPr>
        <p:spPr>
          <a:xfrm>
            <a:off x="6120422" y="1589088"/>
            <a:ext cx="0" cy="4127500"/>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56" name="Group 155" descr="Confidential document label">
            <a:extLst>
              <a:ext uri="{FF2B5EF4-FFF2-40B4-BE49-F238E27FC236}">
                <a16:creationId xmlns:a16="http://schemas.microsoft.com/office/drawing/2014/main" id="{43185552-0865-D54D-C5DE-7B0BB387C12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2157DF25-7012-EAC4-74AA-9D632476C8F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26859414-962A-A0C2-E876-22E0BDAB5E2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38" name="Chart 37">
            <a:extLst>
              <a:ext uri="{FF2B5EF4-FFF2-40B4-BE49-F238E27FC236}">
                <a16:creationId xmlns:a16="http://schemas.microsoft.com/office/drawing/2014/main" id="{E0A1DAF5-7407-D25F-9D61-140B6F340EE5}"/>
              </a:ext>
            </a:extLst>
          </p:cNvPr>
          <p:cNvGraphicFramePr/>
          <p:nvPr>
            <p:custDataLst>
              <p:tags r:id="rId9"/>
            </p:custDataLst>
          </p:nvPr>
        </p:nvGraphicFramePr>
        <p:xfrm>
          <a:off x="1081088" y="2817813"/>
          <a:ext cx="4164012" cy="3146425"/>
        </p:xfrm>
        <a:graphic>
          <a:graphicData uri="http://schemas.openxmlformats.org/drawingml/2006/chart">
            <c:chart xmlns:c="http://schemas.openxmlformats.org/drawingml/2006/chart" xmlns:r="http://schemas.openxmlformats.org/officeDocument/2006/relationships" r:id="rId46"/>
          </a:graphicData>
        </a:graphic>
      </p:graphicFrame>
      <p:sp>
        <p:nvSpPr>
          <p:cNvPr id="150" name="Text Placeholder 4">
            <a:extLst>
              <a:ext uri="{FF2B5EF4-FFF2-40B4-BE49-F238E27FC236}">
                <a16:creationId xmlns:a16="http://schemas.microsoft.com/office/drawing/2014/main" id="{5BF0FC15-B38B-6BE4-285B-26E01D35907E}"/>
              </a:ext>
            </a:extLst>
          </p:cNvPr>
          <p:cNvSpPr>
            <a:spLocks noGrp="1"/>
          </p:cNvSpPr>
          <p:nvPr>
            <p:custDataLst>
              <p:tags r:id="rId10"/>
            </p:custDataLst>
          </p:nvPr>
        </p:nvSpPr>
        <p:spPr bwMode="auto">
          <a:xfrm>
            <a:off x="604838" y="33194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9A9B3C8A-E58A-4745-96DE-8C3254C2CE6E}"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52" name="Text Placeholder 4">
            <a:extLst>
              <a:ext uri="{FF2B5EF4-FFF2-40B4-BE49-F238E27FC236}">
                <a16:creationId xmlns:a16="http://schemas.microsoft.com/office/drawing/2014/main" id="{86483605-A3BF-2FDC-A632-A2557763A514}"/>
              </a:ext>
            </a:extLst>
          </p:cNvPr>
          <p:cNvSpPr>
            <a:spLocks noGrp="1"/>
          </p:cNvSpPr>
          <p:nvPr>
            <p:custDataLst>
              <p:tags r:id="rId11"/>
            </p:custDataLst>
          </p:nvPr>
        </p:nvSpPr>
        <p:spPr bwMode="auto">
          <a:xfrm>
            <a:off x="604838" y="39735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5FD04E14-CCCB-409B-90F7-1532F6F054FD}"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54" name="Text Placeholder 4">
            <a:extLst>
              <a:ext uri="{FF2B5EF4-FFF2-40B4-BE49-F238E27FC236}">
                <a16:creationId xmlns:a16="http://schemas.microsoft.com/office/drawing/2014/main" id="{A4F63D89-8C1F-2A90-C722-314437E6983F}"/>
              </a:ext>
            </a:extLst>
          </p:cNvPr>
          <p:cNvSpPr>
            <a:spLocks noGrp="1"/>
          </p:cNvSpPr>
          <p:nvPr>
            <p:custDataLst>
              <p:tags r:id="rId12"/>
            </p:custDataLst>
          </p:nvPr>
        </p:nvSpPr>
        <p:spPr bwMode="auto">
          <a:xfrm>
            <a:off x="604838" y="46259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334765C2-7ED2-4158-A602-6EC1DD33D35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155" name="Text Placeholder 4">
            <a:extLst>
              <a:ext uri="{FF2B5EF4-FFF2-40B4-BE49-F238E27FC236}">
                <a16:creationId xmlns:a16="http://schemas.microsoft.com/office/drawing/2014/main" id="{3BEDC71F-280A-3351-E1EC-731101965605}"/>
              </a:ext>
            </a:extLst>
          </p:cNvPr>
          <p:cNvSpPr>
            <a:spLocks noGrp="1"/>
          </p:cNvSpPr>
          <p:nvPr>
            <p:custDataLst>
              <p:tags r:id="rId13"/>
            </p:custDataLst>
          </p:nvPr>
        </p:nvSpPr>
        <p:spPr bwMode="auto">
          <a:xfrm>
            <a:off x="604838" y="52800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09D7E08-A10C-4DA3-A449-F1911D0BFFBA}"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160" name="Rectangle 159">
            <a:extLst>
              <a:ext uri="{FF2B5EF4-FFF2-40B4-BE49-F238E27FC236}">
                <a16:creationId xmlns:a16="http://schemas.microsoft.com/office/drawing/2014/main" id="{4E6B1EB5-BC2F-2EA2-CE74-774A56F08F3C}"/>
              </a:ext>
            </a:extLst>
          </p:cNvPr>
          <p:cNvSpPr/>
          <p:nvPr>
            <p:custDataLst>
              <p:tags r:id="rId14"/>
            </p:custDataLst>
          </p:nvPr>
        </p:nvSpPr>
        <p:spPr bwMode="auto">
          <a:xfrm>
            <a:off x="1614488" y="22002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1" name="Rectangle 160">
            <a:extLst>
              <a:ext uri="{FF2B5EF4-FFF2-40B4-BE49-F238E27FC236}">
                <a16:creationId xmlns:a16="http://schemas.microsoft.com/office/drawing/2014/main" id="{4DACA5AA-82AC-BF4D-3064-B065EB3CBC84}"/>
              </a:ext>
            </a:extLst>
          </p:cNvPr>
          <p:cNvSpPr/>
          <p:nvPr>
            <p:custDataLst>
              <p:tags r:id="rId15"/>
            </p:custDataLst>
          </p:nvPr>
        </p:nvSpPr>
        <p:spPr bwMode="auto">
          <a:xfrm>
            <a:off x="2463800" y="22002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2" name="Rectangle 161">
            <a:extLst>
              <a:ext uri="{FF2B5EF4-FFF2-40B4-BE49-F238E27FC236}">
                <a16:creationId xmlns:a16="http://schemas.microsoft.com/office/drawing/2014/main" id="{616318A6-B419-BBB5-B936-7A6EF762C6BE}"/>
              </a:ext>
            </a:extLst>
          </p:cNvPr>
          <p:cNvSpPr/>
          <p:nvPr>
            <p:custDataLst>
              <p:tags r:id="rId16"/>
            </p:custDataLst>
          </p:nvPr>
        </p:nvSpPr>
        <p:spPr bwMode="auto">
          <a:xfrm>
            <a:off x="3313113" y="2200275"/>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8" name="Rectangle 187">
            <a:extLst>
              <a:ext uri="{FF2B5EF4-FFF2-40B4-BE49-F238E27FC236}">
                <a16:creationId xmlns:a16="http://schemas.microsoft.com/office/drawing/2014/main" id="{02555581-4B28-4237-CCDA-0E9D436AD48C}"/>
              </a:ext>
            </a:extLst>
          </p:cNvPr>
          <p:cNvSpPr/>
          <p:nvPr>
            <p:custDataLst>
              <p:tags r:id="rId17"/>
            </p:custDataLst>
          </p:nvPr>
        </p:nvSpPr>
        <p:spPr bwMode="auto">
          <a:xfrm>
            <a:off x="4162425" y="220027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5" name="Text Placeholder 4">
            <a:extLst>
              <a:ext uri="{FF2B5EF4-FFF2-40B4-BE49-F238E27FC236}">
                <a16:creationId xmlns:a16="http://schemas.microsoft.com/office/drawing/2014/main" id="{16472EC6-14FE-7475-6D40-BF8083150584}"/>
              </a:ext>
            </a:extLst>
          </p:cNvPr>
          <p:cNvSpPr>
            <a:spLocks noGrp="1"/>
          </p:cNvSpPr>
          <p:nvPr>
            <p:custDataLst>
              <p:tags r:id="rId18"/>
            </p:custDataLst>
          </p:nvPr>
        </p:nvSpPr>
        <p:spPr bwMode="auto">
          <a:xfrm>
            <a:off x="1830388" y="2198688"/>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C7FDD4-F96D-4F10-A7DB-942DA0B1DF36}" type="datetime'''''''''3''''''5'''''''''' d''''''''ays'''''''''''''''''''''''">
              <a:rPr lang="en-US" altLang="en-US" sz="1200" smtClean="0">
                <a:cs typeface="+mn-cs"/>
              </a:rPr>
              <a:pPr lvl="0">
                <a:spcBef>
                  <a:spcPct val="0"/>
                </a:spcBef>
                <a:spcAft>
                  <a:spcPct val="0"/>
                </a:spcAft>
              </a:pPr>
              <a:t>35 days</a:t>
            </a:fld>
            <a:endParaRPr lang="en-US" sz="1200">
              <a:cs typeface="+mn-cs"/>
            </a:endParaRPr>
          </a:p>
        </p:txBody>
      </p:sp>
      <p:sp>
        <p:nvSpPr>
          <p:cNvPr id="164" name="Text Placeholder 4">
            <a:extLst>
              <a:ext uri="{FF2B5EF4-FFF2-40B4-BE49-F238E27FC236}">
                <a16:creationId xmlns:a16="http://schemas.microsoft.com/office/drawing/2014/main" id="{352DBBB9-02E8-DDB0-9538-9D419B0B2129}"/>
              </a:ext>
            </a:extLst>
          </p:cNvPr>
          <p:cNvSpPr>
            <a:spLocks noGrp="1"/>
          </p:cNvSpPr>
          <p:nvPr>
            <p:custDataLst>
              <p:tags r:id="rId19"/>
            </p:custDataLst>
          </p:nvPr>
        </p:nvSpPr>
        <p:spPr bwMode="auto">
          <a:xfrm>
            <a:off x="2679700" y="2198688"/>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0A2F025-7541-4366-9743-922F6A5EAFFC}" type="datetime'''''''''''''''''''''4''''''''''5'''''''''' ''d''''''a''ys'''''">
              <a:rPr lang="en-US" altLang="en-US" sz="1200" smtClean="0">
                <a:cs typeface="+mn-cs"/>
              </a:rPr>
              <a:pPr lvl="0">
                <a:spcBef>
                  <a:spcPct val="0"/>
                </a:spcBef>
                <a:spcAft>
                  <a:spcPct val="0"/>
                </a:spcAft>
              </a:pPr>
              <a:t>45 days</a:t>
            </a:fld>
            <a:endParaRPr lang="en-US" sz="1200">
              <a:cs typeface="+mn-cs"/>
            </a:endParaRPr>
          </a:p>
        </p:txBody>
      </p:sp>
      <p:sp>
        <p:nvSpPr>
          <p:cNvPr id="163" name="Text Placeholder 4">
            <a:extLst>
              <a:ext uri="{FF2B5EF4-FFF2-40B4-BE49-F238E27FC236}">
                <a16:creationId xmlns:a16="http://schemas.microsoft.com/office/drawing/2014/main" id="{7E91B4F5-A538-3700-4FCA-7B9D2AF2F2B0}"/>
              </a:ext>
            </a:extLst>
          </p:cNvPr>
          <p:cNvSpPr>
            <a:spLocks noGrp="1"/>
          </p:cNvSpPr>
          <p:nvPr>
            <p:custDataLst>
              <p:tags r:id="rId20"/>
            </p:custDataLst>
          </p:nvPr>
        </p:nvSpPr>
        <p:spPr bwMode="auto">
          <a:xfrm>
            <a:off x="3529013" y="2198688"/>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48633F9-5B20-4DA4-8311-DBA973E0931B}" type="datetime'''''''''''''''''''6''0'' ''''''''''''''''''''d''''a''y''''''s'">
              <a:rPr lang="en-US" altLang="en-US" sz="1200" smtClean="0">
                <a:cs typeface="+mn-cs"/>
              </a:rPr>
              <a:pPr lvl="0">
                <a:spcBef>
                  <a:spcPct val="0"/>
                </a:spcBef>
                <a:spcAft>
                  <a:spcPct val="0"/>
                </a:spcAft>
              </a:pPr>
              <a:t>60 days</a:t>
            </a:fld>
            <a:endParaRPr lang="en-US" sz="1200">
              <a:cs typeface="+mn-cs"/>
            </a:endParaRPr>
          </a:p>
        </p:txBody>
      </p:sp>
      <p:sp>
        <p:nvSpPr>
          <p:cNvPr id="183" name="Text Placeholder 4">
            <a:extLst>
              <a:ext uri="{FF2B5EF4-FFF2-40B4-BE49-F238E27FC236}">
                <a16:creationId xmlns:a16="http://schemas.microsoft.com/office/drawing/2014/main" id="{EEC4B3E4-5679-F681-42B7-4497D1D73CC2}"/>
              </a:ext>
            </a:extLst>
          </p:cNvPr>
          <p:cNvSpPr>
            <a:spLocks noGrp="1"/>
          </p:cNvSpPr>
          <p:nvPr>
            <p:custDataLst>
              <p:tags r:id="rId21"/>
            </p:custDataLst>
          </p:nvPr>
        </p:nvSpPr>
        <p:spPr bwMode="auto">
          <a:xfrm>
            <a:off x="4378325" y="2198688"/>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7D45AC-BFD2-4FB7-BC8F-3404CC9F8333}" type="datetime'N''o'''''''' ''''''o''''''p''''i''''''''''''''n''''''i''on'">
              <a:rPr lang="en-US" altLang="en-US" sz="1200" smtClean="0">
                <a:cs typeface="+mn-cs"/>
              </a:rPr>
              <a:pPr lvl="0">
                <a:spcBef>
                  <a:spcPct val="0"/>
                </a:spcBef>
                <a:spcAft>
                  <a:spcPct val="0"/>
                </a:spcAft>
              </a:pPr>
              <a:t>No opinion</a:t>
            </a:fld>
            <a:endParaRPr lang="en-US" sz="1200">
              <a:cs typeface="+mn-cs"/>
            </a:endParaRPr>
          </a:p>
        </p:txBody>
      </p:sp>
      <p:sp>
        <p:nvSpPr>
          <p:cNvPr id="177" name="5. Source">
            <a:extLst>
              <a:ext uri="{FF2B5EF4-FFF2-40B4-BE49-F238E27FC236}">
                <a16:creationId xmlns:a16="http://schemas.microsoft.com/office/drawing/2014/main" id="{3AC0002F-6370-AD69-20F4-E8413191A39D}"/>
              </a:ext>
            </a:extLst>
          </p:cNvPr>
          <p:cNvSpPr txBox="1"/>
          <p:nvPr>
            <p:custDataLst>
              <p:tags r:id="rId22"/>
            </p:custDataLst>
          </p:nvPr>
        </p:nvSpPr>
        <p:spPr>
          <a:xfrm>
            <a:off x="527050" y="6470257"/>
            <a:ext cx="535024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22 blank responses)</a:t>
            </a:r>
          </a:p>
        </p:txBody>
      </p:sp>
      <p:sp>
        <p:nvSpPr>
          <p:cNvPr id="216" name="Oval 215">
            <a:extLst>
              <a:ext uri="{FF2B5EF4-FFF2-40B4-BE49-F238E27FC236}">
                <a16:creationId xmlns:a16="http://schemas.microsoft.com/office/drawing/2014/main" id="{BA3E6300-9045-E3FD-ACD0-1D9EA7F8A3DD}"/>
              </a:ext>
            </a:extLst>
          </p:cNvPr>
          <p:cNvSpPr>
            <a:spLocks/>
          </p:cNvSpPr>
          <p:nvPr/>
        </p:nvSpPr>
        <p:spPr>
          <a:xfrm>
            <a:off x="5424488" y="32337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217" name="Oval 216">
            <a:extLst>
              <a:ext uri="{FF2B5EF4-FFF2-40B4-BE49-F238E27FC236}">
                <a16:creationId xmlns:a16="http://schemas.microsoft.com/office/drawing/2014/main" id="{2269BFF0-7B8B-E300-FDDC-430F52BF1BB6}"/>
              </a:ext>
            </a:extLst>
          </p:cNvPr>
          <p:cNvSpPr>
            <a:spLocks/>
          </p:cNvSpPr>
          <p:nvPr/>
        </p:nvSpPr>
        <p:spPr>
          <a:xfrm>
            <a:off x="5424488" y="38623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218" name="Oval 217">
            <a:extLst>
              <a:ext uri="{FF2B5EF4-FFF2-40B4-BE49-F238E27FC236}">
                <a16:creationId xmlns:a16="http://schemas.microsoft.com/office/drawing/2014/main" id="{C36F3DFE-55E4-F5D1-9B8C-B6F134EE538B}"/>
              </a:ext>
            </a:extLst>
          </p:cNvPr>
          <p:cNvSpPr>
            <a:spLocks/>
          </p:cNvSpPr>
          <p:nvPr/>
        </p:nvSpPr>
        <p:spPr>
          <a:xfrm>
            <a:off x="5424488" y="44894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219" name="Oval 218">
            <a:extLst>
              <a:ext uri="{FF2B5EF4-FFF2-40B4-BE49-F238E27FC236}">
                <a16:creationId xmlns:a16="http://schemas.microsoft.com/office/drawing/2014/main" id="{ECCD7C0D-3785-3751-14DE-5D1829E07679}"/>
              </a:ext>
            </a:extLst>
          </p:cNvPr>
          <p:cNvSpPr>
            <a:spLocks/>
          </p:cNvSpPr>
          <p:nvPr/>
        </p:nvSpPr>
        <p:spPr>
          <a:xfrm>
            <a:off x="5424488" y="51181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52</a:t>
            </a:r>
          </a:p>
        </p:txBody>
      </p:sp>
      <p:graphicFrame>
        <p:nvGraphicFramePr>
          <p:cNvPr id="44" name="Chart 43">
            <a:extLst>
              <a:ext uri="{FF2B5EF4-FFF2-40B4-BE49-F238E27FC236}">
                <a16:creationId xmlns:a16="http://schemas.microsoft.com/office/drawing/2014/main" id="{92893155-9D76-15AE-7E1C-9048DC1F08B3}"/>
              </a:ext>
            </a:extLst>
          </p:cNvPr>
          <p:cNvGraphicFramePr/>
          <p:nvPr>
            <p:custDataLst>
              <p:tags r:id="rId23"/>
            </p:custDataLst>
          </p:nvPr>
        </p:nvGraphicFramePr>
        <p:xfrm>
          <a:off x="6969125" y="2817813"/>
          <a:ext cx="4148138" cy="3146425"/>
        </p:xfrm>
        <a:graphic>
          <a:graphicData uri="http://schemas.openxmlformats.org/drawingml/2006/chart">
            <c:chart xmlns:c="http://schemas.openxmlformats.org/drawingml/2006/chart" xmlns:r="http://schemas.openxmlformats.org/officeDocument/2006/relationships" r:id="rId47"/>
          </a:graphicData>
        </a:graphic>
      </p:graphicFrame>
      <p:sp>
        <p:nvSpPr>
          <p:cNvPr id="222" name="Text Placeholder 4">
            <a:extLst>
              <a:ext uri="{FF2B5EF4-FFF2-40B4-BE49-F238E27FC236}">
                <a16:creationId xmlns:a16="http://schemas.microsoft.com/office/drawing/2014/main" id="{1F8BF801-3FDC-061B-A972-83CE7CC89939}"/>
              </a:ext>
            </a:extLst>
          </p:cNvPr>
          <p:cNvSpPr>
            <a:spLocks noGrp="1"/>
          </p:cNvSpPr>
          <p:nvPr>
            <p:custDataLst>
              <p:tags r:id="rId24"/>
            </p:custDataLst>
          </p:nvPr>
        </p:nvSpPr>
        <p:spPr bwMode="auto">
          <a:xfrm>
            <a:off x="6492875" y="33194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9FB03ED7-A18C-4018-854E-AC1F8CF598D6}"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223" name="Text Placeholder 4">
            <a:extLst>
              <a:ext uri="{FF2B5EF4-FFF2-40B4-BE49-F238E27FC236}">
                <a16:creationId xmlns:a16="http://schemas.microsoft.com/office/drawing/2014/main" id="{8F7F0EC2-E088-0854-E590-0779C9E01385}"/>
              </a:ext>
            </a:extLst>
          </p:cNvPr>
          <p:cNvSpPr>
            <a:spLocks noGrp="1"/>
          </p:cNvSpPr>
          <p:nvPr>
            <p:custDataLst>
              <p:tags r:id="rId25"/>
            </p:custDataLst>
          </p:nvPr>
        </p:nvSpPr>
        <p:spPr bwMode="auto">
          <a:xfrm>
            <a:off x="6492875" y="39735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A5116C96-291B-4C0D-929F-99142FE2B0BB}"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224" name="Text Placeholder 4">
            <a:extLst>
              <a:ext uri="{FF2B5EF4-FFF2-40B4-BE49-F238E27FC236}">
                <a16:creationId xmlns:a16="http://schemas.microsoft.com/office/drawing/2014/main" id="{B8436926-9F26-6DFA-C9A1-50CC6F1C2FE6}"/>
              </a:ext>
            </a:extLst>
          </p:cNvPr>
          <p:cNvSpPr>
            <a:spLocks noGrp="1"/>
          </p:cNvSpPr>
          <p:nvPr>
            <p:custDataLst>
              <p:tags r:id="rId26"/>
            </p:custDataLst>
          </p:nvPr>
        </p:nvSpPr>
        <p:spPr bwMode="auto">
          <a:xfrm>
            <a:off x="6492875" y="46259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6CFAECD-8C8C-4313-916A-0A0253087C5E}"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300" name="Text Placeholder 4">
            <a:extLst>
              <a:ext uri="{FF2B5EF4-FFF2-40B4-BE49-F238E27FC236}">
                <a16:creationId xmlns:a16="http://schemas.microsoft.com/office/drawing/2014/main" id="{75708ABF-1936-636A-662D-6717D04BCEB3}"/>
              </a:ext>
            </a:extLst>
          </p:cNvPr>
          <p:cNvSpPr>
            <a:spLocks noGrp="1"/>
          </p:cNvSpPr>
          <p:nvPr>
            <p:custDataLst>
              <p:tags r:id="rId27"/>
            </p:custDataLst>
          </p:nvPr>
        </p:nvSpPr>
        <p:spPr bwMode="gray">
          <a:xfrm>
            <a:off x="9028113" y="5164138"/>
            <a:ext cx="263525" cy="182563"/>
          </a:xfrm>
          <a:prstGeom prst="rect">
            <a:avLst/>
          </a:prstGeom>
          <a:solidFill>
            <a:schemeClr val="accent4"/>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0555B7B-2953-4299-BD2C-8E2D3A1FAC24}" type="datetime'''''''''''4''''''''%'''''''''''''''''''''''''">
              <a:rPr lang="en-US" altLang="en-US" sz="1200" smtClean="0">
                <a:solidFill>
                  <a:schemeClr val="bg1"/>
                </a:solidFill>
                <a:effectLst/>
                <a:cs typeface="+mn-cs"/>
              </a:rPr>
              <a:pPr lvl="0" algn="ctr">
                <a:spcBef>
                  <a:spcPct val="0"/>
                </a:spcBef>
                <a:spcAft>
                  <a:spcPct val="0"/>
                </a:spcAft>
              </a:pPr>
              <a:t>4%</a:t>
            </a:fld>
            <a:endParaRPr lang="en-US" sz="1200">
              <a:solidFill>
                <a:schemeClr val="bg1"/>
              </a:solidFill>
              <a:cs typeface="+mn-cs"/>
            </a:endParaRPr>
          </a:p>
        </p:txBody>
      </p:sp>
      <p:sp>
        <p:nvSpPr>
          <p:cNvPr id="225" name="Text Placeholder 4">
            <a:extLst>
              <a:ext uri="{FF2B5EF4-FFF2-40B4-BE49-F238E27FC236}">
                <a16:creationId xmlns:a16="http://schemas.microsoft.com/office/drawing/2014/main" id="{A695DB87-C298-4123-F32A-7A159FF3F85A}"/>
              </a:ext>
            </a:extLst>
          </p:cNvPr>
          <p:cNvSpPr>
            <a:spLocks noGrp="1"/>
          </p:cNvSpPr>
          <p:nvPr>
            <p:custDataLst>
              <p:tags r:id="rId28"/>
            </p:custDataLst>
          </p:nvPr>
        </p:nvSpPr>
        <p:spPr bwMode="auto">
          <a:xfrm>
            <a:off x="6492875" y="52800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EE47816-11F4-40EB-8EB3-E02F595A9391}"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29" name="Rectangle 228">
            <a:extLst>
              <a:ext uri="{FF2B5EF4-FFF2-40B4-BE49-F238E27FC236}">
                <a16:creationId xmlns:a16="http://schemas.microsoft.com/office/drawing/2014/main" id="{14417EAD-B92C-2019-78F3-BA9FE656C18F}"/>
              </a:ext>
            </a:extLst>
          </p:cNvPr>
          <p:cNvSpPr/>
          <p:nvPr>
            <p:custDataLst>
              <p:tags r:id="rId29"/>
            </p:custDataLst>
          </p:nvPr>
        </p:nvSpPr>
        <p:spPr bwMode="auto">
          <a:xfrm>
            <a:off x="7548563" y="22002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0" name="Rectangle 229">
            <a:extLst>
              <a:ext uri="{FF2B5EF4-FFF2-40B4-BE49-F238E27FC236}">
                <a16:creationId xmlns:a16="http://schemas.microsoft.com/office/drawing/2014/main" id="{1D9A6CB4-5AC2-72F6-779D-0A38A3166C2F}"/>
              </a:ext>
            </a:extLst>
          </p:cNvPr>
          <p:cNvSpPr/>
          <p:nvPr>
            <p:custDataLst>
              <p:tags r:id="rId30"/>
            </p:custDataLst>
          </p:nvPr>
        </p:nvSpPr>
        <p:spPr bwMode="auto">
          <a:xfrm>
            <a:off x="7548563" y="24336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1" name="Rectangle 230">
            <a:extLst>
              <a:ext uri="{FF2B5EF4-FFF2-40B4-BE49-F238E27FC236}">
                <a16:creationId xmlns:a16="http://schemas.microsoft.com/office/drawing/2014/main" id="{56E6FDE6-7847-76FB-7E9E-E232C5365178}"/>
              </a:ext>
            </a:extLst>
          </p:cNvPr>
          <p:cNvSpPr/>
          <p:nvPr>
            <p:custDataLst>
              <p:tags r:id="rId31"/>
            </p:custDataLst>
          </p:nvPr>
        </p:nvSpPr>
        <p:spPr bwMode="auto">
          <a:xfrm>
            <a:off x="7548563" y="266700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2" name="Rectangle 231">
            <a:extLst>
              <a:ext uri="{FF2B5EF4-FFF2-40B4-BE49-F238E27FC236}">
                <a16:creationId xmlns:a16="http://schemas.microsoft.com/office/drawing/2014/main" id="{83D6E6DA-F490-7EBA-82E5-C8D89A7EC034}"/>
              </a:ext>
            </a:extLst>
          </p:cNvPr>
          <p:cNvSpPr/>
          <p:nvPr>
            <p:custDataLst>
              <p:tags r:id="rId32"/>
            </p:custDataLst>
          </p:nvPr>
        </p:nvSpPr>
        <p:spPr bwMode="auto">
          <a:xfrm>
            <a:off x="9459913" y="2200275"/>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59" name="Rectangle 258">
            <a:extLst>
              <a:ext uri="{FF2B5EF4-FFF2-40B4-BE49-F238E27FC236}">
                <a16:creationId xmlns:a16="http://schemas.microsoft.com/office/drawing/2014/main" id="{D8FBB8E8-058A-5D82-608A-F9E8ED2A29BC}"/>
              </a:ext>
            </a:extLst>
          </p:cNvPr>
          <p:cNvSpPr/>
          <p:nvPr>
            <p:custDataLst>
              <p:tags r:id="rId33"/>
            </p:custDataLst>
          </p:nvPr>
        </p:nvSpPr>
        <p:spPr bwMode="auto">
          <a:xfrm>
            <a:off x="9459913" y="2433638"/>
            <a:ext cx="165100" cy="165100"/>
          </a:xfrm>
          <a:prstGeom prst="rect">
            <a:avLst/>
          </a:prstGeom>
          <a:solidFill>
            <a:schemeClr val="accent5"/>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64" name="Rectangle 263">
            <a:extLst>
              <a:ext uri="{FF2B5EF4-FFF2-40B4-BE49-F238E27FC236}">
                <a16:creationId xmlns:a16="http://schemas.microsoft.com/office/drawing/2014/main" id="{ADC4493B-0878-9800-8D3A-20D5C7685089}"/>
              </a:ext>
            </a:extLst>
          </p:cNvPr>
          <p:cNvSpPr/>
          <p:nvPr>
            <p:custDataLst>
              <p:tags r:id="rId34"/>
            </p:custDataLst>
          </p:nvPr>
        </p:nvSpPr>
        <p:spPr bwMode="auto">
          <a:xfrm>
            <a:off x="9459913" y="26670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3" name="Text Placeholder 4">
            <a:extLst>
              <a:ext uri="{FF2B5EF4-FFF2-40B4-BE49-F238E27FC236}">
                <a16:creationId xmlns:a16="http://schemas.microsoft.com/office/drawing/2014/main" id="{30CBF236-27B3-97D3-5699-152476E76822}"/>
              </a:ext>
            </a:extLst>
          </p:cNvPr>
          <p:cNvSpPr>
            <a:spLocks noGrp="1"/>
          </p:cNvSpPr>
          <p:nvPr>
            <p:custDataLst>
              <p:tags r:id="rId35"/>
            </p:custDataLst>
          </p:nvPr>
        </p:nvSpPr>
        <p:spPr bwMode="auto">
          <a:xfrm>
            <a:off x="7764463" y="2198688"/>
            <a:ext cx="1593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A1EF102-67A3-400C-A59C-F761F693F74F}" type="datetime'Recurrin''''''''g'''' ''1wk wi''''nd''''''ows'''''''">
              <a:rPr lang="en-US" altLang="en-US" sz="1200" smtClean="0">
                <a:cs typeface="+mn-cs"/>
              </a:rPr>
              <a:pPr lvl="0">
                <a:spcBef>
                  <a:spcPct val="0"/>
                </a:spcBef>
                <a:spcAft>
                  <a:spcPct val="0"/>
                </a:spcAft>
              </a:pPr>
              <a:t>Recurring 1wk windows</a:t>
            </a:fld>
            <a:endParaRPr lang="en-US" sz="1200">
              <a:cs typeface="+mn-cs"/>
            </a:endParaRPr>
          </a:p>
        </p:txBody>
      </p:sp>
      <p:sp>
        <p:nvSpPr>
          <p:cNvPr id="234" name="Text Placeholder 4">
            <a:extLst>
              <a:ext uri="{FF2B5EF4-FFF2-40B4-BE49-F238E27FC236}">
                <a16:creationId xmlns:a16="http://schemas.microsoft.com/office/drawing/2014/main" id="{C6ED25A2-87F8-0836-C7C4-B8A62F653D41}"/>
              </a:ext>
            </a:extLst>
          </p:cNvPr>
          <p:cNvSpPr>
            <a:spLocks noGrp="1"/>
          </p:cNvSpPr>
          <p:nvPr>
            <p:custDataLst>
              <p:tags r:id="rId36"/>
            </p:custDataLst>
          </p:nvPr>
        </p:nvSpPr>
        <p:spPr bwMode="auto">
          <a:xfrm>
            <a:off x="7764463" y="2432050"/>
            <a:ext cx="1593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3913AB4-0D06-40D1-8DEC-FB59B9680B36}" type="datetime'''''''''Recu''''''r''ring ''2''''''wk'' ''''wi''n''d''o''ws'">
              <a:rPr lang="en-US" altLang="en-US" sz="1200" smtClean="0">
                <a:cs typeface="+mn-cs"/>
              </a:rPr>
              <a:pPr lvl="0">
                <a:spcBef>
                  <a:spcPct val="0"/>
                </a:spcBef>
                <a:spcAft>
                  <a:spcPct val="0"/>
                </a:spcAft>
              </a:pPr>
              <a:t>Recurring 2wk windows</a:t>
            </a:fld>
            <a:endParaRPr lang="en-US" sz="1200">
              <a:cs typeface="+mn-cs"/>
            </a:endParaRPr>
          </a:p>
        </p:txBody>
      </p:sp>
      <p:sp>
        <p:nvSpPr>
          <p:cNvPr id="235" name="Text Placeholder 4">
            <a:extLst>
              <a:ext uri="{FF2B5EF4-FFF2-40B4-BE49-F238E27FC236}">
                <a16:creationId xmlns:a16="http://schemas.microsoft.com/office/drawing/2014/main" id="{5186B93B-BD75-8445-E8AF-AECFCB396BD7}"/>
              </a:ext>
            </a:extLst>
          </p:cNvPr>
          <p:cNvSpPr>
            <a:spLocks noGrp="1"/>
          </p:cNvSpPr>
          <p:nvPr>
            <p:custDataLst>
              <p:tags r:id="rId37"/>
            </p:custDataLst>
          </p:nvPr>
        </p:nvSpPr>
        <p:spPr bwMode="auto">
          <a:xfrm>
            <a:off x="7764463" y="2665413"/>
            <a:ext cx="1593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06C5BCE-B764-4D2C-8217-4EDD079BCD79}" type="datetime'''''R''''''ecu''r''''''''''rin''g 4wk'' ''''w''indo''w''s'">
              <a:rPr lang="en-US" altLang="en-US" sz="1200" smtClean="0">
                <a:cs typeface="+mn-cs"/>
              </a:rPr>
              <a:pPr lvl="0">
                <a:spcBef>
                  <a:spcPct val="0"/>
                </a:spcBef>
                <a:spcAft>
                  <a:spcPct val="0"/>
                </a:spcAft>
              </a:pPr>
              <a:t>Recurring 4wk windows</a:t>
            </a:fld>
            <a:endParaRPr lang="en-US" sz="1200">
              <a:cs typeface="+mn-cs"/>
            </a:endParaRPr>
          </a:p>
        </p:txBody>
      </p:sp>
      <p:sp>
        <p:nvSpPr>
          <p:cNvPr id="236" name="Text Placeholder 4">
            <a:extLst>
              <a:ext uri="{FF2B5EF4-FFF2-40B4-BE49-F238E27FC236}">
                <a16:creationId xmlns:a16="http://schemas.microsoft.com/office/drawing/2014/main" id="{7C3DFBA8-AAB5-E75A-AD1D-A339D302C701}"/>
              </a:ext>
            </a:extLst>
          </p:cNvPr>
          <p:cNvSpPr>
            <a:spLocks noGrp="1"/>
          </p:cNvSpPr>
          <p:nvPr>
            <p:custDataLst>
              <p:tags r:id="rId38"/>
            </p:custDataLst>
          </p:nvPr>
        </p:nvSpPr>
        <p:spPr bwMode="auto">
          <a:xfrm>
            <a:off x="9675813" y="2198688"/>
            <a:ext cx="12985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03C05DE-73AA-4C04-8A75-652BE8BA2C06}" type="datetime'''Cont''''i''''''''n''uo''''us ''''/'' ''r''o''''''l''''ling'">
              <a:rPr lang="en-US" altLang="en-US" sz="1200" smtClean="0">
                <a:cs typeface="+mn-cs"/>
              </a:rPr>
              <a:pPr lvl="0">
                <a:spcBef>
                  <a:spcPct val="0"/>
                </a:spcBef>
                <a:spcAft>
                  <a:spcPct val="0"/>
                </a:spcAft>
              </a:pPr>
              <a:t>Continuous / rolling</a:t>
            </a:fld>
            <a:endParaRPr lang="en-US" sz="1200">
              <a:cs typeface="+mn-cs"/>
            </a:endParaRPr>
          </a:p>
        </p:txBody>
      </p:sp>
      <p:sp>
        <p:nvSpPr>
          <p:cNvPr id="256" name="Text Placeholder 4">
            <a:extLst>
              <a:ext uri="{FF2B5EF4-FFF2-40B4-BE49-F238E27FC236}">
                <a16:creationId xmlns:a16="http://schemas.microsoft.com/office/drawing/2014/main" id="{69623CC7-631C-39CA-C319-3A73418A74D3}"/>
              </a:ext>
            </a:extLst>
          </p:cNvPr>
          <p:cNvSpPr>
            <a:spLocks noGrp="1"/>
          </p:cNvSpPr>
          <p:nvPr>
            <p:custDataLst>
              <p:tags r:id="rId39"/>
            </p:custDataLst>
          </p:nvPr>
        </p:nvSpPr>
        <p:spPr bwMode="auto">
          <a:xfrm>
            <a:off x="9675813" y="2432050"/>
            <a:ext cx="11128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DC07E95-CFA0-4503-9729-3B36E9D6AA64}" type="datetime'''M''iles''''''t''''o''''''ne''''''-b''''''a''sed'">
              <a:rPr lang="en-US" altLang="en-US" sz="1200" smtClean="0">
                <a:cs typeface="+mn-cs"/>
              </a:rPr>
              <a:pPr lvl="0">
                <a:spcBef>
                  <a:spcPct val="0"/>
                </a:spcBef>
                <a:spcAft>
                  <a:spcPct val="0"/>
                </a:spcAft>
              </a:pPr>
              <a:t>Milestone-based</a:t>
            </a:fld>
            <a:endParaRPr lang="en-US" sz="1200">
              <a:cs typeface="+mn-cs"/>
            </a:endParaRPr>
          </a:p>
        </p:txBody>
      </p:sp>
      <p:sp>
        <p:nvSpPr>
          <p:cNvPr id="260" name="Text Placeholder 4">
            <a:extLst>
              <a:ext uri="{FF2B5EF4-FFF2-40B4-BE49-F238E27FC236}">
                <a16:creationId xmlns:a16="http://schemas.microsoft.com/office/drawing/2014/main" id="{1CA0561F-23E3-7F1D-7F6B-A6393367DEF1}"/>
              </a:ext>
            </a:extLst>
          </p:cNvPr>
          <p:cNvSpPr>
            <a:spLocks noGrp="1"/>
          </p:cNvSpPr>
          <p:nvPr>
            <p:custDataLst>
              <p:tags r:id="rId40"/>
            </p:custDataLst>
          </p:nvPr>
        </p:nvSpPr>
        <p:spPr bwMode="auto">
          <a:xfrm>
            <a:off x="9675813" y="2665413"/>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617C052-A0D1-46CE-BAF0-96057953B69D}" type="datetime'No'''''''''''''''''''' ''o''''''''''''''''p''''in''''i''''on'">
              <a:rPr lang="en-US" altLang="en-US" sz="1200" smtClean="0">
                <a:cs typeface="+mn-cs"/>
              </a:rPr>
              <a:pPr lvl="0">
                <a:spcBef>
                  <a:spcPct val="0"/>
                </a:spcBef>
                <a:spcAft>
                  <a:spcPct val="0"/>
                </a:spcAft>
              </a:pPr>
              <a:t>No opinion</a:t>
            </a:fld>
            <a:endParaRPr lang="en-US" sz="1200">
              <a:cs typeface="+mn-cs"/>
            </a:endParaRPr>
          </a:p>
        </p:txBody>
      </p:sp>
      <p:sp>
        <p:nvSpPr>
          <p:cNvPr id="241" name="5. Source">
            <a:extLst>
              <a:ext uri="{FF2B5EF4-FFF2-40B4-BE49-F238E27FC236}">
                <a16:creationId xmlns:a16="http://schemas.microsoft.com/office/drawing/2014/main" id="{9266C68A-0A04-AE6F-8C42-EC8CE6C57115}"/>
              </a:ext>
            </a:extLst>
          </p:cNvPr>
          <p:cNvSpPr txBox="1"/>
          <p:nvPr>
            <p:custDataLst>
              <p:tags r:id="rId41"/>
            </p:custDataLst>
          </p:nvPr>
        </p:nvSpPr>
        <p:spPr>
          <a:xfrm>
            <a:off x="6323013" y="6470257"/>
            <a:ext cx="5335587"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23 blank responses)</a:t>
            </a:r>
          </a:p>
        </p:txBody>
      </p:sp>
      <p:sp>
        <p:nvSpPr>
          <p:cNvPr id="316" name="Oval 315">
            <a:extLst>
              <a:ext uri="{FF2B5EF4-FFF2-40B4-BE49-F238E27FC236}">
                <a16:creationId xmlns:a16="http://schemas.microsoft.com/office/drawing/2014/main" id="{89CC8E46-CE06-4047-C7B3-8D54831F714E}"/>
              </a:ext>
            </a:extLst>
          </p:cNvPr>
          <p:cNvSpPr>
            <a:spLocks/>
          </p:cNvSpPr>
          <p:nvPr/>
        </p:nvSpPr>
        <p:spPr>
          <a:xfrm>
            <a:off x="11302207" y="32337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317" name="Oval 316">
            <a:extLst>
              <a:ext uri="{FF2B5EF4-FFF2-40B4-BE49-F238E27FC236}">
                <a16:creationId xmlns:a16="http://schemas.microsoft.com/office/drawing/2014/main" id="{22AA08AF-E053-4680-5AF7-711EC66AC346}"/>
              </a:ext>
            </a:extLst>
          </p:cNvPr>
          <p:cNvSpPr>
            <a:spLocks/>
          </p:cNvSpPr>
          <p:nvPr/>
        </p:nvSpPr>
        <p:spPr>
          <a:xfrm>
            <a:off x="11302207" y="38623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318" name="Oval 317">
            <a:extLst>
              <a:ext uri="{FF2B5EF4-FFF2-40B4-BE49-F238E27FC236}">
                <a16:creationId xmlns:a16="http://schemas.microsoft.com/office/drawing/2014/main" id="{CBA042AF-D49C-32F7-204F-D50F220972E1}"/>
              </a:ext>
            </a:extLst>
          </p:cNvPr>
          <p:cNvSpPr>
            <a:spLocks/>
          </p:cNvSpPr>
          <p:nvPr/>
        </p:nvSpPr>
        <p:spPr>
          <a:xfrm>
            <a:off x="11302207" y="44894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319" name="Oval 318">
            <a:extLst>
              <a:ext uri="{FF2B5EF4-FFF2-40B4-BE49-F238E27FC236}">
                <a16:creationId xmlns:a16="http://schemas.microsoft.com/office/drawing/2014/main" id="{EBF1A15B-5930-D7B6-064B-DF3B7E4F0CE0}"/>
              </a:ext>
            </a:extLst>
          </p:cNvPr>
          <p:cNvSpPr>
            <a:spLocks/>
          </p:cNvSpPr>
          <p:nvPr/>
        </p:nvSpPr>
        <p:spPr>
          <a:xfrm>
            <a:off x="11302207" y="51181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51</a:t>
            </a:r>
          </a:p>
        </p:txBody>
      </p:sp>
      <p:sp>
        <p:nvSpPr>
          <p:cNvPr id="328" name="TextBox 327">
            <a:extLst>
              <a:ext uri="{FF2B5EF4-FFF2-40B4-BE49-F238E27FC236}">
                <a16:creationId xmlns:a16="http://schemas.microsoft.com/office/drawing/2014/main" id="{10101071-D7D7-8E72-207D-93AD0683DB02}"/>
              </a:ext>
            </a:extLst>
          </p:cNvPr>
          <p:cNvSpPr txBox="1">
            <a:spLocks/>
          </p:cNvSpPr>
          <p:nvPr>
            <p:custDataLst>
              <p:tags r:id="rId42"/>
            </p:custDataLst>
          </p:nvPr>
        </p:nvSpPr>
        <p:spPr>
          <a:xfrm>
            <a:off x="10711225" y="1039813"/>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330" name="Oval 329">
            <a:extLst>
              <a:ext uri="{FF2B5EF4-FFF2-40B4-BE49-F238E27FC236}">
                <a16:creationId xmlns:a16="http://schemas.microsoft.com/office/drawing/2014/main" id="{2119252D-1756-E26D-5E09-4B297E2703F2}"/>
              </a:ext>
            </a:extLst>
          </p:cNvPr>
          <p:cNvSpPr>
            <a:spLocks/>
          </p:cNvSpPr>
          <p:nvPr/>
        </p:nvSpPr>
        <p:spPr>
          <a:xfrm>
            <a:off x="10193694" y="10033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47" name="Rectangle 46">
            <a:extLst>
              <a:ext uri="{FF2B5EF4-FFF2-40B4-BE49-F238E27FC236}">
                <a16:creationId xmlns:a16="http://schemas.microsoft.com/office/drawing/2014/main" id="{9622E79E-43A2-7765-1BB1-1ECAF13EBC3C}"/>
              </a:ext>
            </a:extLst>
          </p:cNvPr>
          <p:cNvSpPr/>
          <p:nvPr/>
        </p:nvSpPr>
        <p:spPr>
          <a:xfrm>
            <a:off x="504793" y="5944263"/>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Most TSPs (58%) would like 60 days to identify preliminary solutions. TSPs also prefer recurring meetings to review solutions (59%) </a:t>
            </a:r>
          </a:p>
        </p:txBody>
      </p:sp>
    </p:spTree>
    <p:extLst>
      <p:ext uri="{BB962C8B-B14F-4D97-AF65-F5344CB8AC3E}">
        <p14:creationId xmlns:p14="http://schemas.microsoft.com/office/powerpoint/2010/main" val="37626589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LINKEDPICTURESLINKREMOVED" val="True"/>
  <p:tag name="TCCONTRASTACCENTS" val="4|5|6|7|8|9"/>
  <p:tag name="TCLIGHTACCENTS" val="4|5|6|7|8|9"/>
  <p:tag name="ICONENCLOSURE" val="Tru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5. Source"/>
</p:tagLst>
</file>

<file path=ppt/tags/tag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xml><?xml version="1.0" encoding="utf-8"?>
<p:tagLst xmlns:a="http://schemas.openxmlformats.org/drawingml/2006/main" xmlns:r="http://schemas.openxmlformats.org/officeDocument/2006/relationships" xmlns:p="http://schemas.openxmlformats.org/presentationml/2006/main">
  <p:tag name="SHAPENAME" val="5. Source"/>
</p:tagLst>
</file>

<file path=ppt/tags/tag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xml><?xml version="1.0" encoding="utf-8"?>
<p:tagLst xmlns:a="http://schemas.openxmlformats.org/drawingml/2006/main" xmlns:r="http://schemas.openxmlformats.org/officeDocument/2006/relationships" xmlns:p="http://schemas.openxmlformats.org/presentationml/2006/main">
  <p:tag name="SHAPENAME" val="5. Source"/>
</p:tagLst>
</file>

<file path=ppt/tags/tag4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xml><?xml version="1.0" encoding="utf-8"?>
<p:tagLst xmlns:a="http://schemas.openxmlformats.org/drawingml/2006/main" xmlns:r="http://schemas.openxmlformats.org/officeDocument/2006/relationships" xmlns:p="http://schemas.openxmlformats.org/presentationml/2006/main">
  <p:tag name="SHAPENAME" val="5. Source"/>
</p:tagLst>
</file>

<file path=ppt/tags/tag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xml><?xml version="1.0" encoding="utf-8"?>
<p:tagLst xmlns:a="http://schemas.openxmlformats.org/drawingml/2006/main" xmlns:r="http://schemas.openxmlformats.org/officeDocument/2006/relationships" xmlns:p="http://schemas.openxmlformats.org/presentationml/2006/main">
  <p:tag name="SHAPENAME" val="5. Sourc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1.xml><?xml version="1.0" encoding="utf-8"?>
<p:tagLst xmlns:a="http://schemas.openxmlformats.org/drawingml/2006/main" xmlns:r="http://schemas.openxmlformats.org/officeDocument/2006/relationships" xmlns:p="http://schemas.openxmlformats.org/presentationml/2006/main">
  <p:tag name="SHAPENAME" val="5. Source"/>
</p:tagLst>
</file>

<file path=ppt/tags/tag7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79.xml><?xml version="1.0" encoding="utf-8"?>
<p:tagLst xmlns:a="http://schemas.openxmlformats.org/drawingml/2006/main" xmlns:r="http://schemas.openxmlformats.org/officeDocument/2006/relationships" xmlns:p="http://schemas.openxmlformats.org/presentationml/2006/main">
  <p:tag name="SHAPENAME" val="5. Source"/>
</p:tagLst>
</file>

<file path=ppt/tags/tag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86.xml><?xml version="1.0" encoding="utf-8"?>
<p:tagLst xmlns:a="http://schemas.openxmlformats.org/drawingml/2006/main" xmlns:r="http://schemas.openxmlformats.org/officeDocument/2006/relationships" xmlns:p="http://schemas.openxmlformats.org/presentationml/2006/main">
  <p:tag name="SHAPENAME" val="5. Source"/>
</p:tagLst>
</file>

<file path=ppt/tags/tag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93.xml><?xml version="1.0" encoding="utf-8"?>
<p:tagLst xmlns:a="http://schemas.openxmlformats.org/drawingml/2006/main" xmlns:r="http://schemas.openxmlformats.org/officeDocument/2006/relationships" xmlns:p="http://schemas.openxmlformats.org/presentationml/2006/main">
  <p:tag name="SHAPENAME" val="5. Source"/>
</p:tagLst>
</file>

<file path=ppt/tags/tag9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SHAPENAME" val="5. Source"/>
</p:tagLst>
</file>

<file path=ppt/tags/tag1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05.xml><?xml version="1.0" encoding="utf-8"?>
<p:tagLst xmlns:a="http://schemas.openxmlformats.org/drawingml/2006/main" xmlns:r="http://schemas.openxmlformats.org/officeDocument/2006/relationships" xmlns:p="http://schemas.openxmlformats.org/presentationml/2006/main">
  <p:tag name="SHAPENAME" val="Titl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0.xml><?xml version="1.0" encoding="utf-8"?>
<p:tagLst xmlns:a="http://schemas.openxmlformats.org/drawingml/2006/main" xmlns:r="http://schemas.openxmlformats.org/officeDocument/2006/relationships" xmlns:p="http://schemas.openxmlformats.org/presentationml/2006/main">
  <p:tag name="SHAPENAME" val="5. Source"/>
</p:tagLst>
</file>

<file path=ppt/tags/tag1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5.xml><?xml version="1.0" encoding="utf-8"?>
<p:tagLst xmlns:a="http://schemas.openxmlformats.org/drawingml/2006/main" xmlns:r="http://schemas.openxmlformats.org/officeDocument/2006/relationships" xmlns:p="http://schemas.openxmlformats.org/presentationml/2006/main">
  <p:tag name="SHAPENAME" val="5. Source"/>
</p:tagLst>
</file>

<file path=ppt/tags/tag1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1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0.xml><?xml version="1.0" encoding="utf-8"?>
<p:tagLst xmlns:a="http://schemas.openxmlformats.org/drawingml/2006/main" xmlns:r="http://schemas.openxmlformats.org/officeDocument/2006/relationships" xmlns:p="http://schemas.openxmlformats.org/presentationml/2006/main">
  <p:tag name="SHAPENAME" val="4. Footnote"/>
</p:tagLst>
</file>

<file path=ppt/tags/tag121.xml><?xml version="1.0" encoding="utf-8"?>
<p:tagLst xmlns:a="http://schemas.openxmlformats.org/drawingml/2006/main" xmlns:r="http://schemas.openxmlformats.org/officeDocument/2006/relationships" xmlns:p="http://schemas.openxmlformats.org/presentationml/2006/main">
  <p:tag name="NAME" val="ACET"/>
</p:tagLst>
</file>

<file path=ppt/tags/tag122.xml><?xml version="1.0" encoding="utf-8"?>
<p:tagLst xmlns:a="http://schemas.openxmlformats.org/drawingml/2006/main" xmlns:r="http://schemas.openxmlformats.org/officeDocument/2006/relationships" xmlns:p="http://schemas.openxmlformats.org/presentationml/2006/main">
  <p:tag name="NAME" val="Moon"/>
</p:tagLst>
</file>

<file path=ppt/tags/tag123.xml><?xml version="1.0" encoding="utf-8"?>
<p:tagLst xmlns:a="http://schemas.openxmlformats.org/drawingml/2006/main" xmlns:r="http://schemas.openxmlformats.org/officeDocument/2006/relationships" xmlns:p="http://schemas.openxmlformats.org/presentationml/2006/main">
  <p:tag name="NAME" val="Moon"/>
</p:tagLst>
</file>

<file path=ppt/tags/tag124.xml><?xml version="1.0" encoding="utf-8"?>
<p:tagLst xmlns:a="http://schemas.openxmlformats.org/drawingml/2006/main" xmlns:r="http://schemas.openxmlformats.org/officeDocument/2006/relationships" xmlns:p="http://schemas.openxmlformats.org/presentationml/2006/main">
  <p:tag name="NAME" val="Moon"/>
</p:tagLst>
</file>

<file path=ppt/tags/tag125.xml><?xml version="1.0" encoding="utf-8"?>
<p:tagLst xmlns:a="http://schemas.openxmlformats.org/drawingml/2006/main" xmlns:r="http://schemas.openxmlformats.org/officeDocument/2006/relationships" xmlns:p="http://schemas.openxmlformats.org/presentationml/2006/main">
  <p:tag name="NAME" val="Moon"/>
</p:tagLst>
</file>

<file path=ppt/tags/tag126.xml><?xml version="1.0" encoding="utf-8"?>
<p:tagLst xmlns:a="http://schemas.openxmlformats.org/drawingml/2006/main" xmlns:r="http://schemas.openxmlformats.org/officeDocument/2006/relationships" xmlns:p="http://schemas.openxmlformats.org/presentationml/2006/main">
  <p:tag name="NAME" val="Moon"/>
</p:tagLst>
</file>

<file path=ppt/tags/tag127.xml><?xml version="1.0" encoding="utf-8"?>
<p:tagLst xmlns:a="http://schemas.openxmlformats.org/drawingml/2006/main" xmlns:r="http://schemas.openxmlformats.org/officeDocument/2006/relationships" xmlns:p="http://schemas.openxmlformats.org/presentationml/2006/main">
  <p:tag name="ANGLE" val="5"/>
</p:tagLst>
</file>

<file path=ppt/tags/tag128.xml><?xml version="1.0" encoding="utf-8"?>
<p:tagLst xmlns:a="http://schemas.openxmlformats.org/drawingml/2006/main" xmlns:r="http://schemas.openxmlformats.org/officeDocument/2006/relationships" xmlns:p="http://schemas.openxmlformats.org/presentationml/2006/main">
  <p:tag name="ANGLE" val="5"/>
</p:tagLst>
</file>

<file path=ppt/tags/tag129.xml><?xml version="1.0" encoding="utf-8"?>
<p:tagLst xmlns:a="http://schemas.openxmlformats.org/drawingml/2006/main" xmlns:r="http://schemas.openxmlformats.org/officeDocument/2006/relationships" xmlns:p="http://schemas.openxmlformats.org/presentationml/2006/main">
  <p:tag name="ANGLE" val="4"/>
</p:tagLst>
</file>

<file path=ppt/tags/tag130.xml><?xml version="1.0" encoding="utf-8"?>
<p:tagLst xmlns:a="http://schemas.openxmlformats.org/drawingml/2006/main" xmlns:r="http://schemas.openxmlformats.org/officeDocument/2006/relationships" xmlns:p="http://schemas.openxmlformats.org/presentationml/2006/main">
  <p:tag name="ANGLE" val="4"/>
</p:tagLst>
</file>

<file path=ppt/tags/tag131.xml><?xml version="1.0" encoding="utf-8"?>
<p:tagLst xmlns:a="http://schemas.openxmlformats.org/drawingml/2006/main" xmlns:r="http://schemas.openxmlformats.org/officeDocument/2006/relationships" xmlns:p="http://schemas.openxmlformats.org/presentationml/2006/main">
  <p:tag name="ANGLE" val="3"/>
</p:tagLst>
</file>

<file path=ppt/tags/tag132.xml><?xml version="1.0" encoding="utf-8"?>
<p:tagLst xmlns:a="http://schemas.openxmlformats.org/drawingml/2006/main" xmlns:r="http://schemas.openxmlformats.org/officeDocument/2006/relationships" xmlns:p="http://schemas.openxmlformats.org/presentationml/2006/main">
  <p:tag name="ANGLE" val="3"/>
</p:tagLst>
</file>

<file path=ppt/tags/tag133.xml><?xml version="1.0" encoding="utf-8"?>
<p:tagLst xmlns:a="http://schemas.openxmlformats.org/drawingml/2006/main" xmlns:r="http://schemas.openxmlformats.org/officeDocument/2006/relationships" xmlns:p="http://schemas.openxmlformats.org/presentationml/2006/main">
  <p:tag name="ANGLE" val="2"/>
</p:tagLst>
</file>

<file path=ppt/tags/tag134.xml><?xml version="1.0" encoding="utf-8"?>
<p:tagLst xmlns:a="http://schemas.openxmlformats.org/drawingml/2006/main" xmlns:r="http://schemas.openxmlformats.org/officeDocument/2006/relationships" xmlns:p="http://schemas.openxmlformats.org/presentationml/2006/main">
  <p:tag name="ANGLE" val="2"/>
</p:tagLst>
</file>

<file path=ppt/tags/tag135.xml><?xml version="1.0" encoding="utf-8"?>
<p:tagLst xmlns:a="http://schemas.openxmlformats.org/drawingml/2006/main" xmlns:r="http://schemas.openxmlformats.org/officeDocument/2006/relationships" xmlns:p="http://schemas.openxmlformats.org/presentationml/2006/main">
  <p:tag name="ANGLE" val="1"/>
</p:tagLst>
</file>

<file path=ppt/tags/tag136.xml><?xml version="1.0" encoding="utf-8"?>
<p:tagLst xmlns:a="http://schemas.openxmlformats.org/drawingml/2006/main" xmlns:r="http://schemas.openxmlformats.org/officeDocument/2006/relationships" xmlns:p="http://schemas.openxmlformats.org/presentationml/2006/main">
  <p:tag name="ANGLE" val="1"/>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39.xml><?xml version="1.0" encoding="utf-8"?>
<p:tagLst xmlns:a="http://schemas.openxmlformats.org/drawingml/2006/main" xmlns:r="http://schemas.openxmlformats.org/officeDocument/2006/relationships" xmlns:p="http://schemas.openxmlformats.org/presentationml/2006/main">
  <p:tag name="SHAPENAME" val="Subtitle"/>
</p:tagLst>
</file>

<file path=ppt/tags/tag140.xml><?xml version="1.0" encoding="utf-8"?>
<p:tagLst xmlns:a="http://schemas.openxmlformats.org/drawingml/2006/main" xmlns:r="http://schemas.openxmlformats.org/officeDocument/2006/relationships" xmlns:p="http://schemas.openxmlformats.org/presentationml/2006/main">
  <p:tag name="SHAPENAME" val="Titl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45.xml><?xml version="1.0" encoding="utf-8"?>
<p:tagLst xmlns:a="http://schemas.openxmlformats.org/drawingml/2006/main" xmlns:r="http://schemas.openxmlformats.org/officeDocument/2006/relationships" xmlns:p="http://schemas.openxmlformats.org/presentationml/2006/main">
  <p:tag name="SHAPENAME" val="5. Source"/>
</p:tagLst>
</file>

<file path=ppt/tags/tag14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1.xml><?xml version="1.0" encoding="utf-8"?>
<p:tagLst xmlns:a="http://schemas.openxmlformats.org/drawingml/2006/main" xmlns:r="http://schemas.openxmlformats.org/officeDocument/2006/relationships" xmlns:p="http://schemas.openxmlformats.org/presentationml/2006/main">
  <p:tag name="SHAPENAME" val="5. Source"/>
</p:tagLst>
</file>

<file path=ppt/tags/tag1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7.xml><?xml version="1.0" encoding="utf-8"?>
<p:tagLst xmlns:a="http://schemas.openxmlformats.org/drawingml/2006/main" xmlns:r="http://schemas.openxmlformats.org/officeDocument/2006/relationships" xmlns:p="http://schemas.openxmlformats.org/presentationml/2006/main">
  <p:tag name="SHAPENAME" val="5. Sourc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1.xml><?xml version="1.0" encoding="utf-8"?>
<p:tagLst xmlns:a="http://schemas.openxmlformats.org/drawingml/2006/main" xmlns:r="http://schemas.openxmlformats.org/officeDocument/2006/relationships" xmlns:p="http://schemas.openxmlformats.org/presentationml/2006/main">
  <p:tag name="SHAPENAME" val="5. Source"/>
</p:tagLst>
</file>

<file path=ppt/tags/tag1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6.xml><?xml version="1.0" encoding="utf-8"?>
<p:tagLst xmlns:a="http://schemas.openxmlformats.org/drawingml/2006/main" xmlns:r="http://schemas.openxmlformats.org/officeDocument/2006/relationships" xmlns:p="http://schemas.openxmlformats.org/presentationml/2006/main">
  <p:tag name="SHAPENAME" val="5. Source"/>
</p:tagLst>
</file>

<file path=ppt/tags/tag1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2.xml><?xml version="1.0" encoding="utf-8"?>
<p:tagLst xmlns:a="http://schemas.openxmlformats.org/drawingml/2006/main" xmlns:r="http://schemas.openxmlformats.org/officeDocument/2006/relationships" xmlns:p="http://schemas.openxmlformats.org/presentationml/2006/main">
  <p:tag name="SHAPENAME" val="5. Source"/>
</p:tagLst>
</file>

<file path=ppt/tags/tag1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7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9.xml><?xml version="1.0" encoding="utf-8"?>
<p:tagLst xmlns:a="http://schemas.openxmlformats.org/drawingml/2006/main" xmlns:r="http://schemas.openxmlformats.org/officeDocument/2006/relationships" xmlns:p="http://schemas.openxmlformats.org/presentationml/2006/main">
  <p:tag name="SHAPENAME" val="5. Source"/>
</p:tagLst>
</file>

<file path=ppt/tags/tag1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8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6.xml><?xml version="1.0" encoding="utf-8"?>
<p:tagLst xmlns:a="http://schemas.openxmlformats.org/drawingml/2006/main" xmlns:r="http://schemas.openxmlformats.org/officeDocument/2006/relationships" xmlns:p="http://schemas.openxmlformats.org/presentationml/2006/main">
  <p:tag name="SHAPENAME" val="5. Source"/>
</p:tagLst>
</file>

<file path=ppt/tags/tag1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9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3.xml><?xml version="1.0" encoding="utf-8"?>
<p:tagLst xmlns:a="http://schemas.openxmlformats.org/drawingml/2006/main" xmlns:r="http://schemas.openxmlformats.org/officeDocument/2006/relationships" xmlns:p="http://schemas.openxmlformats.org/presentationml/2006/main">
  <p:tag name="SHAPENAME" val="5. Source"/>
</p:tagLst>
</file>

<file path=ppt/tags/tag19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9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0.xml><?xml version="1.0" encoding="utf-8"?>
<p:tagLst xmlns:a="http://schemas.openxmlformats.org/drawingml/2006/main" xmlns:r="http://schemas.openxmlformats.org/officeDocument/2006/relationships" xmlns:p="http://schemas.openxmlformats.org/presentationml/2006/main">
  <p:tag name="SHAPENAME" val="5. Source"/>
</p:tagLst>
</file>

<file path=ppt/tags/tag20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0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7.xml><?xml version="1.0" encoding="utf-8"?>
<p:tagLst xmlns:a="http://schemas.openxmlformats.org/drawingml/2006/main" xmlns:r="http://schemas.openxmlformats.org/officeDocument/2006/relationships" xmlns:p="http://schemas.openxmlformats.org/presentationml/2006/main">
  <p:tag name="SHAPENAME" val="5. Source"/>
</p:tagLst>
</file>

<file path=ppt/tags/tag20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1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1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3.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4.xml><?xml version="1.0" encoding="utf-8"?>
<p:tagLst xmlns:a="http://schemas.openxmlformats.org/drawingml/2006/main" xmlns:r="http://schemas.openxmlformats.org/officeDocument/2006/relationships" xmlns:p="http://schemas.openxmlformats.org/presentationml/2006/main">
  <p:tag name="SHAPENAME" val="5. Source"/>
</p:tagLst>
</file>

<file path=ppt/tags/tag21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1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19.xml><?xml version="1.0" encoding="utf-8"?>
<p:tagLst xmlns:a="http://schemas.openxmlformats.org/drawingml/2006/main" xmlns:r="http://schemas.openxmlformats.org/officeDocument/2006/relationships" xmlns:p="http://schemas.openxmlformats.org/presentationml/2006/main">
  <p:tag name="SHAPENAME" val="5. Source"/>
</p:tagLst>
</file>

<file path=ppt/tags/tag22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2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26.xml><?xml version="1.0" encoding="utf-8"?>
<p:tagLst xmlns:a="http://schemas.openxmlformats.org/drawingml/2006/main" xmlns:r="http://schemas.openxmlformats.org/officeDocument/2006/relationships" xmlns:p="http://schemas.openxmlformats.org/presentationml/2006/main">
  <p:tag name="SHAPENAME" val="5. Source"/>
</p:tagLst>
</file>

<file path=ppt/tags/tag2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3.xml><?xml version="1.0" encoding="utf-8"?>
<p:tagLst xmlns:a="http://schemas.openxmlformats.org/drawingml/2006/main" xmlns:r="http://schemas.openxmlformats.org/officeDocument/2006/relationships" xmlns:p="http://schemas.openxmlformats.org/presentationml/2006/main">
  <p:tag name="SHAPENAME" val="5. Source"/>
</p:tagLst>
</file>

<file path=ppt/tags/tag23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SHAPENAME" val="5. Source"/>
</p:tagLst>
</file>

<file path=ppt/tags/tag2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9.xml><?xml version="1.0" encoding="utf-8"?>
<p:tagLst xmlns:a="http://schemas.openxmlformats.org/drawingml/2006/main" xmlns:r="http://schemas.openxmlformats.org/officeDocument/2006/relationships" xmlns:p="http://schemas.openxmlformats.org/presentationml/2006/main">
  <p:tag name="SHAPENAME" val="5. Source"/>
</p:tagLst>
</file>

<file path=ppt/tags/tag240.xml><?xml version="1.0" encoding="utf-8"?>
<p:tagLst xmlns:a="http://schemas.openxmlformats.org/drawingml/2006/main" xmlns:r="http://schemas.openxmlformats.org/officeDocument/2006/relationships" xmlns:p="http://schemas.openxmlformats.org/presentationml/2006/main">
  <p:tag name="SHAPENAME" val="Title"/>
</p:tagLst>
</file>

<file path=ppt/tags/tag241.xml><?xml version="1.0" encoding="utf-8"?>
<p:tagLst xmlns:a="http://schemas.openxmlformats.org/drawingml/2006/main" xmlns:r="http://schemas.openxmlformats.org/officeDocument/2006/relationships" xmlns:p="http://schemas.openxmlformats.org/presentationml/2006/main">
  <p:tag name="SLIDETYPE" val="TitleWhi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24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5.xml><?xml version="1.0" encoding="utf-8"?>
<p:tagLst xmlns:a="http://schemas.openxmlformats.org/drawingml/2006/main" xmlns:r="http://schemas.openxmlformats.org/officeDocument/2006/relationships" xmlns:p="http://schemas.openxmlformats.org/presentationml/2006/main">
  <p:tag name="SHAPENAME" val="Subtitle"/>
</p:tagLst>
</file>

<file path=ppt/tags/tag246.xml><?xml version="1.0" encoding="utf-8"?>
<p:tagLst xmlns:a="http://schemas.openxmlformats.org/drawingml/2006/main" xmlns:r="http://schemas.openxmlformats.org/officeDocument/2006/relationships" xmlns:p="http://schemas.openxmlformats.org/presentationml/2006/main">
  <p:tag name="SHAPENAME" val="Title"/>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A2sxCLBkX9_Y.AQWFAw1lg"/>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Mu1EQToEbSDgrEDF7NdNcg"/>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o52T.fIhCczPFS8amuI8pA"/>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dl7GtFPLxZFGkmQNuA0qig"/>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6rNGNIt07Bc9l_dFgK_YqA"/>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Rqc1NKKpXkEt2NNoj2Kwe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3FHpH3XtS8wQoeHmeTX9O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fyffQcWFXgn.Mg64sRBIig"/>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FW38K7O2nsEL7HAJD1xaYg"/>
</p:tagLst>
</file>

<file path=ppt/tags/tag2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vTmwhebjXeiZeZsFIKzbt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u15bHnRFjzV55FtzydeA4g"/>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IuCQ3povLQ8k2THCHWxNAA"/>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zafEKV1tc0wT68Akx.tNKA"/>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lBYBPtS70E.n4h4uh6y53w"/>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XRZ7SnhhMbsVyPgLB1lvl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XpHPn._INMYoz3Z738bo_g"/>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miUeUm.zSYvC6OZSdEKGyA"/>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FKIysLz25HGU.5k33ykf7g"/>
</p:tagLst>
</file>

<file path=ppt/tags/tag2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5.xml><?xml version="1.0" encoding="utf-8"?>
<p:tagLst xmlns:a="http://schemas.openxmlformats.org/drawingml/2006/main" xmlns:r="http://schemas.openxmlformats.org/officeDocument/2006/relationships" xmlns:p="http://schemas.openxmlformats.org/presentationml/2006/main">
  <p:tag name="ISLEGEND" val="true"/>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279.xml><?xml version="1.0" encoding="utf-8"?>
<p:tagLst xmlns:a="http://schemas.openxmlformats.org/drawingml/2006/main" xmlns:r="http://schemas.openxmlformats.org/officeDocument/2006/relationships" xmlns:p="http://schemas.openxmlformats.org/presentationml/2006/main">
  <p:tag name="NAME" val="SingleBoatText"/>
</p:tagLst>
</file>

<file path=ppt/tags/tag280.xml><?xml version="1.0" encoding="utf-8"?>
<p:tagLst xmlns:a="http://schemas.openxmlformats.org/drawingml/2006/main" xmlns:r="http://schemas.openxmlformats.org/officeDocument/2006/relationships" xmlns:p="http://schemas.openxmlformats.org/presentationml/2006/main">
  <p:tag name="NAME" val="SingleBoatText"/>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diVg2t_qsIXrMJX3Z0J1bw"/>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XwxljSvyU3NvSenbiaRDqQ"/>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lAppsggsW2ry2FjLAaOt6w"/>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BR9.3.ZveXmLYmspzvwt.Q"/>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3Q9JrmHo1RNq1oMxIM1Qjg"/>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2diGSN0NpTRXIzsJI0lYkw"/>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KYGQdrIbGHbHqFIP2c4l6Q"/>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qwYTUKIRXhbZZgYCiWjHRQ"/>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W6Zb2LjIs0u94vNMkU62G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0wIkzO_k2FNw3QCIqPm1bw"/>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bGgRYkOokn0Ej3MBFsJkcA"/>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c4Eh6B8xx57B3tm3GEroDw"/>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SRaB14ASabmaK19POHpg3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0jyp2LZLBDsIPozs1UILUg"/>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1yRgS2oZPxXU6D3giVasDg"/>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dcTKRHzkMZ.SHFKSr_kJiQ"/>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MGi52NfK__mp1aG7i1wR_w"/>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0gU.VRB7pyYdj7VMbNYTkg"/>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D68F4.heGH4MVM1tI_AHtw"/>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Z7A9n.6QQ4JVXikUJhN_.A"/>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xDqquJYleACCS0XdXosilQ"/>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W4W9YMe_.fsSq2uuYrC0yQ"/>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LWt4m.l.pe3Jb.d_dfKPLA"/>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xFZAWMQoS6pSDYiOXFqly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phCLc6YjyV8ZSM5DaUiaTg"/>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UU8DAvxR3n8_HK_mrtYdFw"/>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Mybk8eR7OphdvJ_HtKYFyw"/>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V3YdMyuZa9H5lVW3UgSlLg"/>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krsPuHVmDVbgItqvfax3jg"/>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KFlJjautCviFsBPiJjJJ1g"/>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Oyw.y2VQUNLfaQgwoIBinw"/>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kC_pZQHLz20N3YQHyn5VG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EdgxnjC4a1CHLwqqX6jUd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rALkdwuMHoVGgQ7RmGuvR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WHnFJz9Qgh9JgOeNkXk0CQ"/>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o6A2kYJ5a89pkj26uApZR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3Msxy2TPH.i8vFw2zwgxfw"/>
</p:tagLst>
</file>

<file path=ppt/tags/tag31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2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21.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22.xml><?xml version="1.0" encoding="utf-8"?>
<p:tagLst xmlns:a="http://schemas.openxmlformats.org/drawingml/2006/main" xmlns:r="http://schemas.openxmlformats.org/officeDocument/2006/relationships" xmlns:p="http://schemas.openxmlformats.org/presentationml/2006/main">
  <p:tag name="NAME" val="SingleBoatText"/>
</p:tagLst>
</file>

<file path=ppt/tags/tag323.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24.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25.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26.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27.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28.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29.xml><?xml version="1.0" encoding="utf-8"?>
<p:tagLst xmlns:a="http://schemas.openxmlformats.org/drawingml/2006/main" xmlns:r="http://schemas.openxmlformats.org/officeDocument/2006/relationships" xmlns:p="http://schemas.openxmlformats.org/presentationml/2006/main">
  <p:tag name="NAME" val="SingleBoatText"/>
</p:tagLst>
</file>

<file path=ppt/tags/tag330.xml><?xml version="1.0" encoding="utf-8"?>
<p:tagLst xmlns:a="http://schemas.openxmlformats.org/drawingml/2006/main" xmlns:r="http://schemas.openxmlformats.org/officeDocument/2006/relationships" xmlns:p="http://schemas.openxmlformats.org/presentationml/2006/main">
  <p:tag name="NAME" val="SingleBoatText"/>
</p:tagLst>
</file>

<file path=ppt/tags/tag331.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32.xml><?xml version="1.0" encoding="utf-8"?>
<p:tagLst xmlns:a="http://schemas.openxmlformats.org/drawingml/2006/main" xmlns:r="http://schemas.openxmlformats.org/officeDocument/2006/relationships" xmlns:p="http://schemas.openxmlformats.org/presentationml/2006/main">
  <p:tag name="NAME" val="SingleBoatText"/>
</p:tagLst>
</file>

<file path=ppt/tags/tag333.xml><?xml version="1.0" encoding="utf-8"?>
<p:tagLst xmlns:a="http://schemas.openxmlformats.org/drawingml/2006/main" xmlns:r="http://schemas.openxmlformats.org/officeDocument/2006/relationships" xmlns:p="http://schemas.openxmlformats.org/presentationml/2006/main">
  <p:tag name="NAME" val="SingleBoatText"/>
</p:tagLst>
</file>

<file path=ppt/tags/tag334.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35.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36.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37.xml><?xml version="1.0" encoding="utf-8"?>
<p:tagLst xmlns:a="http://schemas.openxmlformats.org/drawingml/2006/main" xmlns:r="http://schemas.openxmlformats.org/officeDocument/2006/relationships" xmlns:p="http://schemas.openxmlformats.org/presentationml/2006/main">
  <p:tag name="NAME" val="SingleBoatText"/>
</p:tagLst>
</file>

<file path=ppt/tags/tag338.xml><?xml version="1.0" encoding="utf-8"?>
<p:tagLst xmlns:a="http://schemas.openxmlformats.org/drawingml/2006/main" xmlns:r="http://schemas.openxmlformats.org/officeDocument/2006/relationships" xmlns:p="http://schemas.openxmlformats.org/presentationml/2006/main">
  <p:tag name="NAME" val="SingleBoatText"/>
</p:tagLst>
</file>

<file path=ppt/tags/tag339.xml><?xml version="1.0" encoding="utf-8"?>
<p:tagLst xmlns:a="http://schemas.openxmlformats.org/drawingml/2006/main" xmlns:r="http://schemas.openxmlformats.org/officeDocument/2006/relationships" xmlns:p="http://schemas.openxmlformats.org/presentationml/2006/main">
  <p:tag name="NAME" val="SingleBoatText"/>
</p:tagLst>
</file>

<file path=ppt/tags/tag340.xml><?xml version="1.0" encoding="utf-8"?>
<p:tagLst xmlns:a="http://schemas.openxmlformats.org/drawingml/2006/main" xmlns:r="http://schemas.openxmlformats.org/officeDocument/2006/relationships" xmlns:p="http://schemas.openxmlformats.org/presentationml/2006/main">
  <p:tag name="NAME" val="SingleBoatText"/>
</p:tagLst>
</file>

<file path=ppt/tags/tag341.xml><?xml version="1.0" encoding="utf-8"?>
<p:tagLst xmlns:a="http://schemas.openxmlformats.org/drawingml/2006/main" xmlns:r="http://schemas.openxmlformats.org/officeDocument/2006/relationships" xmlns:p="http://schemas.openxmlformats.org/presentationml/2006/main">
  <p:tag name="NAME" val="SingleBoatText"/>
</p:tagLst>
</file>

<file path=ppt/tags/tag342.xml><?xml version="1.0" encoding="utf-8"?>
<p:tagLst xmlns:a="http://schemas.openxmlformats.org/drawingml/2006/main" xmlns:r="http://schemas.openxmlformats.org/officeDocument/2006/relationships" xmlns:p="http://schemas.openxmlformats.org/presentationml/2006/main">
  <p:tag name="NAME" val="SingleBoatText"/>
</p:tagLst>
</file>

<file path=ppt/tags/tag343.xml><?xml version="1.0" encoding="utf-8"?>
<p:tagLst xmlns:a="http://schemas.openxmlformats.org/drawingml/2006/main" xmlns:r="http://schemas.openxmlformats.org/officeDocument/2006/relationships" xmlns:p="http://schemas.openxmlformats.org/presentationml/2006/main">
  <p:tag name="NAME" val="SingleBoatText"/>
</p:tagLst>
</file>

<file path=ppt/tags/tag344.xml><?xml version="1.0" encoding="utf-8"?>
<p:tagLst xmlns:a="http://schemas.openxmlformats.org/drawingml/2006/main" xmlns:r="http://schemas.openxmlformats.org/officeDocument/2006/relationships" xmlns:p="http://schemas.openxmlformats.org/presentationml/2006/main">
  <p:tag name="NAME" val="SingleBoatText"/>
</p:tagLst>
</file>

<file path=ppt/tags/tag345.xml><?xml version="1.0" encoding="utf-8"?>
<p:tagLst xmlns:a="http://schemas.openxmlformats.org/drawingml/2006/main" xmlns:r="http://schemas.openxmlformats.org/officeDocument/2006/relationships" xmlns:p="http://schemas.openxmlformats.org/presentationml/2006/main">
  <p:tag name="NAME" val="SingleBoatText"/>
</p:tagLst>
</file>

<file path=ppt/tags/tag346.xml><?xml version="1.0" encoding="utf-8"?>
<p:tagLst xmlns:a="http://schemas.openxmlformats.org/drawingml/2006/main" xmlns:r="http://schemas.openxmlformats.org/officeDocument/2006/relationships" xmlns:p="http://schemas.openxmlformats.org/presentationml/2006/main">
  <p:tag name="NAME" val="SingleBoatText"/>
</p:tagLst>
</file>

<file path=ppt/tags/tag347.xml><?xml version="1.0" encoding="utf-8"?>
<p:tagLst xmlns:a="http://schemas.openxmlformats.org/drawingml/2006/main" xmlns:r="http://schemas.openxmlformats.org/officeDocument/2006/relationships" xmlns:p="http://schemas.openxmlformats.org/presentationml/2006/main">
  <p:tag name="NAME" val="SingleBoatText"/>
</p:tagLst>
</file>

<file path=ppt/tags/tag348.xml><?xml version="1.0" encoding="utf-8"?>
<p:tagLst xmlns:a="http://schemas.openxmlformats.org/drawingml/2006/main" xmlns:r="http://schemas.openxmlformats.org/officeDocument/2006/relationships" xmlns:p="http://schemas.openxmlformats.org/presentationml/2006/main">
  <p:tag name="NAME" val="SingleBoatText"/>
</p:tagLst>
</file>

<file path=ppt/tags/tag349.xml><?xml version="1.0" encoding="utf-8"?>
<p:tagLst xmlns:a="http://schemas.openxmlformats.org/drawingml/2006/main" xmlns:r="http://schemas.openxmlformats.org/officeDocument/2006/relationships" xmlns:p="http://schemas.openxmlformats.org/presentationml/2006/main">
  <p:tag name="NAME" val="SingleBoatText"/>
</p:tagLst>
</file>

<file path=ppt/tags/tag350.xml><?xml version="1.0" encoding="utf-8"?>
<p:tagLst xmlns:a="http://schemas.openxmlformats.org/drawingml/2006/main" xmlns:r="http://schemas.openxmlformats.org/officeDocument/2006/relationships" xmlns:p="http://schemas.openxmlformats.org/presentationml/2006/main">
  <p:tag name="NAME" val="SingleBoatText"/>
</p:tagLst>
</file>

<file path=ppt/tags/tag351.xml><?xml version="1.0" encoding="utf-8"?>
<p:tagLst xmlns:a="http://schemas.openxmlformats.org/drawingml/2006/main" xmlns:r="http://schemas.openxmlformats.org/officeDocument/2006/relationships" xmlns:p="http://schemas.openxmlformats.org/presentationml/2006/main">
  <p:tag name="NAME" val="SingleBoatText"/>
</p:tagLst>
</file>

<file path=ppt/tags/tag352.xml><?xml version="1.0" encoding="utf-8"?>
<p:tagLst xmlns:a="http://schemas.openxmlformats.org/drawingml/2006/main" xmlns:r="http://schemas.openxmlformats.org/officeDocument/2006/relationships" xmlns:p="http://schemas.openxmlformats.org/presentationml/2006/main">
  <p:tag name="NAME" val="SingleBoatText"/>
</p:tagLst>
</file>

<file path=ppt/tags/tag353.xml><?xml version="1.0" encoding="utf-8"?>
<p:tagLst xmlns:a="http://schemas.openxmlformats.org/drawingml/2006/main" xmlns:r="http://schemas.openxmlformats.org/officeDocument/2006/relationships" xmlns:p="http://schemas.openxmlformats.org/presentationml/2006/main">
  <p:tag name="NAME" val="SingleBoatText"/>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LrsTsl7GIrzwP_r_tC3faQ"/>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pSAj8U99B.rBif1efqy7EQ"/>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F0STWSgcsL8XbmGwYV54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gc.jFZczQ7pvnHi2LqoYkA"/>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rMb6Gd0q9_dqiAjOOfJYIA"/>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p9eNkKCzwD.JZRRBEI8mZg"/>
</p:tagLst>
</file>

<file path=ppt/tags/tag360.xml><?xml version="1.0" encoding="utf-8"?>
<p:tagLst xmlns:a="http://schemas.openxmlformats.org/drawingml/2006/main" xmlns:r="http://schemas.openxmlformats.org/officeDocument/2006/relationships" xmlns:p="http://schemas.openxmlformats.org/presentationml/2006/main">
  <p:tag name="NAME" val="SingleBoatText"/>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eV_3vMbLsIJqpwZdDOq2sA"/>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0wMasqOYitPrZpQydimkE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397jiDhAAPb3vK9pLgABcw"/>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tMybk7G0UDDnkc0D8vJtepg"/>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tNMYHDHvikgxUJPKU4vwaeA"/>
</p:tagLst>
</file>

<file path=ppt/tags/tag366.xml><?xml version="1.0" encoding="utf-8"?>
<p:tagLst xmlns:a="http://schemas.openxmlformats.org/drawingml/2006/main" xmlns:r="http://schemas.openxmlformats.org/officeDocument/2006/relationships" xmlns:p="http://schemas.openxmlformats.org/presentationml/2006/main">
  <p:tag name="NAME" val="SingleBoatText"/>
</p:tagLst>
</file>

<file path=ppt/tags/tag367.xml><?xml version="1.0" encoding="utf-8"?>
<p:tagLst xmlns:a="http://schemas.openxmlformats.org/drawingml/2006/main" xmlns:r="http://schemas.openxmlformats.org/officeDocument/2006/relationships" xmlns:p="http://schemas.openxmlformats.org/presentationml/2006/main">
  <p:tag name="NAME" val="SingleBoatText"/>
</p:tagLst>
</file>

<file path=ppt/tags/tag368.xml><?xml version="1.0" encoding="utf-8"?>
<p:tagLst xmlns:a="http://schemas.openxmlformats.org/drawingml/2006/main" xmlns:r="http://schemas.openxmlformats.org/officeDocument/2006/relationships" xmlns:p="http://schemas.openxmlformats.org/presentationml/2006/main">
  <p:tag name="NAME" val="SingleBoatText"/>
</p:tagLst>
</file>

<file path=ppt/tags/tag369.xml><?xml version="1.0" encoding="utf-8"?>
<p:tagLst xmlns:a="http://schemas.openxmlformats.org/drawingml/2006/main" xmlns:r="http://schemas.openxmlformats.org/officeDocument/2006/relationships" xmlns:p="http://schemas.openxmlformats.org/presentationml/2006/main">
  <p:tag name="NAME" val="SingleBoatText"/>
</p:tagLst>
</file>

<file path=ppt/tags/tag370.xml><?xml version="1.0" encoding="utf-8"?>
<p:tagLst xmlns:a="http://schemas.openxmlformats.org/drawingml/2006/main" xmlns:r="http://schemas.openxmlformats.org/officeDocument/2006/relationships" xmlns:p="http://schemas.openxmlformats.org/presentationml/2006/main">
  <p:tag name="NAME" val="SingleBoatText"/>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tqZdiCJc0r9GltUh8EVG6DQ"/>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tKrHaG1D9Y84wOqGUq1NZow"/>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tcPsE2bcY1F4Z0uPnIDyRhw"/>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tHHu7ZaF3DsnJZ5q8vsBFRA"/>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t1ThJLLiwd0h9jpySdfi0BA"/>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to6A2kYJ5a89pkj26uApZRg"/>
</p:tagLst>
</file>

<file path=ppt/tags/tag377.xml><?xml version="1.0" encoding="utf-8"?>
<p:tagLst xmlns:a="http://schemas.openxmlformats.org/drawingml/2006/main" xmlns:r="http://schemas.openxmlformats.org/officeDocument/2006/relationships" xmlns:p="http://schemas.openxmlformats.org/presentationml/2006/main">
  <p:tag name="NAME" val="SingleBoatText"/>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t2QKlX.EG1xg3sv1jZ8WxyA"/>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tIcQC7WZdNnyZI.CpoVkMn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tpzYx3u53cq7b8VPFvJ6qbQ"/>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gmI0ygNPjHWf2VeIgOBIRQ"/>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tyre4EgvD9J4icluSEBrwAQ"/>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t8snhlxGUGDwtUxM48.bAfQ"/>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t.WoiiHzClvoXqwgX_dRv2A"/>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t6We59kuenoyMc5v_4w6Kvg"/>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tPKtV0Ha.O7cqf5z62E0Dww"/>
</p:tagLst>
</file>

<file path=ppt/tags/tag38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4.xml><?xml version="1.0" encoding="utf-8"?>
<p:tagLst xmlns:a="http://schemas.openxmlformats.org/drawingml/2006/main" xmlns:r="http://schemas.openxmlformats.org/officeDocument/2006/relationships" xmlns:p="http://schemas.openxmlformats.org/presentationml/2006/main">
  <p:tag name="NAME" val="CustomIcon"/>
</p:tagLst>
</file>

<file path=ppt/tags/tag395.xml><?xml version="1.0" encoding="utf-8"?>
<p:tagLst xmlns:a="http://schemas.openxmlformats.org/drawingml/2006/main" xmlns:r="http://schemas.openxmlformats.org/officeDocument/2006/relationships" xmlns:p="http://schemas.openxmlformats.org/presentationml/2006/main">
  <p:tag name="CIRCLESTATUS" val="Blue"/>
  <p:tag name="NAME" val="XBlue"/>
  <p:tag name="SYMBOLNAME" val="X"/>
</p:tagLst>
</file>

<file path=ppt/tags/tag396.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9.xml><?xml version="1.0" encoding="utf-8"?>
<p:tagLst xmlns:a="http://schemas.openxmlformats.org/drawingml/2006/main" xmlns:r="http://schemas.openxmlformats.org/officeDocument/2006/relationships" xmlns:p="http://schemas.openxmlformats.org/presentationml/2006/main">
  <p:tag name="SHAPENAME" val="5. Source"/>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2.xml><?xml version="1.0" encoding="utf-8"?>
<p:tagLst xmlns:a="http://schemas.openxmlformats.org/drawingml/2006/main" xmlns:r="http://schemas.openxmlformats.org/officeDocument/2006/relationships" xmlns:p="http://schemas.openxmlformats.org/presentationml/2006/main">
  <p:tag name="SHAPENAME" val="5. Source"/>
</p:tagLst>
</file>

<file path=ppt/tags/tag40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04.xml><?xml version="1.0" encoding="utf-8"?>
<p:tagLst xmlns:a="http://schemas.openxmlformats.org/drawingml/2006/main" xmlns:r="http://schemas.openxmlformats.org/officeDocument/2006/relationships" xmlns:p="http://schemas.openxmlformats.org/presentationml/2006/main">
  <p:tag name="NAME" val="Flow"/>
</p:tagLst>
</file>

<file path=ppt/tags/tag405.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06.xml><?xml version="1.0" encoding="utf-8"?>
<p:tagLst xmlns:a="http://schemas.openxmlformats.org/drawingml/2006/main" xmlns:r="http://schemas.openxmlformats.org/officeDocument/2006/relationships" xmlns:p="http://schemas.openxmlformats.org/presentationml/2006/main">
  <p:tag name="NAME" val="SingleBoatShape"/>
</p:tagLst>
</file>

<file path=ppt/tags/tag407.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08.xml><?xml version="1.0" encoding="utf-8"?>
<p:tagLst xmlns:a="http://schemas.openxmlformats.org/drawingml/2006/main" xmlns:r="http://schemas.openxmlformats.org/officeDocument/2006/relationships" xmlns:p="http://schemas.openxmlformats.org/presentationml/2006/main">
  <p:tag name="NAME" val="SingleBoatShape"/>
</p:tagLst>
</file>

<file path=ppt/tags/tag409.xml><?xml version="1.0" encoding="utf-8"?>
<p:tagLst xmlns:a="http://schemas.openxmlformats.org/drawingml/2006/main" xmlns:r="http://schemas.openxmlformats.org/officeDocument/2006/relationships" xmlns:p="http://schemas.openxmlformats.org/presentationml/2006/main">
  <p:tag name="NAME" val="SingleBoatText"/>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2.xml><?xml version="1.0" encoding="utf-8"?>
<p:tagLst xmlns:a="http://schemas.openxmlformats.org/drawingml/2006/main" xmlns:r="http://schemas.openxmlformats.org/officeDocument/2006/relationships" xmlns:p="http://schemas.openxmlformats.org/presentationml/2006/main">
  <p:tag name="SHAPENAME" val="5. Source"/>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2WV7f2RUIGDdApyz0J27Hw"/>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8XDoKmLsWE05tO5Bmq5ipg"/>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tilwRpibA9BBeaCDjnfg.Zw"/>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tl0i1YnemfE6zSO1P.fEL7w"/>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taV2IiUQRhe03.GSH892pug"/>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RRnNZA3gEPS9H.SreIY9SQ"/>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vav7rnoyufQoD14GKPqWog"/>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tHTQCVBZixQWzzh0ti9SgYA"/>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tvHLRlA39hQHw0xR3DTvDzA"/>
</p:tagLst>
</file>

<file path=ppt/tags/tag42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tZgnXVGgF7R_kBrnFvZ0bbw"/>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tiCiXTlR_eOH6qvTqA1RDwA"/>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tXgJJeTxrcGH6IvesYMFf9w"/>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tXW6yPo3.6KEcUsR1cE5r2A"/>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t3ri759I__QGyI3fnir0y3Q"/>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t7EXHKuuTrS3mGlwM_BTnOQ"/>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tV0AjSMambZ7DmNE_Lmj2NQ"/>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tEHC7vq6eqox6gMWCoyfr1A"/>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tWcjq8BBfdS9LsXtaB7ZT4w"/>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twVxmHj.G0Xd9l8RgAw3_uw"/>
</p:tagLst>
</file>

<file path=ppt/tags/tag4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3.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444.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445.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446.xml><?xml version="1.0" encoding="utf-8"?>
<p:tagLst xmlns:a="http://schemas.openxmlformats.org/drawingml/2006/main" xmlns:r="http://schemas.openxmlformats.org/officeDocument/2006/relationships" xmlns:p="http://schemas.openxmlformats.org/presentationml/2006/main">
  <p:tag name="NAME" val="SingleBoatShape"/>
</p:tagLst>
</file>

<file path=ppt/tags/tag447.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448.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449.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tUZsRVWCOrr64FFn4rJ2LIg"/>
</p:tagLst>
</file>

<file path=ppt/tags/tag453.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454.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455.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456.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8.xml><?xml version="1.0" encoding="utf-8"?>
<p:tagLst xmlns:a="http://schemas.openxmlformats.org/drawingml/2006/main" xmlns:r="http://schemas.openxmlformats.org/officeDocument/2006/relationships" xmlns:p="http://schemas.openxmlformats.org/presentationml/2006/main">
  <p:tag name="NAME" val="SingleBoatShape"/>
</p:tagLst>
</file>

<file path=ppt/tags/tag459.xml><?xml version="1.0" encoding="utf-8"?>
<p:tagLst xmlns:a="http://schemas.openxmlformats.org/drawingml/2006/main" xmlns:r="http://schemas.openxmlformats.org/officeDocument/2006/relationships" xmlns:p="http://schemas.openxmlformats.org/presentationml/2006/main">
  <p:tag name="SHAPENAME" val="5. Source"/>
</p:tagLst>
</file>

<file path=ppt/tags/tag460.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61.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6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64.xml><?xml version="1.0" encoding="utf-8"?>
<p:tagLst xmlns:a="http://schemas.openxmlformats.org/drawingml/2006/main" xmlns:r="http://schemas.openxmlformats.org/officeDocument/2006/relationships" xmlns:p="http://schemas.openxmlformats.org/presentationml/2006/main">
  <p:tag name="NAME" val="Flow"/>
</p:tagLst>
</file>

<file path=ppt/tags/tag465.xml><?xml version="1.0" encoding="utf-8"?>
<p:tagLst xmlns:a="http://schemas.openxmlformats.org/drawingml/2006/main" xmlns:r="http://schemas.openxmlformats.org/officeDocument/2006/relationships" xmlns:p="http://schemas.openxmlformats.org/presentationml/2006/main">
  <p:tag name="NAME" val="SingleBoatShape"/>
</p:tagLst>
</file>

<file path=ppt/tags/tag466.xml><?xml version="1.0" encoding="utf-8"?>
<p:tagLst xmlns:a="http://schemas.openxmlformats.org/drawingml/2006/main" xmlns:r="http://schemas.openxmlformats.org/officeDocument/2006/relationships" xmlns:p="http://schemas.openxmlformats.org/presentationml/2006/main">
  <p:tag name="NAME" val="SingleBoatText"/>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8.xml><?xml version="1.0" encoding="utf-8"?>
<p:tagLst xmlns:a="http://schemas.openxmlformats.org/drawingml/2006/main" xmlns:r="http://schemas.openxmlformats.org/officeDocument/2006/relationships" xmlns:p="http://schemas.openxmlformats.org/presentationml/2006/main">
  <p:tag name="NAME" val="SingleBoatShape"/>
</p:tagLst>
</file>

<file path=ppt/tags/tag469.xml><?xml version="1.0" encoding="utf-8"?>
<p:tagLst xmlns:a="http://schemas.openxmlformats.org/drawingml/2006/main" xmlns:r="http://schemas.openxmlformats.org/officeDocument/2006/relationships" xmlns:p="http://schemas.openxmlformats.org/presentationml/2006/main">
  <p:tag name="SHAPENAME" val="5. Source"/>
</p:tagLst>
</file>

<file path=ppt/tags/tag470.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71.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74.xml><?xml version="1.0" encoding="utf-8"?>
<p:tagLst xmlns:a="http://schemas.openxmlformats.org/drawingml/2006/main" xmlns:r="http://schemas.openxmlformats.org/officeDocument/2006/relationships" xmlns:p="http://schemas.openxmlformats.org/presentationml/2006/main">
  <p:tag name="NAME" val="Flow"/>
</p:tagLst>
</file>

<file path=ppt/tags/tag475.xml><?xml version="1.0" encoding="utf-8"?>
<p:tagLst xmlns:a="http://schemas.openxmlformats.org/drawingml/2006/main" xmlns:r="http://schemas.openxmlformats.org/officeDocument/2006/relationships" xmlns:p="http://schemas.openxmlformats.org/presentationml/2006/main">
  <p:tag name="SHAPENAME" val="5. Source"/>
</p:tagLst>
</file>

<file path=ppt/tags/tag476.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477.xml><?xml version="1.0" encoding="utf-8"?>
<p:tagLst xmlns:a="http://schemas.openxmlformats.org/drawingml/2006/main" xmlns:r="http://schemas.openxmlformats.org/officeDocument/2006/relationships" xmlns:p="http://schemas.openxmlformats.org/presentationml/2006/main">
  <p:tag name="NAME" val="SingleBoatShape"/>
</p:tagLst>
</file>

<file path=ppt/tags/tag478.xml><?xml version="1.0" encoding="utf-8"?>
<p:tagLst xmlns:a="http://schemas.openxmlformats.org/drawingml/2006/main" xmlns:r="http://schemas.openxmlformats.org/officeDocument/2006/relationships" xmlns:p="http://schemas.openxmlformats.org/presentationml/2006/main">
  <p:tag name="NAME" val="SingleBoatText"/>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0.xml><?xml version="1.0" encoding="utf-8"?>
<p:tagLst xmlns:a="http://schemas.openxmlformats.org/drawingml/2006/main" xmlns:r="http://schemas.openxmlformats.org/officeDocument/2006/relationships" xmlns:p="http://schemas.openxmlformats.org/presentationml/2006/main">
  <p:tag name="NAME" val="SingleBoatShape"/>
</p:tagLst>
</file>

<file path=ppt/tags/tag481.xml><?xml version="1.0" encoding="utf-8"?>
<p:tagLst xmlns:a="http://schemas.openxmlformats.org/drawingml/2006/main" xmlns:r="http://schemas.openxmlformats.org/officeDocument/2006/relationships" xmlns:p="http://schemas.openxmlformats.org/presentationml/2006/main">
  <p:tag name="SHAPENAME" val="5. Source"/>
</p:tagLst>
</file>

<file path=ppt/tags/tag482.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8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85.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86.xml><?xml version="1.0" encoding="utf-8"?>
<p:tagLst xmlns:a="http://schemas.openxmlformats.org/drawingml/2006/main" xmlns:r="http://schemas.openxmlformats.org/officeDocument/2006/relationships" xmlns:p="http://schemas.openxmlformats.org/presentationml/2006/main">
  <p:tag name="NAME" val="Flow"/>
</p:tagLst>
</file>

<file path=ppt/tags/tag487.xml><?xml version="1.0" encoding="utf-8"?>
<p:tagLst xmlns:a="http://schemas.openxmlformats.org/drawingml/2006/main" xmlns:r="http://schemas.openxmlformats.org/officeDocument/2006/relationships" xmlns:p="http://schemas.openxmlformats.org/presentationml/2006/main">
  <p:tag name="SHAPENAME" val="5. Source"/>
</p:tagLst>
</file>

<file path=ppt/tags/tag488.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489.xml><?xml version="1.0" encoding="utf-8"?>
<p:tagLst xmlns:a="http://schemas.openxmlformats.org/drawingml/2006/main" xmlns:r="http://schemas.openxmlformats.org/officeDocument/2006/relationships" xmlns:p="http://schemas.openxmlformats.org/presentationml/2006/main">
  <p:tag name="NAME" val="SingleBoatShape"/>
</p:tagLst>
</file>

<file path=ppt/tags/tag490.xml><?xml version="1.0" encoding="utf-8"?>
<p:tagLst xmlns:a="http://schemas.openxmlformats.org/drawingml/2006/main" xmlns:r="http://schemas.openxmlformats.org/officeDocument/2006/relationships" xmlns:p="http://schemas.openxmlformats.org/presentationml/2006/main">
  <p:tag name="NAME" val="SingleBoatText"/>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wW5ozeRXXIIvuDzkVfrg8A"/>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063niqFvPzHTcnT_nEAGtQ"/>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t0Wb6AHKHVXFfCLE5B2bkyw"/>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tiN94rVNt5CV1qZZ1YHTVUA"/>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tOjNUpSrJUX6_WD.LoXeWJQ"/>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t3ri759I__QGyI3fnir0y3Q"/>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tqyEHd6N1s_j3q2CU9Gk64g"/>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_.BMEDcUJtiP.ouH5A3RCg"/>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twHx1KmZ4Bu3BIk1dC1OcDg"/>
</p:tagLst>
</file>

<file path=ppt/tags/tag502.xml><?xml version="1.0" encoding="utf-8"?>
<p:tagLst xmlns:a="http://schemas.openxmlformats.org/drawingml/2006/main" xmlns:r="http://schemas.openxmlformats.org/officeDocument/2006/relationships" xmlns:p="http://schemas.openxmlformats.org/presentationml/2006/main">
  <p:tag name="THINKCELLSHAPEDONOTDELETE" val="tvrBJiOrycRIOimT4MlwH2Q"/>
</p:tagLst>
</file>

<file path=ppt/tags/tag50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5.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506.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50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8.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509.xml><?xml version="1.0" encoding="utf-8"?>
<p:tagLst xmlns:a="http://schemas.openxmlformats.org/drawingml/2006/main" xmlns:r="http://schemas.openxmlformats.org/officeDocument/2006/relationships" xmlns:p="http://schemas.openxmlformats.org/presentationml/2006/main">
  <p:tag name="MTNUMBER" val="0.0592016200810678"/>
  <p:tag name="MTTABLE" val="HTitleDiv"/>
</p:tagLst>
</file>

<file path=ppt/tags/tag510.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511.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512.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513.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514.xml><?xml version="1.0" encoding="utf-8"?>
<p:tagLst xmlns:a="http://schemas.openxmlformats.org/drawingml/2006/main" xmlns:r="http://schemas.openxmlformats.org/officeDocument/2006/relationships" xmlns:p="http://schemas.openxmlformats.org/presentationml/2006/main">
  <p:tag name="HEIGHT" val="16.96409"/>
  <p:tag name="LEFT" val="249.3098"/>
  <p:tag name="MTNUMBER" val="0.0592016200810678"/>
  <p:tag name="MTTABLE" val="Cell"/>
  <p:tag name="TOP" val="171"/>
  <p:tag name="WIDTH" val="77.29967"/>
</p:tagLst>
</file>

<file path=ppt/tags/tag515.xml><?xml version="1.0" encoding="utf-8"?>
<p:tagLst xmlns:a="http://schemas.openxmlformats.org/drawingml/2006/main" xmlns:r="http://schemas.openxmlformats.org/officeDocument/2006/relationships" xmlns:p="http://schemas.openxmlformats.org/presentationml/2006/main">
  <p:tag name="HEIGHT" val="16.96409"/>
  <p:tag name="LEFT" val="50.76016"/>
  <p:tag name="MTNUMBER" val="0.0592016200810678"/>
  <p:tag name="MTTABLE" val="Cell"/>
  <p:tag name="TOP" val="167.271"/>
  <p:tag name="WIDTH" val="190.5497"/>
</p:tagLst>
</file>

<file path=ppt/tags/tag516.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07.8921"/>
  <p:tag name="WIDTH" val="190.5497"/>
</p:tagLst>
</file>

<file path=ppt/tags/tag517.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65.0121"/>
  <p:tag name="WIDTH" val="190.5497"/>
</p:tagLst>
</file>

<file path=ppt/tags/tag518.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07.8921"/>
  <p:tag name="WIDTH" val="190.5497"/>
</p:tagLst>
</file>

<file path=ppt/tags/tag519.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07.8921"/>
  <p:tag name="WIDTH" val="190.5497"/>
</p:tagLst>
</file>

<file path=ppt/tags/tag520.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193.6521"/>
  <p:tag name="WIDTH" val="190.5497"/>
</p:tagLst>
</file>

<file path=ppt/tags/tag521.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250.772"/>
  <p:tag name="WIDTH" val="190.5497"/>
</p:tagLst>
</file>

<file path=ppt/tags/tag522.xml><?xml version="1.0" encoding="utf-8"?>
<p:tagLst xmlns:a="http://schemas.openxmlformats.org/drawingml/2006/main" xmlns:r="http://schemas.openxmlformats.org/officeDocument/2006/relationships" xmlns:p="http://schemas.openxmlformats.org/presentationml/2006/main">
  <p:tag name="HEIGHT" val="16.96409"/>
  <p:tag name="LEFT" val="334.6095"/>
  <p:tag name="MTNUMBER" val="0.0592016200810678"/>
  <p:tag name="MTTABLE" val="Cell"/>
  <p:tag name="TOP" val="171.1549"/>
  <p:tag name="WIDTH" val="497.6997"/>
</p:tagLst>
</file>

<file path=ppt/tags/tag523.xml><?xml version="1.0" encoding="utf-8"?>
<p:tagLst xmlns:a="http://schemas.openxmlformats.org/drawingml/2006/main" xmlns:r="http://schemas.openxmlformats.org/officeDocument/2006/relationships" xmlns:p="http://schemas.openxmlformats.org/presentationml/2006/main">
  <p:tag name="HEIGHT" val="16.96409"/>
  <p:tag name="LEFT" val="249.3098"/>
  <p:tag name="MTNUMBER" val="0.0592016200810678"/>
  <p:tag name="MTTABLE" val="Cell"/>
  <p:tag name="TOP" val="171"/>
  <p:tag name="WIDTH" val="77.29967"/>
</p:tagLst>
</file>

<file path=ppt/tags/tag524.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525.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526.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65.0121"/>
  <p:tag name="WIDTH" val="190.5497"/>
</p:tagLst>
</file>

<file path=ppt/tags/tag527.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65.0121"/>
  <p:tag name="WIDTH" val="190.5497"/>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9.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5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4.xml><?xml version="1.0" encoding="utf-8"?>
<p:tagLst xmlns:a="http://schemas.openxmlformats.org/drawingml/2006/main" xmlns:r="http://schemas.openxmlformats.org/officeDocument/2006/relationships" xmlns:p="http://schemas.openxmlformats.org/presentationml/2006/main">
  <p:tag name="CIRCLESTATUS" val="Blue"/>
  <p:tag name="NAME" val="ChevronBlue"/>
  <p:tag name="SYMBOLNAME" val="Chevron"/>
</p:tagLst>
</file>

<file path=ppt/tags/tag535.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536.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537.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538.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539.xml><?xml version="1.0" encoding="utf-8"?>
<p:tagLst xmlns:a="http://schemas.openxmlformats.org/drawingml/2006/main" xmlns:r="http://schemas.openxmlformats.org/officeDocument/2006/relationships" xmlns:p="http://schemas.openxmlformats.org/presentationml/2006/main">
  <p:tag name="CIRCLESTATUS" val="Blue"/>
  <p:tag name="NAME" val="XBlue"/>
  <p:tag name="SYMBOLNAME" val="X"/>
</p:tagLst>
</file>

<file path=ppt/tags/tag540.xml><?xml version="1.0" encoding="utf-8"?>
<p:tagLst xmlns:a="http://schemas.openxmlformats.org/drawingml/2006/main" xmlns:r="http://schemas.openxmlformats.org/officeDocument/2006/relationships" xmlns:p="http://schemas.openxmlformats.org/presentationml/2006/main">
  <p:tag name="CIRCLESTATUS" val="White"/>
  <p:tag name="NAME" val="QuestionMarkWhite"/>
  <p:tag name="SYMBOLNAME" val="QuestionMark"/>
</p:tagLst>
</file>

<file path=ppt/tags/tag541.xml><?xml version="1.0" encoding="utf-8"?>
<p:tagLst xmlns:a="http://schemas.openxmlformats.org/drawingml/2006/main" xmlns:r="http://schemas.openxmlformats.org/officeDocument/2006/relationships" xmlns:p="http://schemas.openxmlformats.org/presentationml/2006/main">
  <p:tag name="CIRCLESTATUS" val="White"/>
  <p:tag name="NAME" val="QuestionMarkWhite"/>
  <p:tag name="SYMBOLNAME" val="QuestionMark"/>
</p:tagLst>
</file>

<file path=ppt/tags/tag542.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543.xml><?xml version="1.0" encoding="utf-8"?>
<p:tagLst xmlns:a="http://schemas.openxmlformats.org/drawingml/2006/main" xmlns:r="http://schemas.openxmlformats.org/officeDocument/2006/relationships" xmlns:p="http://schemas.openxmlformats.org/presentationml/2006/main">
  <p:tag name="CIRCLESTATUS" val="White"/>
  <p:tag name="NAME" val="QuestionMarkWhite"/>
  <p:tag name="SYMBOLNAME" val="QuestionMark"/>
</p:tagLst>
</file>

<file path=ppt/tags/tag5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5.xml><?xml version="1.0" encoding="utf-8"?>
<p:tagLst xmlns:a="http://schemas.openxmlformats.org/drawingml/2006/main" xmlns:r="http://schemas.openxmlformats.org/officeDocument/2006/relationships" xmlns:p="http://schemas.openxmlformats.org/presentationml/2006/main">
  <p:tag name="NAME" val="CustomIcon"/>
</p:tagLst>
</file>

<file path=ppt/tags/tag546.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8.xml><?xml version="1.0" encoding="utf-8"?>
<p:tagLst xmlns:a="http://schemas.openxmlformats.org/drawingml/2006/main" xmlns:r="http://schemas.openxmlformats.org/officeDocument/2006/relationships" xmlns:p="http://schemas.openxmlformats.org/presentationml/2006/main">
  <p:tag name="SHAPENAME" val="5. Source"/>
</p:tagLst>
</file>

<file path=ppt/tags/tag549.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1.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52.xml><?xml version="1.0" encoding="utf-8"?>
<p:tagLst xmlns:a="http://schemas.openxmlformats.org/drawingml/2006/main" xmlns:r="http://schemas.openxmlformats.org/officeDocument/2006/relationships" xmlns:p="http://schemas.openxmlformats.org/presentationml/2006/main">
  <p:tag name="NAME" val="Flow"/>
</p:tagLst>
</file>

<file path=ppt/tags/tag55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54.xml><?xml version="1.0" encoding="utf-8"?>
<p:tagLst xmlns:a="http://schemas.openxmlformats.org/drawingml/2006/main" xmlns:r="http://schemas.openxmlformats.org/officeDocument/2006/relationships" xmlns:p="http://schemas.openxmlformats.org/presentationml/2006/main">
  <p:tag name="NAME" val="SingleBoatShape"/>
</p:tagLst>
</file>

<file path=ppt/tags/tag555.xml><?xml version="1.0" encoding="utf-8"?>
<p:tagLst xmlns:a="http://schemas.openxmlformats.org/drawingml/2006/main" xmlns:r="http://schemas.openxmlformats.org/officeDocument/2006/relationships" xmlns:p="http://schemas.openxmlformats.org/presentationml/2006/main">
  <p:tag name="NAME" val="SingleBoatShape"/>
</p:tagLst>
</file>

<file path=ppt/tags/tag556.xml><?xml version="1.0" encoding="utf-8"?>
<p:tagLst xmlns:a="http://schemas.openxmlformats.org/drawingml/2006/main" xmlns:r="http://schemas.openxmlformats.org/officeDocument/2006/relationships" xmlns:p="http://schemas.openxmlformats.org/presentationml/2006/main">
  <p:tag name="NAME" val="SingleBoatText"/>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8.xml><?xml version="1.0" encoding="utf-8"?>
<p:tagLst xmlns:a="http://schemas.openxmlformats.org/drawingml/2006/main" xmlns:r="http://schemas.openxmlformats.org/officeDocument/2006/relationships" xmlns:p="http://schemas.openxmlformats.org/presentationml/2006/main">
  <p:tag name="SHAPENAME" val="5. Source"/>
</p:tagLst>
</file>

<file path=ppt/tags/tag559.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1.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62.xml><?xml version="1.0" encoding="utf-8"?>
<p:tagLst xmlns:a="http://schemas.openxmlformats.org/drawingml/2006/main" xmlns:r="http://schemas.openxmlformats.org/officeDocument/2006/relationships" xmlns:p="http://schemas.openxmlformats.org/presentationml/2006/main">
  <p:tag name="NAME" val="Flow"/>
</p:tagLst>
</file>

<file path=ppt/tags/tag56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64.xml><?xml version="1.0" encoding="utf-8"?>
<p:tagLst xmlns:a="http://schemas.openxmlformats.org/drawingml/2006/main" xmlns:r="http://schemas.openxmlformats.org/officeDocument/2006/relationships" xmlns:p="http://schemas.openxmlformats.org/presentationml/2006/main">
  <p:tag name="NAME" val="SingleBoatShape"/>
</p:tagLst>
</file>

<file path=ppt/tags/tag565.xml><?xml version="1.0" encoding="utf-8"?>
<p:tagLst xmlns:a="http://schemas.openxmlformats.org/drawingml/2006/main" xmlns:r="http://schemas.openxmlformats.org/officeDocument/2006/relationships" xmlns:p="http://schemas.openxmlformats.org/presentationml/2006/main">
  <p:tag name="NAME" val="SingleBoatShape"/>
</p:tagLst>
</file>

<file path=ppt/tags/tag566.xml><?xml version="1.0" encoding="utf-8"?>
<p:tagLst xmlns:a="http://schemas.openxmlformats.org/drawingml/2006/main" xmlns:r="http://schemas.openxmlformats.org/officeDocument/2006/relationships" xmlns:p="http://schemas.openxmlformats.org/presentationml/2006/main">
  <p:tag name="NAME" val="SingleBoatText"/>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8.xml><?xml version="1.0" encoding="utf-8"?>
<p:tagLst xmlns:a="http://schemas.openxmlformats.org/drawingml/2006/main" xmlns:r="http://schemas.openxmlformats.org/officeDocument/2006/relationships" xmlns:p="http://schemas.openxmlformats.org/presentationml/2006/main">
  <p:tag name="SHAPENAME" val="5. Source"/>
</p:tagLst>
</file>

<file path=ppt/tags/tag569.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1.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72.xml><?xml version="1.0" encoding="utf-8"?>
<p:tagLst xmlns:a="http://schemas.openxmlformats.org/drawingml/2006/main" xmlns:r="http://schemas.openxmlformats.org/officeDocument/2006/relationships" xmlns:p="http://schemas.openxmlformats.org/presentationml/2006/main">
  <p:tag name="NAME" val="Flow"/>
</p:tagLst>
</file>

<file path=ppt/tags/tag57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74.xml><?xml version="1.0" encoding="utf-8"?>
<p:tagLst xmlns:a="http://schemas.openxmlformats.org/drawingml/2006/main" xmlns:r="http://schemas.openxmlformats.org/officeDocument/2006/relationships" xmlns:p="http://schemas.openxmlformats.org/presentationml/2006/main">
  <p:tag name="NAME" val="SingleBoatShape"/>
</p:tagLst>
</file>

<file path=ppt/tags/tag575.xml><?xml version="1.0" encoding="utf-8"?>
<p:tagLst xmlns:a="http://schemas.openxmlformats.org/drawingml/2006/main" xmlns:r="http://schemas.openxmlformats.org/officeDocument/2006/relationships" xmlns:p="http://schemas.openxmlformats.org/presentationml/2006/main">
  <p:tag name="NAME" val="SingleBoatShape"/>
</p:tagLst>
</file>

<file path=ppt/tags/tag576.xml><?xml version="1.0" encoding="utf-8"?>
<p:tagLst xmlns:a="http://schemas.openxmlformats.org/drawingml/2006/main" xmlns:r="http://schemas.openxmlformats.org/officeDocument/2006/relationships" xmlns:p="http://schemas.openxmlformats.org/presentationml/2006/main">
  <p:tag name="NAME" val="SingleBoatText"/>
</p:tagLst>
</file>

<file path=ppt/tags/tag5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8.xml><?xml version="1.0" encoding="utf-8"?>
<p:tagLst xmlns:a="http://schemas.openxmlformats.org/drawingml/2006/main" xmlns:r="http://schemas.openxmlformats.org/officeDocument/2006/relationships" xmlns:p="http://schemas.openxmlformats.org/presentationml/2006/main">
  <p:tag name="SHAPENAME" val="5. Source"/>
</p:tagLst>
</file>

<file path=ppt/tags/tag579.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81.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82.xml><?xml version="1.0" encoding="utf-8"?>
<p:tagLst xmlns:a="http://schemas.openxmlformats.org/drawingml/2006/main" xmlns:r="http://schemas.openxmlformats.org/officeDocument/2006/relationships" xmlns:p="http://schemas.openxmlformats.org/presentationml/2006/main">
  <p:tag name="NAME" val="Flow"/>
</p:tagLst>
</file>

<file path=ppt/tags/tag58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584.xml><?xml version="1.0" encoding="utf-8"?>
<p:tagLst xmlns:a="http://schemas.openxmlformats.org/drawingml/2006/main" xmlns:r="http://schemas.openxmlformats.org/officeDocument/2006/relationships" xmlns:p="http://schemas.openxmlformats.org/presentationml/2006/main">
  <p:tag name="NAME" val="SingleBoatShape"/>
</p:tagLst>
</file>

<file path=ppt/tags/tag585.xml><?xml version="1.0" encoding="utf-8"?>
<p:tagLst xmlns:a="http://schemas.openxmlformats.org/drawingml/2006/main" xmlns:r="http://schemas.openxmlformats.org/officeDocument/2006/relationships" xmlns:p="http://schemas.openxmlformats.org/presentationml/2006/main">
  <p:tag name="NAME" val="SingleBoatShape"/>
</p:tagLst>
</file>

<file path=ppt/tags/tag586.xml><?xml version="1.0" encoding="utf-8"?>
<p:tagLst xmlns:a="http://schemas.openxmlformats.org/drawingml/2006/main" xmlns:r="http://schemas.openxmlformats.org/officeDocument/2006/relationships" xmlns:p="http://schemas.openxmlformats.org/presentationml/2006/main">
  <p:tag name="NAME" val="SingleBoatText"/>
</p:tagLst>
</file>

<file path=ppt/tags/tag5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tuws8H_qwlU6guQQPk7I5Qw"/>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thIEUFwWupNZ1QYEsewNQiQ"/>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tf_XxzArZ4tOshChU724RWg"/>
</p:tagLst>
</file>

<file path=ppt/tags/tag593.xml><?xml version="1.0" encoding="utf-8"?>
<p:tagLst xmlns:a="http://schemas.openxmlformats.org/drawingml/2006/main" xmlns:r="http://schemas.openxmlformats.org/officeDocument/2006/relationships" xmlns:p="http://schemas.openxmlformats.org/presentationml/2006/main">
  <p:tag name="THINKCELLSHAPEDONOTDELETE" val="tvzYbRtxlHLHbtOUlWssyiA"/>
</p:tagLst>
</file>

<file path=ppt/tags/tag594.xml><?xml version="1.0" encoding="utf-8"?>
<p:tagLst xmlns:a="http://schemas.openxmlformats.org/drawingml/2006/main" xmlns:r="http://schemas.openxmlformats.org/officeDocument/2006/relationships" xmlns:p="http://schemas.openxmlformats.org/presentationml/2006/main">
  <p:tag name="THINKCELLSHAPEDONOTDELETE" val="tz05NUOmpysh36t3YXuLNNw"/>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trQTtclU8v4AHaruryg13LA"/>
</p:tagLst>
</file>

<file path=ppt/tags/tag596.xml><?xml version="1.0" encoding="utf-8"?>
<p:tagLst xmlns:a="http://schemas.openxmlformats.org/drawingml/2006/main" xmlns:r="http://schemas.openxmlformats.org/officeDocument/2006/relationships" xmlns:p="http://schemas.openxmlformats.org/presentationml/2006/main">
  <p:tag name="THINKCELLSHAPEDONOTDELETE" val="t3ri759I__QGyI3fnir0y3Q"/>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Zu.s7daxb48SsUGuJDWWIw"/>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tUPo0VjzDZJe8ePI4BG__eA"/>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tdwyOQWN1Ek0YW2aKG.lzGA"/>
</p:tagLst>
</file>

<file path=ppt/tags/tag6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2.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03.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04.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05.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06.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07.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08.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09.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0.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1.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2.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3.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4.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5.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6.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7.xml><?xml version="1.0" encoding="utf-8"?>
<p:tagLst xmlns:a="http://schemas.openxmlformats.org/drawingml/2006/main" xmlns:r="http://schemas.openxmlformats.org/officeDocument/2006/relationships" xmlns:p="http://schemas.openxmlformats.org/presentationml/2006/main">
  <p:tag name="MTNUMBER" val="0.047264246757731"/>
  <p:tag name="MTTABLE" val="HDiv"/>
</p:tagLst>
</file>

<file path=ppt/tags/tag61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9.xml><?xml version="1.0" encoding="utf-8"?>
<p:tagLst xmlns:a="http://schemas.openxmlformats.org/drawingml/2006/main" xmlns:r="http://schemas.openxmlformats.org/officeDocument/2006/relationships" xmlns:p="http://schemas.openxmlformats.org/presentationml/2006/main">
  <p:tag name="SHAPENAME" val="3. Subtitle"/>
</p:tagLst>
</file>

<file path=ppt/tags/tag620.xml><?xml version="1.0" encoding="utf-8"?>
<p:tagLst xmlns:a="http://schemas.openxmlformats.org/drawingml/2006/main" xmlns:r="http://schemas.openxmlformats.org/officeDocument/2006/relationships" xmlns:p="http://schemas.openxmlformats.org/presentationml/2006/main">
  <p:tag name="SHAPENAME" val="4. Footnote"/>
</p:tagLst>
</file>

<file path=ppt/tags/tag621.xml><?xml version="1.0" encoding="utf-8"?>
<p:tagLst xmlns:a="http://schemas.openxmlformats.org/drawingml/2006/main" xmlns:r="http://schemas.openxmlformats.org/officeDocument/2006/relationships" xmlns:p="http://schemas.openxmlformats.org/presentationml/2006/main">
  <p:tag name="SHAPENAME" val="4. Footnote"/>
</p:tagLst>
</file>

<file path=ppt/tags/tag6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3.xml><?xml version="1.0" encoding="utf-8"?>
<p:tagLst xmlns:a="http://schemas.openxmlformats.org/drawingml/2006/main" xmlns:r="http://schemas.openxmlformats.org/officeDocument/2006/relationships" xmlns:p="http://schemas.openxmlformats.org/presentationml/2006/main">
  <p:tag name="NAME" val="Flow"/>
</p:tagLst>
</file>

<file path=ppt/tags/tag624.xml><?xml version="1.0" encoding="utf-8"?>
<p:tagLst xmlns:a="http://schemas.openxmlformats.org/drawingml/2006/main" xmlns:r="http://schemas.openxmlformats.org/officeDocument/2006/relationships" xmlns:p="http://schemas.openxmlformats.org/presentationml/2006/main">
  <p:tag name="SHAPENAME" val="5. Source"/>
</p:tagLst>
</file>

<file path=ppt/tags/tag625.xml><?xml version="1.0" encoding="utf-8"?>
<p:tagLst xmlns:a="http://schemas.openxmlformats.org/drawingml/2006/main" xmlns:r="http://schemas.openxmlformats.org/officeDocument/2006/relationships" xmlns:p="http://schemas.openxmlformats.org/presentationml/2006/main">
  <p:tag name="NAME" val="TrackerAlphaBlue"/>
</p:tagLst>
</file>

<file path=ppt/tags/tag6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7.xml><?xml version="1.0" encoding="utf-8"?>
<p:tagLst xmlns:a="http://schemas.openxmlformats.org/drawingml/2006/main" xmlns:r="http://schemas.openxmlformats.org/officeDocument/2006/relationships" xmlns:p="http://schemas.openxmlformats.org/presentationml/2006/main">
  <p:tag name="NAME" val="TrackerAlphaBlue"/>
</p:tagLst>
</file>

<file path=ppt/tags/tag628.xml><?xml version="1.0" encoding="utf-8"?>
<p:tagLst xmlns:a="http://schemas.openxmlformats.org/drawingml/2006/main" xmlns:r="http://schemas.openxmlformats.org/officeDocument/2006/relationships" xmlns:p="http://schemas.openxmlformats.org/presentationml/2006/main">
  <p:tag name="NAME" val="Flow"/>
</p:tagLst>
</file>

<file path=ppt/tags/tag629.xml><?xml version="1.0" encoding="utf-8"?>
<p:tagLst xmlns:a="http://schemas.openxmlformats.org/drawingml/2006/main" xmlns:r="http://schemas.openxmlformats.org/officeDocument/2006/relationships" xmlns:p="http://schemas.openxmlformats.org/presentationml/2006/main">
  <p:tag name="NAME" val="TrackerAlphaBlue"/>
</p:tagLst>
</file>

<file path=ppt/tags/tag630.xml><?xml version="1.0" encoding="utf-8"?>
<p:tagLst xmlns:a="http://schemas.openxmlformats.org/drawingml/2006/main" xmlns:r="http://schemas.openxmlformats.org/officeDocument/2006/relationships" xmlns:p="http://schemas.openxmlformats.org/presentationml/2006/main">
  <p:tag name="NAME" val="SingleBoatShape"/>
</p:tagLst>
</file>

<file path=ppt/tags/tag631.xml><?xml version="1.0" encoding="utf-8"?>
<p:tagLst xmlns:a="http://schemas.openxmlformats.org/drawingml/2006/main" xmlns:r="http://schemas.openxmlformats.org/officeDocument/2006/relationships" xmlns:p="http://schemas.openxmlformats.org/presentationml/2006/main">
  <p:tag name="NAME" val="SingleBoatText"/>
</p:tagLst>
</file>

<file path=ppt/tags/tag632.xml><?xml version="1.0" encoding="utf-8"?>
<p:tagLst xmlns:a="http://schemas.openxmlformats.org/drawingml/2006/main" xmlns:r="http://schemas.openxmlformats.org/officeDocument/2006/relationships" xmlns:p="http://schemas.openxmlformats.org/presentationml/2006/main">
  <p:tag name="NAME" val="SingleBoatShape"/>
</p:tagLst>
</file>

<file path=ppt/tags/tag633.xml><?xml version="1.0" encoding="utf-8"?>
<p:tagLst xmlns:a="http://schemas.openxmlformats.org/drawingml/2006/main" xmlns:r="http://schemas.openxmlformats.org/officeDocument/2006/relationships" xmlns:p="http://schemas.openxmlformats.org/presentationml/2006/main">
  <p:tag name="NAME" val="SingleBoatText"/>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5.xml><?xml version="1.0" encoding="utf-8"?>
<p:tagLst xmlns:a="http://schemas.openxmlformats.org/drawingml/2006/main" xmlns:r="http://schemas.openxmlformats.org/officeDocument/2006/relationships" xmlns:p="http://schemas.openxmlformats.org/presentationml/2006/main">
  <p:tag name="NAME" val="Flow"/>
</p:tagLst>
</file>

<file path=ppt/tags/tag636.xml><?xml version="1.0" encoding="utf-8"?>
<p:tagLst xmlns:a="http://schemas.openxmlformats.org/drawingml/2006/main" xmlns:r="http://schemas.openxmlformats.org/officeDocument/2006/relationships" xmlns:p="http://schemas.openxmlformats.org/presentationml/2006/main">
  <p:tag name="SHAPENAME" val="5. Source"/>
</p:tagLst>
</file>

<file path=ppt/tags/tag637.xml><?xml version="1.0" encoding="utf-8"?>
<p:tagLst xmlns:a="http://schemas.openxmlformats.org/drawingml/2006/main" xmlns:r="http://schemas.openxmlformats.org/officeDocument/2006/relationships" xmlns:p="http://schemas.openxmlformats.org/presentationml/2006/main">
  <p:tag name="NAME" val="TrackerAlphaBlue"/>
</p:tagLst>
</file>

<file path=ppt/tags/tag6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39.xml><?xml version="1.0" encoding="utf-8"?>
<p:tagLst xmlns:a="http://schemas.openxmlformats.org/drawingml/2006/main" xmlns:r="http://schemas.openxmlformats.org/officeDocument/2006/relationships" xmlns:p="http://schemas.openxmlformats.org/presentationml/2006/main">
  <p:tag name="NAME" val="TrackerAlphaBlue"/>
</p:tagLst>
</file>

<file path=ppt/tags/tag640.xml><?xml version="1.0" encoding="utf-8"?>
<p:tagLst xmlns:a="http://schemas.openxmlformats.org/drawingml/2006/main" xmlns:r="http://schemas.openxmlformats.org/officeDocument/2006/relationships" xmlns:p="http://schemas.openxmlformats.org/presentationml/2006/main">
  <p:tag name="NAME" val="Flow"/>
</p:tagLst>
</file>

<file path=ppt/tags/tag641.xml><?xml version="1.0" encoding="utf-8"?>
<p:tagLst xmlns:a="http://schemas.openxmlformats.org/drawingml/2006/main" xmlns:r="http://schemas.openxmlformats.org/officeDocument/2006/relationships" xmlns:p="http://schemas.openxmlformats.org/presentationml/2006/main">
  <p:tag name="NAME" val="TrackerAlphaBlue"/>
</p:tagLst>
</file>

<file path=ppt/tags/tag642.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643.xml><?xml version="1.0" encoding="utf-8"?>
<p:tagLst xmlns:a="http://schemas.openxmlformats.org/drawingml/2006/main" xmlns:r="http://schemas.openxmlformats.org/officeDocument/2006/relationships" xmlns:p="http://schemas.openxmlformats.org/presentationml/2006/main">
  <p:tag name="NAME" val="SingleBoatShape"/>
</p:tagLst>
</file>

<file path=ppt/tags/tag644.xml><?xml version="1.0" encoding="utf-8"?>
<p:tagLst xmlns:a="http://schemas.openxmlformats.org/drawingml/2006/main" xmlns:r="http://schemas.openxmlformats.org/officeDocument/2006/relationships" xmlns:p="http://schemas.openxmlformats.org/presentationml/2006/main">
  <p:tag name="NAME" val="SingleBoatText"/>
</p:tagLst>
</file>

<file path=ppt/tags/tag645.xml><?xml version="1.0" encoding="utf-8"?>
<p:tagLst xmlns:a="http://schemas.openxmlformats.org/drawingml/2006/main" xmlns:r="http://schemas.openxmlformats.org/officeDocument/2006/relationships" xmlns:p="http://schemas.openxmlformats.org/presentationml/2006/main">
  <p:tag name="NAME" val="SingleBoatShape"/>
</p:tagLst>
</file>

<file path=ppt/tags/tag646.xml><?xml version="1.0" encoding="utf-8"?>
<p:tagLst xmlns:a="http://schemas.openxmlformats.org/drawingml/2006/main" xmlns:r="http://schemas.openxmlformats.org/officeDocument/2006/relationships" xmlns:p="http://schemas.openxmlformats.org/presentationml/2006/main">
  <p:tag name="NAME" val="SingleBoatText"/>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tsXS_4BSLsqDOVcrhsCZr4A"/>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n6C9yHPwDtoPmddAgrZ9ZQ"/>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uMSdiMwGclQ1TGkS_HVCkQ"/>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t54ai.cm7FrQx8RwagR0OUQ"/>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td_bSsY0nOPb9mUUGi2R5mg"/>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twj5xO98Jq4STiR.TOFpLIA"/>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tPpqyIH0cFD4vlnOz5mTZsQ"/>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toUVeop1TX6Oj3TTHT14RKQ"/>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M8ylD6psx0fq11GgRzwIuA"/>
</p:tagLst>
</file>

<file path=ppt/tags/tag66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tNdADmZc9Fs6sAzwVDVhpCw"/>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tSPFB_BDzU.z5liIKWqi_AA"/>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tOwHOL3Q118WV8IUgVBkkHA"/>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tD1J69qhRL45JpVsfUvnS8A"/>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VSTj_ZG4Ap2CnbmIHQ4rjA"/>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tytgSsvFLTMy5T9BodnIvhQ"/>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tTF7tGz7aqzLVVAOuXodcIA"/>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tB.KzAAqsnqVf2Hl4bzJVWw"/>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tsGoDzcHym3lsueT80Za8RA"/>
</p:tagLst>
</file>

<file path=ppt/tags/tag6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7.xml><?xml version="1.0" encoding="utf-8"?>
<p:tagLst xmlns:a="http://schemas.openxmlformats.org/drawingml/2006/main" xmlns:r="http://schemas.openxmlformats.org/officeDocument/2006/relationships" xmlns:p="http://schemas.openxmlformats.org/presentationml/2006/main">
  <p:tag name="THINKCELLSHAPEDONOTDELETE" val="tNRbroPvDLfBnbmzxGBlFwg"/>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thGBizFq8lHFPuoGrmG9_mA"/>
</p:tagLst>
</file>

<file path=ppt/tags/tag679.xml><?xml version="1.0" encoding="utf-8"?>
<p:tagLst xmlns:a="http://schemas.openxmlformats.org/drawingml/2006/main" xmlns:r="http://schemas.openxmlformats.org/officeDocument/2006/relationships" xmlns:p="http://schemas.openxmlformats.org/presentationml/2006/main">
  <p:tag name="THINKCELLSHAPEDONOTDELETE" val="tnomUF9r6H1d7IDj6lac_Ag"/>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tnQDOf3HSvf4aNn7ditC6FA"/>
</p:tagLst>
</file>

<file path=ppt/tags/tag681.xml><?xml version="1.0" encoding="utf-8"?>
<p:tagLst xmlns:a="http://schemas.openxmlformats.org/drawingml/2006/main" xmlns:r="http://schemas.openxmlformats.org/officeDocument/2006/relationships" xmlns:p="http://schemas.openxmlformats.org/presentationml/2006/main">
  <p:tag name="THINKCELLSHAPEDONOTDELETE" val="tUR7hG0AmpE4eh.BCXCzs_Q"/>
</p:tagLst>
</file>

<file path=ppt/tags/tag682.xml><?xml version="1.0" encoding="utf-8"?>
<p:tagLst xmlns:a="http://schemas.openxmlformats.org/drawingml/2006/main" xmlns:r="http://schemas.openxmlformats.org/officeDocument/2006/relationships" xmlns:p="http://schemas.openxmlformats.org/presentationml/2006/main">
  <p:tag name="THINKCELLSHAPEDONOTDELETE" val="tvKYOX4slyYKEAcMNxwI92g"/>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t7Sw3Spb.ZT4HUTd3pmjOng"/>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tTTxiYZs5xM4Kh5UJuAgExQ"/>
</p:tagLst>
</file>

<file path=ppt/tags/tag685.xml><?xml version="1.0" encoding="utf-8"?>
<p:tagLst xmlns:a="http://schemas.openxmlformats.org/drawingml/2006/main" xmlns:r="http://schemas.openxmlformats.org/officeDocument/2006/relationships" xmlns:p="http://schemas.openxmlformats.org/presentationml/2006/main">
  <p:tag name="THINKCELLSHAPEDONOTDELETE" val="tz1h_iGWpmyfE4mv8JXNd9w"/>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6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9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30872022794034"/>
  <p:tag name="MTTABLE" val="Cell"/>
  <p:tag name="TOP" val="110"/>
  <p:tag name="WIDTH" val="425"/>
</p:tagLst>
</file>

<file path=ppt/tags/tag692.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30872022794034"/>
  <p:tag name="MTTABLE" val="Cell"/>
  <p:tag name="TOP" val="110"/>
  <p:tag name="WIDTH" val="425"/>
</p:tagLst>
</file>

<file path=ppt/tags/tag693.xml><?xml version="1.0" encoding="utf-8"?>
<p:tagLst xmlns:a="http://schemas.openxmlformats.org/drawingml/2006/main" xmlns:r="http://schemas.openxmlformats.org/officeDocument/2006/relationships" xmlns:p="http://schemas.openxmlformats.org/presentationml/2006/main">
  <p:tag name="MTNUMBER" val="0.730872022794034"/>
  <p:tag name="MTTABLE" val="HTitleDiv"/>
</p:tagLst>
</file>

<file path=ppt/tags/tag694.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695.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69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30872022794034"/>
  <p:tag name="MTTABLE" val="Cell"/>
  <p:tag name="TOP" val="110"/>
  <p:tag name="WIDTH" val="425"/>
</p:tagLst>
</file>

<file path=ppt/tags/tag697.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698.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699.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700.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701.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702.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703.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04.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05.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06.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07.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08.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09.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0.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1.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2.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3.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4.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5.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6.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7.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8.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19.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20.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2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2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725.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47.309"/>
  <p:tag name="WIDTH" val="425"/>
</p:tagLst>
</file>

<file path=ppt/tags/tag726.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727.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728.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729.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730.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385.3142"/>
  <p:tag name="WIDTH" val="192"/>
</p:tagLst>
</file>

<file path=ppt/tags/tag731.xml><?xml version="1.0" encoding="utf-8"?>
<p:tagLst xmlns:a="http://schemas.openxmlformats.org/drawingml/2006/main" xmlns:r="http://schemas.openxmlformats.org/officeDocument/2006/relationships" xmlns:p="http://schemas.openxmlformats.org/presentationml/2006/main">
  <p:tag name="HEIGHT" val="40.90444"/>
  <p:tag name="LEFT" val="263.4"/>
  <p:tag name="MTNUMBER" val="0.433510274828184"/>
  <p:tag name="MTTABLE" val="Cell"/>
  <p:tag name="TOP" val="385.3142"/>
  <p:tag name="WIDTH" val="651.6"/>
</p:tagLst>
</file>

<file path=ppt/tags/tag732.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281.5053"/>
  <p:tag name="WIDTH" val="425"/>
</p:tagLst>
</file>

<file path=ppt/tags/tag733.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281.5053"/>
  <p:tag name="WIDTH" val="425"/>
</p:tagLst>
</file>

<file path=ppt/tags/tag734.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229.6009"/>
  <p:tag name="WIDTH" val="425"/>
</p:tagLst>
</file>

<file path=ppt/tags/tag735.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229.6009"/>
  <p:tag name="WIDTH" val="425"/>
</p:tagLst>
</file>

<file path=ppt/tags/tag736.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177.6965"/>
  <p:tag name="WIDTH" val="425"/>
</p:tagLst>
</file>

<file path=ppt/tags/tag737.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177.6965"/>
  <p:tag name="WIDTH" val="425"/>
</p:tagLst>
</file>

<file path=ppt/tags/tag7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741.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743.xml><?xml version="1.0" encoding="utf-8"?>
<p:tagLst xmlns:a="http://schemas.openxmlformats.org/drawingml/2006/main" xmlns:r="http://schemas.openxmlformats.org/officeDocument/2006/relationships" xmlns:p="http://schemas.openxmlformats.org/presentationml/2006/main">
  <p:tag name="SHAPENAME" val="5. Source"/>
</p:tagLst>
</file>

<file path=ppt/tags/tag74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tU2GXIs2XFGwtcpA.X4VmMA"/>
</p:tagLst>
</file>

<file path=ppt/tags/tag746.xml><?xml version="1.0" encoding="utf-8"?>
<p:tagLst xmlns:a="http://schemas.openxmlformats.org/drawingml/2006/main" xmlns:r="http://schemas.openxmlformats.org/officeDocument/2006/relationships" xmlns:p="http://schemas.openxmlformats.org/presentationml/2006/main">
  <p:tag name="THINKCELLSHAPEDONOTDELETE" val="tJfFreBLSrp05eRUKqizQKw"/>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t1BvwGIEpm7FWtt0nsgLoaw"/>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t6YpAZwqF1vWZ49z6lEZZvQ"/>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tTI9Jht0YXWDlHf3zJgI8Bg"/>
</p:tagLst>
</file>

<file path=ppt/tags/tag750.xml><?xml version="1.0" encoding="utf-8"?>
<p:tagLst xmlns:a="http://schemas.openxmlformats.org/drawingml/2006/main" xmlns:r="http://schemas.openxmlformats.org/officeDocument/2006/relationships" xmlns:p="http://schemas.openxmlformats.org/presentationml/2006/main">
  <p:tag name="THINKCELLSHAPEDONOTDELETE" val="tHHQjTotlwepuu2vYxpt1XQ"/>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tmdAJFfjYqTTT248fH7YAZg"/>
</p:tagLst>
</file>

<file path=ppt/tags/tag752.xml><?xml version="1.0" encoding="utf-8"?>
<p:tagLst xmlns:a="http://schemas.openxmlformats.org/drawingml/2006/main" xmlns:r="http://schemas.openxmlformats.org/officeDocument/2006/relationships" xmlns:p="http://schemas.openxmlformats.org/presentationml/2006/main">
  <p:tag name="THINKCELLSHAPEDONOTDELETE" val="t1hVPngKkuSNUHmAlexWJRQ"/>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tt0ua.dd9Am8w5UKM.Sqgjw"/>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tgvSrW1DlNkUGoLr_YhMwtA"/>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t3uwoAQacL6z_TLb5C616wA"/>
</p:tagLst>
</file>

<file path=ppt/tags/tag756.xml><?xml version="1.0" encoding="utf-8"?>
<p:tagLst xmlns:a="http://schemas.openxmlformats.org/drawingml/2006/main" xmlns:r="http://schemas.openxmlformats.org/officeDocument/2006/relationships" xmlns:p="http://schemas.openxmlformats.org/presentationml/2006/main">
  <p:tag name="THINKCELLSHAPEDONOTDELETE" val="tM05Odut11l.pgcjHvCPdfw"/>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tEuok11Ra_f_Wv3wQt8i0OA"/>
</p:tagLst>
</file>

<file path=ppt/tags/tag758.xml><?xml version="1.0" encoding="utf-8"?>
<p:tagLst xmlns:a="http://schemas.openxmlformats.org/drawingml/2006/main" xmlns:r="http://schemas.openxmlformats.org/officeDocument/2006/relationships" xmlns:p="http://schemas.openxmlformats.org/presentationml/2006/main">
  <p:tag name="THINKCELLSHAPEDONOTDELETE" val="tZ_RFVD16HAXnCqRTOxCC2g"/>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tP3YkgrsDAM..FnfdOZI_lQ"/>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tdxCvQqt0ySA61amdzka44w"/>
</p:tagLst>
</file>

<file path=ppt/tags/tag76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7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6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76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76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767.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76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769.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77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77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772.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77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774.xml><?xml version="1.0" encoding="utf-8"?>
<p:tagLst xmlns:a="http://schemas.openxmlformats.org/drawingml/2006/main" xmlns:r="http://schemas.openxmlformats.org/officeDocument/2006/relationships" xmlns:p="http://schemas.openxmlformats.org/presentationml/2006/main">
  <p:tag name="SHAPENAME" val="5. Source"/>
</p:tagLst>
</file>

<file path=ppt/tags/tag77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77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777.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7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0.xml><?xml version="1.0" encoding="utf-8"?>
<p:tagLst xmlns:a="http://schemas.openxmlformats.org/drawingml/2006/main" xmlns:r="http://schemas.openxmlformats.org/officeDocument/2006/relationships" xmlns:p="http://schemas.openxmlformats.org/presentationml/2006/main">
  <p:tag name="THINKCELLSHAPEDONOTDELETE" val="pXZXbKsMGPoZLQmYgW_FXfQ"/>
</p:tagLst>
</file>

<file path=ppt/tags/tag78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782.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783.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TXx4WOkxKN8wy0eet12dYw"/>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785.xml><?xml version="1.0" encoding="utf-8"?>
<p:tagLst xmlns:a="http://schemas.openxmlformats.org/drawingml/2006/main" xmlns:r="http://schemas.openxmlformats.org/officeDocument/2006/relationships" xmlns:p="http://schemas.openxmlformats.org/presentationml/2006/main">
  <p:tag name="THINKCELLSHAPEDONOTDELETE" val="tyJ6oA6SLKG4h7IDESuq3hA"/>
</p:tagLst>
</file>

<file path=ppt/tags/tag786.xml><?xml version="1.0" encoding="utf-8"?>
<p:tagLst xmlns:a="http://schemas.openxmlformats.org/drawingml/2006/main" xmlns:r="http://schemas.openxmlformats.org/officeDocument/2006/relationships" xmlns:p="http://schemas.openxmlformats.org/presentationml/2006/main">
  <p:tag name="THINKCELLSHAPEDONOTDELETE" val="tygrC0D163Wu1KpGVVAHoyA"/>
</p:tagLst>
</file>

<file path=ppt/tags/tag787.xml><?xml version="1.0" encoding="utf-8"?>
<p:tagLst xmlns:a="http://schemas.openxmlformats.org/drawingml/2006/main" xmlns:r="http://schemas.openxmlformats.org/officeDocument/2006/relationships" xmlns:p="http://schemas.openxmlformats.org/presentationml/2006/main">
  <p:tag name="THINKCELLSHAPEDONOTDELETE" val="tTfIMGdj1kVz9kfid1xRoqw"/>
</p:tagLst>
</file>

<file path=ppt/tags/tag788.xml><?xml version="1.0" encoding="utf-8"?>
<p:tagLst xmlns:a="http://schemas.openxmlformats.org/drawingml/2006/main" xmlns:r="http://schemas.openxmlformats.org/officeDocument/2006/relationships" xmlns:p="http://schemas.openxmlformats.org/presentationml/2006/main">
  <p:tag name="THINKCELLSHAPEDONOTDELETE" val="t2V4wAA8dJH7LFiJNVaLstQ"/>
</p:tagLst>
</file>

<file path=ppt/tags/tag789.xml><?xml version="1.0" encoding="utf-8"?>
<p:tagLst xmlns:a="http://schemas.openxmlformats.org/drawingml/2006/main" xmlns:r="http://schemas.openxmlformats.org/officeDocument/2006/relationships" xmlns:p="http://schemas.openxmlformats.org/presentationml/2006/main">
  <p:tag name="THINKCELLSHAPEDONOTDELETE" val="tBdMDM0HpEJ6_FNv_FgLN6Q"/>
</p:tagLst>
</file>

<file path=ppt/tags/tag790.xml><?xml version="1.0" encoding="utf-8"?>
<p:tagLst xmlns:a="http://schemas.openxmlformats.org/drawingml/2006/main" xmlns:r="http://schemas.openxmlformats.org/officeDocument/2006/relationships" xmlns:p="http://schemas.openxmlformats.org/presentationml/2006/main">
  <p:tag name="THINKCELLSHAPEDONOTDELETE" val="tREhSleGrtbsMmvWCJw1HFg"/>
</p:tagLst>
</file>

<file path=ppt/tags/tag791.xml><?xml version="1.0" encoding="utf-8"?>
<p:tagLst xmlns:a="http://schemas.openxmlformats.org/drawingml/2006/main" xmlns:r="http://schemas.openxmlformats.org/officeDocument/2006/relationships" xmlns:p="http://schemas.openxmlformats.org/presentationml/2006/main">
  <p:tag name="THINKCELLSHAPEDONOTDELETE" val="tITRb0Ow23yLAfUqCiZMj_A"/>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tl_NBIqXUjem2Y1SCX9Dwzw"/>
</p:tagLst>
</file>

<file path=ppt/tags/tag793.xml><?xml version="1.0" encoding="utf-8"?>
<p:tagLst xmlns:a="http://schemas.openxmlformats.org/drawingml/2006/main" xmlns:r="http://schemas.openxmlformats.org/officeDocument/2006/relationships" xmlns:p="http://schemas.openxmlformats.org/presentationml/2006/main">
  <p:tag name="THINKCELLSHAPEDONOTDELETE" val="txe16.qogR9jorXUBXdzXxA"/>
</p:tagLst>
</file>

<file path=ppt/tags/tag794.xml><?xml version="1.0" encoding="utf-8"?>
<p:tagLst xmlns:a="http://schemas.openxmlformats.org/drawingml/2006/main" xmlns:r="http://schemas.openxmlformats.org/officeDocument/2006/relationships" xmlns:p="http://schemas.openxmlformats.org/presentationml/2006/main">
  <p:tag name="THINKCELLSHAPEDONOTDELETE" val="t5ioedfFVyU5auvsGAF52Ag"/>
</p:tagLst>
</file>

<file path=ppt/tags/tag795.xml><?xml version="1.0" encoding="utf-8"?>
<p:tagLst xmlns:a="http://schemas.openxmlformats.org/drawingml/2006/main" xmlns:r="http://schemas.openxmlformats.org/officeDocument/2006/relationships" xmlns:p="http://schemas.openxmlformats.org/presentationml/2006/main">
  <p:tag name="THINKCELLSHAPEDONOTDELETE" val="temEt..WXOBXVz.wTGc9DcQ"/>
</p:tagLst>
</file>

<file path=ppt/tags/tag796.xml><?xml version="1.0" encoding="utf-8"?>
<p:tagLst xmlns:a="http://schemas.openxmlformats.org/drawingml/2006/main" xmlns:r="http://schemas.openxmlformats.org/officeDocument/2006/relationships" xmlns:p="http://schemas.openxmlformats.org/presentationml/2006/main">
  <p:tag name="THINKCELLSHAPEDONOTDELETE" val="tEdnKTTiw1rA56UNykMwSSw"/>
</p:tagLst>
</file>

<file path=ppt/tags/tag797.xml><?xml version="1.0" encoding="utf-8"?>
<p:tagLst xmlns:a="http://schemas.openxmlformats.org/drawingml/2006/main" xmlns:r="http://schemas.openxmlformats.org/officeDocument/2006/relationships" xmlns:p="http://schemas.openxmlformats.org/presentationml/2006/main">
  <p:tag name="THINKCELLSHAPEDONOTDELETE" val="tUH_3ksPVNKqI7DoNZ4nqmA"/>
</p:tagLst>
</file>

<file path=ppt/tags/tag798.xml><?xml version="1.0" encoding="utf-8"?>
<p:tagLst xmlns:a="http://schemas.openxmlformats.org/drawingml/2006/main" xmlns:r="http://schemas.openxmlformats.org/officeDocument/2006/relationships" xmlns:p="http://schemas.openxmlformats.org/presentationml/2006/main">
  <p:tag name="THINKCELLSHAPEDONOTDELETE" val="tlWcYu7Mg2cY.CQZvqN9X8w"/>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tVCFtbN.fGH5FqOGNPw936g"/>
</p:tagLst>
</file>

<file path=ppt/tags/tag800.xml><?xml version="1.0" encoding="utf-8"?>
<p:tagLst xmlns:a="http://schemas.openxmlformats.org/drawingml/2006/main" xmlns:r="http://schemas.openxmlformats.org/officeDocument/2006/relationships" xmlns:p="http://schemas.openxmlformats.org/presentationml/2006/main">
  <p:tag name="THINKCELLSHAPEDONOTDELETE" val="tmX8iNj2lvU3syQAR1lo1lQ"/>
</p:tagLst>
</file>

<file path=ppt/tags/tag801.xml><?xml version="1.0" encoding="utf-8"?>
<p:tagLst xmlns:a="http://schemas.openxmlformats.org/drawingml/2006/main" xmlns:r="http://schemas.openxmlformats.org/officeDocument/2006/relationships" xmlns:p="http://schemas.openxmlformats.org/presentationml/2006/main">
  <p:tag name="THINKCELLSHAPEDONOTDELETE" val="t_U19SmYEyl_rO9mN6_TTww"/>
</p:tagLst>
</file>

<file path=ppt/tags/tag802.xml><?xml version="1.0" encoding="utf-8"?>
<p:tagLst xmlns:a="http://schemas.openxmlformats.org/drawingml/2006/main" xmlns:r="http://schemas.openxmlformats.org/officeDocument/2006/relationships" xmlns:p="http://schemas.openxmlformats.org/presentationml/2006/main">
  <p:tag name="THINKCELLSHAPEDONOTDELETE" val="tA9YlidBnHwPxMq3h7_u9tA"/>
</p:tagLst>
</file>

<file path=ppt/tags/tag803.xml><?xml version="1.0" encoding="utf-8"?>
<p:tagLst xmlns:a="http://schemas.openxmlformats.org/drawingml/2006/main" xmlns:r="http://schemas.openxmlformats.org/officeDocument/2006/relationships" xmlns:p="http://schemas.openxmlformats.org/presentationml/2006/main">
  <p:tag name="THINKCELLSHAPEDONOTDELETE" val="tVUZgFoXBdf8vQ4xzdYOwZA"/>
</p:tagLst>
</file>

<file path=ppt/tags/tag804.xml><?xml version="1.0" encoding="utf-8"?>
<p:tagLst xmlns:a="http://schemas.openxmlformats.org/drawingml/2006/main" xmlns:r="http://schemas.openxmlformats.org/officeDocument/2006/relationships" xmlns:p="http://schemas.openxmlformats.org/presentationml/2006/main">
  <p:tag name="THINKCELLSHAPEDONOTDELETE" val="ta6clPUdoFvxYG.O3vY5ThQ"/>
</p:tagLst>
</file>

<file path=ppt/tags/tag805.xml><?xml version="1.0" encoding="utf-8"?>
<p:tagLst xmlns:a="http://schemas.openxmlformats.org/drawingml/2006/main" xmlns:r="http://schemas.openxmlformats.org/officeDocument/2006/relationships" xmlns:p="http://schemas.openxmlformats.org/presentationml/2006/main">
  <p:tag name="THINKCELLSHAPEDONOTDELETE" val="t4_PiTDbNqqumv9thGSggLg"/>
</p:tagLst>
</file>

<file path=ppt/tags/tag806.xml><?xml version="1.0" encoding="utf-8"?>
<p:tagLst xmlns:a="http://schemas.openxmlformats.org/drawingml/2006/main" xmlns:r="http://schemas.openxmlformats.org/officeDocument/2006/relationships" xmlns:p="http://schemas.openxmlformats.org/presentationml/2006/main">
  <p:tag name="THINKCELLSHAPEDONOTDELETE" val="twnjMNTE_3GMkeNpMZVo2Uw"/>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tVGHMPEf4NBC4NetNmOFhhw"/>
</p:tagLst>
</file>

<file path=ppt/tags/tag80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09.xml><?xml version="1.0" encoding="utf-8"?>
<p:tagLst xmlns:a="http://schemas.openxmlformats.org/drawingml/2006/main" xmlns:r="http://schemas.openxmlformats.org/officeDocument/2006/relationships" xmlns:p="http://schemas.openxmlformats.org/presentationml/2006/main">
  <p:tag name="SHAPENAME" val="5. Source"/>
</p:tagLst>
</file>

<file path=ppt/tags/tag810.xml><?xml version="1.0" encoding="utf-8"?>
<p:tagLst xmlns:a="http://schemas.openxmlformats.org/drawingml/2006/main" xmlns:r="http://schemas.openxmlformats.org/officeDocument/2006/relationships" xmlns:p="http://schemas.openxmlformats.org/presentationml/2006/main">
  <p:tag name="THINKCELLSHAPEDONOTDELETE" val="tMUfE3lq6kMaiTVw07GZlwg"/>
</p:tagLst>
</file>

<file path=ppt/tags/tag811.xml><?xml version="1.0" encoding="utf-8"?>
<p:tagLst xmlns:a="http://schemas.openxmlformats.org/drawingml/2006/main" xmlns:r="http://schemas.openxmlformats.org/officeDocument/2006/relationships" xmlns:p="http://schemas.openxmlformats.org/presentationml/2006/main">
  <p:tag name="THINKCELLSHAPEDONOTDELETE" val="t7dKrdKTbcr70kHSQ9U8XRA"/>
</p:tagLst>
</file>

<file path=ppt/tags/tag812.xml><?xml version="1.0" encoding="utf-8"?>
<p:tagLst xmlns:a="http://schemas.openxmlformats.org/drawingml/2006/main" xmlns:r="http://schemas.openxmlformats.org/officeDocument/2006/relationships" xmlns:p="http://schemas.openxmlformats.org/presentationml/2006/main">
  <p:tag name="THINKCELLSHAPEDONOTDELETE" val="tKTL_vdd_ONtgnXTvW_AAlw"/>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t7d2CipmU_Z4tFxe_dVA7iA"/>
</p:tagLst>
</file>

<file path=ppt/tags/tag814.xml><?xml version="1.0" encoding="utf-8"?>
<p:tagLst xmlns:a="http://schemas.openxmlformats.org/drawingml/2006/main" xmlns:r="http://schemas.openxmlformats.org/officeDocument/2006/relationships" xmlns:p="http://schemas.openxmlformats.org/presentationml/2006/main">
  <p:tag name="THINKCELLSHAPEDONOTDELETE" val="tjaKs6CbCdXW0hWT1sha1Wg"/>
</p:tagLst>
</file>

<file path=ppt/tags/tag815.xml><?xml version="1.0" encoding="utf-8"?>
<p:tagLst xmlns:a="http://schemas.openxmlformats.org/drawingml/2006/main" xmlns:r="http://schemas.openxmlformats.org/officeDocument/2006/relationships" xmlns:p="http://schemas.openxmlformats.org/presentationml/2006/main">
  <p:tag name="THINKCELLSHAPEDONOTDELETE" val="tFNIPo0k5G6DcBPl27I9P8A"/>
</p:tagLst>
</file>

<file path=ppt/tags/tag816.xml><?xml version="1.0" encoding="utf-8"?>
<p:tagLst xmlns:a="http://schemas.openxmlformats.org/drawingml/2006/main" xmlns:r="http://schemas.openxmlformats.org/officeDocument/2006/relationships" xmlns:p="http://schemas.openxmlformats.org/presentationml/2006/main">
  <p:tag name="THINKCELLSHAPEDONOTDELETE" val="tsDtoIUWxX_1MJ9It3oiU.g"/>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t9fQI0uUs2JnKyJ7DJLB.Lg"/>
</p:tagLst>
</file>

<file path=ppt/tags/tag818.xml><?xml version="1.0" encoding="utf-8"?>
<p:tagLst xmlns:a="http://schemas.openxmlformats.org/drawingml/2006/main" xmlns:r="http://schemas.openxmlformats.org/officeDocument/2006/relationships" xmlns:p="http://schemas.openxmlformats.org/presentationml/2006/main">
  <p:tag name="THINKCELLSHAPEDONOTDELETE" val="t_mogT54eFe1rqg2mUDBZZQ"/>
</p:tagLst>
</file>

<file path=ppt/tags/tag819.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820.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821.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822.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823.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8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2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2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82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29.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3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3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3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3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3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3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36.xml><?xml version="1.0" encoding="utf-8"?>
<p:tagLst xmlns:a="http://schemas.openxmlformats.org/drawingml/2006/main" xmlns:r="http://schemas.openxmlformats.org/officeDocument/2006/relationships" xmlns:p="http://schemas.openxmlformats.org/presentationml/2006/main">
  <p:tag name="SHAPENAME" val="5. Source"/>
</p:tagLst>
</file>

<file path=ppt/tags/tag83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38.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3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40.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4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42.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4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4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4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46.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4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48.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4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850.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8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5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85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855.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856.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857.xml><?xml version="1.0" encoding="utf-8"?>
<p:tagLst xmlns:a="http://schemas.openxmlformats.org/drawingml/2006/main" xmlns:r="http://schemas.openxmlformats.org/officeDocument/2006/relationships" xmlns:p="http://schemas.openxmlformats.org/presentationml/2006/main">
  <p:tag name="SHAPENAME" val="5. Source"/>
</p:tagLst>
</file>

<file path=ppt/tags/tag858.xml><?xml version="1.0" encoding="utf-8"?>
<p:tagLst xmlns:a="http://schemas.openxmlformats.org/drawingml/2006/main" xmlns:r="http://schemas.openxmlformats.org/officeDocument/2006/relationships" xmlns:p="http://schemas.openxmlformats.org/presentationml/2006/main">
  <p:tag name="THINKCELLSHAPEDONOTDELETE" val="tePUanwzwC5JTKe_PPyNBng"/>
</p:tagLst>
</file>

<file path=ppt/tags/tag859.xml><?xml version="1.0" encoding="utf-8"?>
<p:tagLst xmlns:a="http://schemas.openxmlformats.org/drawingml/2006/main" xmlns:r="http://schemas.openxmlformats.org/officeDocument/2006/relationships" xmlns:p="http://schemas.openxmlformats.org/presentationml/2006/main">
  <p:tag name="THINKCELLSHAPEDONOTDELETE" val="tpUQO9JtwQ38NSWfDUYgS4A"/>
</p:tagLst>
</file>

<file path=ppt/tags/tag860.xml><?xml version="1.0" encoding="utf-8"?>
<p:tagLst xmlns:a="http://schemas.openxmlformats.org/drawingml/2006/main" xmlns:r="http://schemas.openxmlformats.org/officeDocument/2006/relationships" xmlns:p="http://schemas.openxmlformats.org/presentationml/2006/main">
  <p:tag name="THINKCELLSHAPEDONOTDELETE" val="tABkjGhuk1Nl4oDqAWD5u.Q"/>
</p:tagLst>
</file>

<file path=ppt/tags/tag861.xml><?xml version="1.0" encoding="utf-8"?>
<p:tagLst xmlns:a="http://schemas.openxmlformats.org/drawingml/2006/main" xmlns:r="http://schemas.openxmlformats.org/officeDocument/2006/relationships" xmlns:p="http://schemas.openxmlformats.org/presentationml/2006/main">
  <p:tag name="THINKCELLSHAPEDONOTDELETE" val="tBC1ZVr.tW1PYReudhSjWZw"/>
</p:tagLst>
</file>

<file path=ppt/tags/tag862.xml><?xml version="1.0" encoding="utf-8"?>
<p:tagLst xmlns:a="http://schemas.openxmlformats.org/drawingml/2006/main" xmlns:r="http://schemas.openxmlformats.org/officeDocument/2006/relationships" xmlns:p="http://schemas.openxmlformats.org/presentationml/2006/main">
  <p:tag name="THINKCELLSHAPEDONOTDELETE" val="ttCMRieBVdBeSQKJkFeN00A"/>
</p:tagLst>
</file>

<file path=ppt/tags/tag863.xml><?xml version="1.0" encoding="utf-8"?>
<p:tagLst xmlns:a="http://schemas.openxmlformats.org/drawingml/2006/main" xmlns:r="http://schemas.openxmlformats.org/officeDocument/2006/relationships" xmlns:p="http://schemas.openxmlformats.org/presentationml/2006/main">
  <p:tag name="THINKCELLSHAPEDONOTDELETE" val="tARu8TUY.u3.9tRkC1AnmJw"/>
</p:tagLst>
</file>

<file path=ppt/tags/tag864.xml><?xml version="1.0" encoding="utf-8"?>
<p:tagLst xmlns:a="http://schemas.openxmlformats.org/drawingml/2006/main" xmlns:r="http://schemas.openxmlformats.org/officeDocument/2006/relationships" xmlns:p="http://schemas.openxmlformats.org/presentationml/2006/main">
  <p:tag name="THINKCELLSHAPEDONOTDELETE" val="tV.zZaGfFSLgSU0CsUC9lRA"/>
</p:tagLst>
</file>

<file path=ppt/tags/tag865.xml><?xml version="1.0" encoding="utf-8"?>
<p:tagLst xmlns:a="http://schemas.openxmlformats.org/drawingml/2006/main" xmlns:r="http://schemas.openxmlformats.org/officeDocument/2006/relationships" xmlns:p="http://schemas.openxmlformats.org/presentationml/2006/main">
  <p:tag name="THINKCELLSHAPEDONOTDELETE" val="t8bNI.nspETHvV3QJovSbXA"/>
</p:tagLst>
</file>

<file path=ppt/tags/tag866.xml><?xml version="1.0" encoding="utf-8"?>
<p:tagLst xmlns:a="http://schemas.openxmlformats.org/drawingml/2006/main" xmlns:r="http://schemas.openxmlformats.org/officeDocument/2006/relationships" xmlns:p="http://schemas.openxmlformats.org/presentationml/2006/main">
  <p:tag name="THINKCELLSHAPEDONOTDELETE" val="tF9ORNkBnB_GfEIAyPWQv3A"/>
</p:tagLst>
</file>

<file path=ppt/tags/tag867.xml><?xml version="1.0" encoding="utf-8"?>
<p:tagLst xmlns:a="http://schemas.openxmlformats.org/drawingml/2006/main" xmlns:r="http://schemas.openxmlformats.org/officeDocument/2006/relationships" xmlns:p="http://schemas.openxmlformats.org/presentationml/2006/main">
  <p:tag name="THINKCELLSHAPEDONOTDELETE" val="tQnAWBMYmVDAexyKwzflj6Q"/>
</p:tagLst>
</file>

<file path=ppt/tags/tag868.xml><?xml version="1.0" encoding="utf-8"?>
<p:tagLst xmlns:a="http://schemas.openxmlformats.org/drawingml/2006/main" xmlns:r="http://schemas.openxmlformats.org/officeDocument/2006/relationships" xmlns:p="http://schemas.openxmlformats.org/presentationml/2006/main">
  <p:tag name="THINKCELLSHAPEDONOTDELETE" val="t4CB7BumB7OyiWYfuEv9h_g"/>
</p:tagLst>
</file>

<file path=ppt/tags/tag869.xml><?xml version="1.0" encoding="utf-8"?>
<p:tagLst xmlns:a="http://schemas.openxmlformats.org/drawingml/2006/main" xmlns:r="http://schemas.openxmlformats.org/officeDocument/2006/relationships" xmlns:p="http://schemas.openxmlformats.org/presentationml/2006/main">
  <p:tag name="THINKCELLSHAPEDONOTDELETE" val="tv1KN8whNsHcfeq8HSwRbuQ"/>
</p:tagLst>
</file>

<file path=ppt/tags/tag870.xml><?xml version="1.0" encoding="utf-8"?>
<p:tagLst xmlns:a="http://schemas.openxmlformats.org/drawingml/2006/main" xmlns:r="http://schemas.openxmlformats.org/officeDocument/2006/relationships" xmlns:p="http://schemas.openxmlformats.org/presentationml/2006/main">
  <p:tag name="THINKCELLSHAPEDONOTDELETE" val="tbgoeT.dZLrr.Fnco.RAuEw"/>
</p:tagLst>
</file>

<file path=ppt/tags/tag871.xml><?xml version="1.0" encoding="utf-8"?>
<p:tagLst xmlns:a="http://schemas.openxmlformats.org/drawingml/2006/main" xmlns:r="http://schemas.openxmlformats.org/officeDocument/2006/relationships" xmlns:p="http://schemas.openxmlformats.org/presentationml/2006/main">
  <p:tag name="THINKCELLSHAPEDONOTDELETE" val="t7KAwsT_qFWxfc2P0pEBbMA"/>
</p:tagLst>
</file>

<file path=ppt/tags/tag872.xml><?xml version="1.0" encoding="utf-8"?>
<p:tagLst xmlns:a="http://schemas.openxmlformats.org/drawingml/2006/main" xmlns:r="http://schemas.openxmlformats.org/officeDocument/2006/relationships" xmlns:p="http://schemas.openxmlformats.org/presentationml/2006/main">
  <p:tag name="THINKCELLSHAPEDONOTDELETE" val="t3u63_GzcPrZnGbCuMDhvJA"/>
</p:tagLst>
</file>

<file path=ppt/tags/tag873.xml><?xml version="1.0" encoding="utf-8"?>
<p:tagLst xmlns:a="http://schemas.openxmlformats.org/drawingml/2006/main" xmlns:r="http://schemas.openxmlformats.org/officeDocument/2006/relationships" xmlns:p="http://schemas.openxmlformats.org/presentationml/2006/main">
  <p:tag name="THINKCELLSHAPEDONOTDELETE" val="tZ1wUnO2rMmON2yohEjfdKw"/>
</p:tagLst>
</file>

<file path=ppt/tags/tag874.xml><?xml version="1.0" encoding="utf-8"?>
<p:tagLst xmlns:a="http://schemas.openxmlformats.org/drawingml/2006/main" xmlns:r="http://schemas.openxmlformats.org/officeDocument/2006/relationships" xmlns:p="http://schemas.openxmlformats.org/presentationml/2006/main">
  <p:tag name="THINKCELLSHAPEDONOTDELETE" val="tB7JpbkzOEmmg6S4jfs7r4Q"/>
</p:tagLst>
</file>

<file path=ppt/tags/tag875.xml><?xml version="1.0" encoding="utf-8"?>
<p:tagLst xmlns:a="http://schemas.openxmlformats.org/drawingml/2006/main" xmlns:r="http://schemas.openxmlformats.org/officeDocument/2006/relationships" xmlns:p="http://schemas.openxmlformats.org/presentationml/2006/main">
  <p:tag name="THINKCELLSHAPEDONOTDELETE" val="t4WlyPNlDpsifi0ElMvwAsA"/>
</p:tagLst>
</file>

<file path=ppt/tags/tag876.xml><?xml version="1.0" encoding="utf-8"?>
<p:tagLst xmlns:a="http://schemas.openxmlformats.org/drawingml/2006/main" xmlns:r="http://schemas.openxmlformats.org/officeDocument/2006/relationships" xmlns:p="http://schemas.openxmlformats.org/presentationml/2006/main">
  <p:tag name="THINKCELLSHAPEDONOTDELETE" val="psk3URo8zJqvJeRUwPxlaPw"/>
</p:tagLst>
</file>

<file path=ppt/tags/tag877.xml><?xml version="1.0" encoding="utf-8"?>
<p:tagLst xmlns:a="http://schemas.openxmlformats.org/drawingml/2006/main" xmlns:r="http://schemas.openxmlformats.org/officeDocument/2006/relationships" xmlns:p="http://schemas.openxmlformats.org/presentationml/2006/main">
  <p:tag name="THINKCELLSHAPEDONOTDELETE" val="pu.Ivq9vnA47Ivan3HdmWvA"/>
</p:tagLst>
</file>

<file path=ppt/tags/tag878.xml><?xml version="1.0" encoding="utf-8"?>
<p:tagLst xmlns:a="http://schemas.openxmlformats.org/drawingml/2006/main" xmlns:r="http://schemas.openxmlformats.org/officeDocument/2006/relationships" xmlns:p="http://schemas.openxmlformats.org/presentationml/2006/main">
  <p:tag name="THINKCELLSHAPEDONOTDELETE" val="tQW6Tgmo8iDC_nkaLhVrjhQ"/>
</p:tagLst>
</file>

<file path=ppt/tags/tag879.xml><?xml version="1.0" encoding="utf-8"?>
<p:tagLst xmlns:a="http://schemas.openxmlformats.org/drawingml/2006/main" xmlns:r="http://schemas.openxmlformats.org/officeDocument/2006/relationships" xmlns:p="http://schemas.openxmlformats.org/presentationml/2006/main">
  <p:tag name="THINKCELLSHAPEDONOTDELETE" val="tQ9q7rOd.dcJ_WWeVDhW9Cw"/>
</p:tagLst>
</file>

<file path=ppt/tags/tag880.xml><?xml version="1.0" encoding="utf-8"?>
<p:tagLst xmlns:a="http://schemas.openxmlformats.org/drawingml/2006/main" xmlns:r="http://schemas.openxmlformats.org/officeDocument/2006/relationships" xmlns:p="http://schemas.openxmlformats.org/presentationml/2006/main">
  <p:tag name="THINKCELLSHAPEDONOTDELETE" val="tUEniL09o7qMulweQpsulOQ"/>
</p:tagLst>
</file>

<file path=ppt/tags/tag881.xml><?xml version="1.0" encoding="utf-8"?>
<p:tagLst xmlns:a="http://schemas.openxmlformats.org/drawingml/2006/main" xmlns:r="http://schemas.openxmlformats.org/officeDocument/2006/relationships" xmlns:p="http://schemas.openxmlformats.org/presentationml/2006/main">
  <p:tag name="THINKCELLSHAPEDONOTDELETE" val="tkMfDoBakIiONN6izbMTl8w"/>
</p:tagLst>
</file>

<file path=ppt/tags/tag882.xml><?xml version="1.0" encoding="utf-8"?>
<p:tagLst xmlns:a="http://schemas.openxmlformats.org/drawingml/2006/main" xmlns:r="http://schemas.openxmlformats.org/officeDocument/2006/relationships" xmlns:p="http://schemas.openxmlformats.org/presentationml/2006/main">
  <p:tag name="THINKCELLSHAPEDONOTDELETE" val="tcNQkUnK0Iux.CYMYcDDZKw"/>
</p:tagLst>
</file>

<file path=ppt/tags/tag883.xml><?xml version="1.0" encoding="utf-8"?>
<p:tagLst xmlns:a="http://schemas.openxmlformats.org/drawingml/2006/main" xmlns:r="http://schemas.openxmlformats.org/officeDocument/2006/relationships" xmlns:p="http://schemas.openxmlformats.org/presentationml/2006/main">
  <p:tag name="THINKCELLSHAPEDONOTDELETE" val="ttM3biskKOinjzzgQ_jC30A"/>
</p:tagLst>
</file>

<file path=ppt/tags/tag884.xml><?xml version="1.0" encoding="utf-8"?>
<p:tagLst xmlns:a="http://schemas.openxmlformats.org/drawingml/2006/main" xmlns:r="http://schemas.openxmlformats.org/officeDocument/2006/relationships" xmlns:p="http://schemas.openxmlformats.org/presentationml/2006/main">
  <p:tag name="THINKCELLSHAPEDONOTDELETE" val="tDWTntuUICIvRDXyLzRdrXg"/>
</p:tagLst>
</file>

<file path=ppt/tags/tag8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6.xml><?xml version="1.0" encoding="utf-8"?>
<p:tagLst xmlns:a="http://schemas.openxmlformats.org/drawingml/2006/main" xmlns:r="http://schemas.openxmlformats.org/officeDocument/2006/relationships" xmlns:p="http://schemas.openxmlformats.org/presentationml/2006/main">
  <p:tag name="SHAPENAME" val="3. Subtitle"/>
</p:tagLst>
</file>

<file path=ppt/tags/tag8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89.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10"/>
  <p:tag name="WIDTH" val="276.6667"/>
</p:tagLst>
</file>

<file path=ppt/tags/tag890.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40"/>
  <p:tag name="WIDTH" val="276.6667"/>
</p:tagLst>
</file>

<file path=ppt/tags/tag891.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892.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350"/>
  <p:tag name="WIDTH" val="276.6667"/>
</p:tagLst>
</file>

<file path=ppt/tags/tag893.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10"/>
  <p:tag name="WIDTH" val="276.6667"/>
</p:tagLst>
</file>

<file path=ppt/tags/tag894.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40"/>
  <p:tag name="WIDTH" val="276.6667"/>
</p:tagLst>
</file>

<file path=ppt/tags/tag89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70"/>
  <p:tag name="WIDTH" val="276.6667"/>
</p:tagLst>
</file>

<file path=ppt/tags/tag896.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00"/>
  <p:tag name="WIDTH" val="276.6667"/>
</p:tagLst>
</file>

<file path=ppt/tags/tag897.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30"/>
  <p:tag name="WIDTH" val="276.6667"/>
</p:tagLst>
</file>

<file path=ppt/tags/tag89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60"/>
  <p:tag name="WIDTH" val="276.6667"/>
</p:tagLst>
</file>

<file path=ppt/tags/tag89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900.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901.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90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80"/>
  <p:tag name="WIDTH" val="276.6667"/>
</p:tagLst>
</file>

<file path=ppt/tags/tag90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10"/>
  <p:tag name="WIDTH" val="276.6667"/>
</p:tagLst>
</file>

<file path=ppt/tags/tag904.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40"/>
  <p:tag name="WIDTH" val="276.6667"/>
</p:tagLst>
</file>

<file path=ppt/tags/tag905.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70"/>
  <p:tag name="WIDTH" val="276.6667"/>
</p:tagLst>
</file>

<file path=ppt/tags/tag90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907.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908.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60"/>
  <p:tag name="WIDTH" val="276.6667"/>
</p:tagLst>
</file>

<file path=ppt/tags/tag90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91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911.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912.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80"/>
  <p:tag name="WIDTH" val="276.6667"/>
</p:tagLst>
</file>

<file path=ppt/tags/tag913.xml><?xml version="1.0" encoding="utf-8"?>
<p:tagLst xmlns:a="http://schemas.openxmlformats.org/drawingml/2006/main" xmlns:r="http://schemas.openxmlformats.org/officeDocument/2006/relationships" xmlns:p="http://schemas.openxmlformats.org/presentationml/2006/main">
  <p:tag name="MTNUMBER" val="0.0761855882947266"/>
  <p:tag name="MTTABLE" val="HTitleDiv"/>
</p:tagLst>
</file>

<file path=ppt/tags/tag914.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15.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16.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17.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18.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19.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20.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21.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22.xml><?xml version="1.0" encoding="utf-8"?>
<p:tagLst xmlns:a="http://schemas.openxmlformats.org/drawingml/2006/main" xmlns:r="http://schemas.openxmlformats.org/officeDocument/2006/relationships" xmlns:p="http://schemas.openxmlformats.org/presentationml/2006/main">
  <p:tag name="NAME" val="TrackerNumBlue"/>
</p:tagLst>
</file>

<file path=ppt/tags/tag923.xml><?xml version="1.0" encoding="utf-8"?>
<p:tagLst xmlns:a="http://schemas.openxmlformats.org/drawingml/2006/main" xmlns:r="http://schemas.openxmlformats.org/officeDocument/2006/relationships" xmlns:p="http://schemas.openxmlformats.org/presentationml/2006/main">
  <p:tag name="NAME" val="TrackerNumBlue"/>
</p:tagLst>
</file>

<file path=ppt/tags/tag924.xml><?xml version="1.0" encoding="utf-8"?>
<p:tagLst xmlns:a="http://schemas.openxmlformats.org/drawingml/2006/main" xmlns:r="http://schemas.openxmlformats.org/officeDocument/2006/relationships" xmlns:p="http://schemas.openxmlformats.org/presentationml/2006/main">
  <p:tag name="NAME" val="TrackerNumBlue"/>
</p:tagLst>
</file>

<file path=ppt/tags/tag925.xml><?xml version="1.0" encoding="utf-8"?>
<p:tagLst xmlns:a="http://schemas.openxmlformats.org/drawingml/2006/main" xmlns:r="http://schemas.openxmlformats.org/officeDocument/2006/relationships" xmlns:p="http://schemas.openxmlformats.org/presentationml/2006/main">
  <p:tag name="NAME" val="TrackerNumBlue"/>
</p:tagLst>
</file>

<file path=ppt/tags/tag926.xml><?xml version="1.0" encoding="utf-8"?>
<p:tagLst xmlns:a="http://schemas.openxmlformats.org/drawingml/2006/main" xmlns:r="http://schemas.openxmlformats.org/officeDocument/2006/relationships" xmlns:p="http://schemas.openxmlformats.org/presentationml/2006/main">
  <p:tag name="NAME" val="TrackerNumBlue"/>
</p:tagLst>
</file>

<file path=ppt/tags/tag927.xml><?xml version="1.0" encoding="utf-8"?>
<p:tagLst xmlns:a="http://schemas.openxmlformats.org/drawingml/2006/main" xmlns:r="http://schemas.openxmlformats.org/officeDocument/2006/relationships" xmlns:p="http://schemas.openxmlformats.org/presentationml/2006/main">
  <p:tag name="NAME" val="TrackerNumBlue"/>
</p:tagLst>
</file>

<file path=ppt/tags/tag928.xml><?xml version="1.0" encoding="utf-8"?>
<p:tagLst xmlns:a="http://schemas.openxmlformats.org/drawingml/2006/main" xmlns:r="http://schemas.openxmlformats.org/officeDocument/2006/relationships" xmlns:p="http://schemas.openxmlformats.org/presentationml/2006/main">
  <p:tag name="NAME" val="TrackerNumBlue"/>
</p:tagLst>
</file>

<file path=ppt/tags/tag929.xml><?xml version="1.0" encoding="utf-8"?>
<p:tagLst xmlns:a="http://schemas.openxmlformats.org/drawingml/2006/main" xmlns:r="http://schemas.openxmlformats.org/officeDocument/2006/relationships" xmlns:p="http://schemas.openxmlformats.org/presentationml/2006/main">
  <p:tag name="NAME" val="TrackerNumBlue"/>
</p:tagLst>
</file>

<file path=ppt/tags/tag930.xml><?xml version="1.0" encoding="utf-8"?>
<p:tagLst xmlns:a="http://schemas.openxmlformats.org/drawingml/2006/main" xmlns:r="http://schemas.openxmlformats.org/officeDocument/2006/relationships" xmlns:p="http://schemas.openxmlformats.org/presentationml/2006/main">
  <p:tag name="NAME" val="TrackerNumBlue"/>
</p:tagLst>
</file>

<file path=ppt/tags/tag9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34.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10"/>
  <p:tag name="WIDTH" val="276.6667"/>
</p:tagLst>
</file>

<file path=ppt/tags/tag935.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40"/>
  <p:tag name="WIDTH" val="276.6667"/>
</p:tagLst>
</file>

<file path=ppt/tags/tag936.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937.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10"/>
  <p:tag name="WIDTH" val="276.6667"/>
</p:tagLst>
</file>

<file path=ppt/tags/tag938.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10"/>
  <p:tag name="WIDTH" val="276.6667"/>
</p:tagLst>
</file>

<file path=ppt/tags/tag939.xml><?xml version="1.0" encoding="utf-8"?>
<p:tagLst xmlns:a="http://schemas.openxmlformats.org/drawingml/2006/main" xmlns:r="http://schemas.openxmlformats.org/officeDocument/2006/relationships" xmlns:p="http://schemas.openxmlformats.org/presentationml/2006/main">
  <p:tag name="MTNUMBER" val="0.0761855882947266"/>
  <p:tag name="MTTABLE" val="HTitleDiv"/>
</p:tagLst>
</file>

<file path=ppt/tags/tag940.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41.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42.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43.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44.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45.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46.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40"/>
  <p:tag name="WIDTH" val="276.6667"/>
</p:tagLst>
</file>

<file path=ppt/tags/tag947.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40"/>
  <p:tag name="WIDTH" val="276.6667"/>
</p:tagLst>
</file>

<file path=ppt/tags/tag948.xml><?xml version="1.0" encoding="utf-8"?>
<p:tagLst xmlns:a="http://schemas.openxmlformats.org/drawingml/2006/main" xmlns:r="http://schemas.openxmlformats.org/officeDocument/2006/relationships" xmlns:p="http://schemas.openxmlformats.org/presentationml/2006/main">
  <p:tag name="NAME" val="TrackerNumBlue"/>
</p:tagLst>
</file>

<file path=ppt/tags/tag94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70"/>
  <p:tag name="WIDTH" val="276.6667"/>
</p:tagLst>
</file>

<file path=ppt/tags/tag95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70"/>
  <p:tag name="WIDTH" val="276.6667"/>
</p:tagLst>
</file>

<file path=ppt/tags/tag951.xml><?xml version="1.0" encoding="utf-8"?>
<p:tagLst xmlns:a="http://schemas.openxmlformats.org/drawingml/2006/main" xmlns:r="http://schemas.openxmlformats.org/officeDocument/2006/relationships" xmlns:p="http://schemas.openxmlformats.org/presentationml/2006/main">
  <p:tag name="NAME" val="TrackerNumBlue"/>
</p:tagLst>
</file>

<file path=ppt/tags/tag95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00"/>
  <p:tag name="WIDTH" val="276.6667"/>
</p:tagLst>
</file>

<file path=ppt/tags/tag95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954.xml><?xml version="1.0" encoding="utf-8"?>
<p:tagLst xmlns:a="http://schemas.openxmlformats.org/drawingml/2006/main" xmlns:r="http://schemas.openxmlformats.org/officeDocument/2006/relationships" xmlns:p="http://schemas.openxmlformats.org/presentationml/2006/main">
  <p:tag name="NAME" val="TrackerNumBlue"/>
</p:tagLst>
</file>

<file path=ppt/tags/tag95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30"/>
  <p:tag name="WIDTH" val="276.6667"/>
</p:tagLst>
</file>

<file path=ppt/tags/tag95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957.xml><?xml version="1.0" encoding="utf-8"?>
<p:tagLst xmlns:a="http://schemas.openxmlformats.org/drawingml/2006/main" xmlns:r="http://schemas.openxmlformats.org/officeDocument/2006/relationships" xmlns:p="http://schemas.openxmlformats.org/presentationml/2006/main">
  <p:tag name="NAME" val="TrackerNumBlue"/>
</p:tagLst>
</file>

<file path=ppt/tags/tag95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60"/>
  <p:tag name="WIDTH" val="276.6667"/>
</p:tagLst>
</file>

<file path=ppt/tags/tag95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60"/>
  <p:tag name="WIDTH" val="276.6667"/>
</p:tagLst>
</file>

<file path=ppt/tags/tag960.xml><?xml version="1.0" encoding="utf-8"?>
<p:tagLst xmlns:a="http://schemas.openxmlformats.org/drawingml/2006/main" xmlns:r="http://schemas.openxmlformats.org/officeDocument/2006/relationships" xmlns:p="http://schemas.openxmlformats.org/presentationml/2006/main">
  <p:tag name="NAME" val="TrackerNumBlue"/>
</p:tagLst>
</file>

<file path=ppt/tags/tag961.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962.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963.xml><?xml version="1.0" encoding="utf-8"?>
<p:tagLst xmlns:a="http://schemas.openxmlformats.org/drawingml/2006/main" xmlns:r="http://schemas.openxmlformats.org/officeDocument/2006/relationships" xmlns:p="http://schemas.openxmlformats.org/presentationml/2006/main">
  <p:tag name="NAME" val="TrackerNumBlue"/>
</p:tagLst>
</file>

<file path=ppt/tags/tag964.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965.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966.xml><?xml version="1.0" encoding="utf-8"?>
<p:tagLst xmlns:a="http://schemas.openxmlformats.org/drawingml/2006/main" xmlns:r="http://schemas.openxmlformats.org/officeDocument/2006/relationships" xmlns:p="http://schemas.openxmlformats.org/presentationml/2006/main">
  <p:tag name="NAME" val="TrackerNumBlue"/>
</p:tagLst>
</file>

<file path=ppt/tags/tag967.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96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96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970.xml><?xml version="1.0" encoding="utf-8"?>
<p:tagLst xmlns:a="http://schemas.openxmlformats.org/drawingml/2006/main" xmlns:r="http://schemas.openxmlformats.org/officeDocument/2006/relationships" xmlns:p="http://schemas.openxmlformats.org/presentationml/2006/main">
  <p:tag name="NAME" val="TrackerNumBlue"/>
</p:tagLst>
</file>

<file path=ppt/tags/tag971.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9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975.xml><?xml version="1.0" encoding="utf-8"?>
<p:tagLst xmlns:a="http://schemas.openxmlformats.org/drawingml/2006/main" xmlns:r="http://schemas.openxmlformats.org/officeDocument/2006/relationships" xmlns:p="http://schemas.openxmlformats.org/presentationml/2006/main">
  <p:tag name="SHAPENAME" val="5. Source"/>
</p:tagLst>
</file>

<file path=ppt/tags/tag976.xml><?xml version="1.0" encoding="utf-8"?>
<p:tagLst xmlns:a="http://schemas.openxmlformats.org/drawingml/2006/main" xmlns:r="http://schemas.openxmlformats.org/officeDocument/2006/relationships" xmlns:p="http://schemas.openxmlformats.org/presentationml/2006/main">
  <p:tag name="THINKCELLSHAPEDONOTDELETE" val="tkmDNw_2WkRDVmhXU_Ua8ig"/>
</p:tagLst>
</file>

<file path=ppt/tags/tag977.xml><?xml version="1.0" encoding="utf-8"?>
<p:tagLst xmlns:a="http://schemas.openxmlformats.org/drawingml/2006/main" xmlns:r="http://schemas.openxmlformats.org/officeDocument/2006/relationships" xmlns:p="http://schemas.openxmlformats.org/presentationml/2006/main">
  <p:tag name="THINKCELLSHAPEDONOTDELETE" val="thbE8tzZu1c3lOGR83odvFg"/>
</p:tagLst>
</file>

<file path=ppt/tags/tag978.xml><?xml version="1.0" encoding="utf-8"?>
<p:tagLst xmlns:a="http://schemas.openxmlformats.org/drawingml/2006/main" xmlns:r="http://schemas.openxmlformats.org/officeDocument/2006/relationships" xmlns:p="http://schemas.openxmlformats.org/presentationml/2006/main">
  <p:tag name="THINKCELLSHAPEDONOTDELETE" val="t2isPdA2MwAWNxVmHeLozUA"/>
</p:tagLst>
</file>

<file path=ppt/tags/tag979.xml><?xml version="1.0" encoding="utf-8"?>
<p:tagLst xmlns:a="http://schemas.openxmlformats.org/drawingml/2006/main" xmlns:r="http://schemas.openxmlformats.org/officeDocument/2006/relationships" xmlns:p="http://schemas.openxmlformats.org/presentationml/2006/main">
  <p:tag name="THINKCELLSHAPEDONOTDELETE" val="tGJ62rP4iCaytfsFPn6Pehw"/>
</p:tagLst>
</file>

<file path=ppt/tags/tag980.xml><?xml version="1.0" encoding="utf-8"?>
<p:tagLst xmlns:a="http://schemas.openxmlformats.org/drawingml/2006/main" xmlns:r="http://schemas.openxmlformats.org/officeDocument/2006/relationships" xmlns:p="http://schemas.openxmlformats.org/presentationml/2006/main">
  <p:tag name="THINKCELLSHAPEDONOTDELETE" val="tgu8rDG3FA_Y220roxQwaDw"/>
</p:tagLst>
</file>

<file path=ppt/tags/tag981.xml><?xml version="1.0" encoding="utf-8"?>
<p:tagLst xmlns:a="http://schemas.openxmlformats.org/drawingml/2006/main" xmlns:r="http://schemas.openxmlformats.org/officeDocument/2006/relationships" xmlns:p="http://schemas.openxmlformats.org/presentationml/2006/main">
  <p:tag name="THINKCELLSHAPEDONOTDELETE" val="t5a7gH3mBdaMbIqTkzmDTlQ"/>
</p:tagLst>
</file>

<file path=ppt/tags/tag982.xml><?xml version="1.0" encoding="utf-8"?>
<p:tagLst xmlns:a="http://schemas.openxmlformats.org/drawingml/2006/main" xmlns:r="http://schemas.openxmlformats.org/officeDocument/2006/relationships" xmlns:p="http://schemas.openxmlformats.org/presentationml/2006/main">
  <p:tag name="THINKCELLSHAPEDONOTDELETE" val="tp_SIPn3ZdAf4ij724PBD2A"/>
</p:tagLst>
</file>

<file path=ppt/tags/tag983.xml><?xml version="1.0" encoding="utf-8"?>
<p:tagLst xmlns:a="http://schemas.openxmlformats.org/drawingml/2006/main" xmlns:r="http://schemas.openxmlformats.org/officeDocument/2006/relationships" xmlns:p="http://schemas.openxmlformats.org/presentationml/2006/main">
  <p:tag name="THINKCELLSHAPEDONOTDELETE" val="tI.hppHVMG5429kIuZybhNA"/>
</p:tagLst>
</file>

<file path=ppt/tags/tag984.xml><?xml version="1.0" encoding="utf-8"?>
<p:tagLst xmlns:a="http://schemas.openxmlformats.org/drawingml/2006/main" xmlns:r="http://schemas.openxmlformats.org/officeDocument/2006/relationships" xmlns:p="http://schemas.openxmlformats.org/presentationml/2006/main">
  <p:tag name="THINKCELLSHAPEDONOTDELETE" val="t9_QPwwPbGwV5tfQ4iyvg.A"/>
</p:tagLst>
</file>

<file path=ppt/tags/tag985.xml><?xml version="1.0" encoding="utf-8"?>
<p:tagLst xmlns:a="http://schemas.openxmlformats.org/drawingml/2006/main" xmlns:r="http://schemas.openxmlformats.org/officeDocument/2006/relationships" xmlns:p="http://schemas.openxmlformats.org/presentationml/2006/main">
  <p:tag name="THINKCELLSHAPEDONOTDELETE" val="tqJqEHjV4r0DMVFAxzJjLOg"/>
</p:tagLst>
</file>

<file path=ppt/tags/tag986.xml><?xml version="1.0" encoding="utf-8"?>
<p:tagLst xmlns:a="http://schemas.openxmlformats.org/drawingml/2006/main" xmlns:r="http://schemas.openxmlformats.org/officeDocument/2006/relationships" xmlns:p="http://schemas.openxmlformats.org/presentationml/2006/main">
  <p:tag name="THINKCELLSHAPEDONOTDELETE" val="tWVpsc4jXAEXpjMj199gHZw"/>
</p:tagLst>
</file>

<file path=ppt/tags/tag987.xml><?xml version="1.0" encoding="utf-8"?>
<p:tagLst xmlns:a="http://schemas.openxmlformats.org/drawingml/2006/main" xmlns:r="http://schemas.openxmlformats.org/officeDocument/2006/relationships" xmlns:p="http://schemas.openxmlformats.org/presentationml/2006/main">
  <p:tag name="THINKCELLSHAPEDONOTDELETE" val="t4qve3fbO5dI3YxEpdU6uvQ"/>
</p:tagLst>
</file>

<file path=ppt/tags/tag988.xml><?xml version="1.0" encoding="utf-8"?>
<p:tagLst xmlns:a="http://schemas.openxmlformats.org/drawingml/2006/main" xmlns:r="http://schemas.openxmlformats.org/officeDocument/2006/relationships" xmlns:p="http://schemas.openxmlformats.org/presentationml/2006/main">
  <p:tag name="THINKCELLSHAPEDONOTDELETE" val="tLjDPqWiD.SKNCnrDsutF4A"/>
</p:tagLst>
</file>

<file path=ppt/tags/tag989.xml><?xml version="1.0" encoding="utf-8"?>
<p:tagLst xmlns:a="http://schemas.openxmlformats.org/drawingml/2006/main" xmlns:r="http://schemas.openxmlformats.org/officeDocument/2006/relationships" xmlns:p="http://schemas.openxmlformats.org/presentationml/2006/main">
  <p:tag name="THINKCELLSHAPEDONOTDELETE" val="tlKeZbmuTzHu1.vLHJQm_.Q"/>
</p:tagLst>
</file>

<file path=ppt/tags/tag990.xml><?xml version="1.0" encoding="utf-8"?>
<p:tagLst xmlns:a="http://schemas.openxmlformats.org/drawingml/2006/main" xmlns:r="http://schemas.openxmlformats.org/officeDocument/2006/relationships" xmlns:p="http://schemas.openxmlformats.org/presentationml/2006/main">
  <p:tag name="THINKCELLSHAPEDONOTDELETE" val="tfpQiGFOg3C0cn31Tmc9gDQ"/>
</p:tagLst>
</file>

<file path=ppt/tags/tag991.xml><?xml version="1.0" encoding="utf-8"?>
<p:tagLst xmlns:a="http://schemas.openxmlformats.org/drawingml/2006/main" xmlns:r="http://schemas.openxmlformats.org/officeDocument/2006/relationships" xmlns:p="http://schemas.openxmlformats.org/presentationml/2006/main">
  <p:tag name="THINKCELLSHAPEDONOTDELETE" val="tBGwEIyERUFFGuQIODjb_Zw"/>
</p:tagLst>
</file>

<file path=ppt/tags/tag992.xml><?xml version="1.0" encoding="utf-8"?>
<p:tagLst xmlns:a="http://schemas.openxmlformats.org/drawingml/2006/main" xmlns:r="http://schemas.openxmlformats.org/officeDocument/2006/relationships" xmlns:p="http://schemas.openxmlformats.org/presentationml/2006/main">
  <p:tag name="THINKCELLSHAPEDONOTDELETE" val="tzZbmito87hKGX5Pdn3w0hw"/>
</p:tagLst>
</file>

<file path=ppt/tags/tag993.xml><?xml version="1.0" encoding="utf-8"?>
<p:tagLst xmlns:a="http://schemas.openxmlformats.org/drawingml/2006/main" xmlns:r="http://schemas.openxmlformats.org/officeDocument/2006/relationships" xmlns:p="http://schemas.openxmlformats.org/presentationml/2006/main">
  <p:tag name="THINKCELLSHAPEDONOTDELETE" val="twD4Lm7Z.WQ8NI0DH0uE.Sw"/>
</p:tagLst>
</file>

<file path=ppt/tags/tag994.xml><?xml version="1.0" encoding="utf-8"?>
<p:tagLst xmlns:a="http://schemas.openxmlformats.org/drawingml/2006/main" xmlns:r="http://schemas.openxmlformats.org/officeDocument/2006/relationships" xmlns:p="http://schemas.openxmlformats.org/presentationml/2006/main">
  <p:tag name="THINKCELLSHAPEDONOTDELETE" val="tXlCgaVfs0E2pCpi.iK_V6g"/>
</p:tagLst>
</file>

<file path=ppt/tags/tag995.xml><?xml version="1.0" encoding="utf-8"?>
<p:tagLst xmlns:a="http://schemas.openxmlformats.org/drawingml/2006/main" xmlns:r="http://schemas.openxmlformats.org/officeDocument/2006/relationships" xmlns:p="http://schemas.openxmlformats.org/presentationml/2006/main">
  <p:tag name="THINKCELLSHAPEDONOTDELETE" val="tjYvf2lCr2ADxr_LYTmUzwQ"/>
</p:tagLst>
</file>

<file path=ppt/tags/tag996.xml><?xml version="1.0" encoding="utf-8"?>
<p:tagLst xmlns:a="http://schemas.openxmlformats.org/drawingml/2006/main" xmlns:r="http://schemas.openxmlformats.org/officeDocument/2006/relationships" xmlns:p="http://schemas.openxmlformats.org/presentationml/2006/main">
  <p:tag name="THINKCELLSHAPEDONOTDELETE" val="tzVVUufyZQaqle.FPvM7NXA"/>
</p:tagLst>
</file>

<file path=ppt/tags/tag997.xml><?xml version="1.0" encoding="utf-8"?>
<p:tagLst xmlns:a="http://schemas.openxmlformats.org/drawingml/2006/main" xmlns:r="http://schemas.openxmlformats.org/officeDocument/2006/relationships" xmlns:p="http://schemas.openxmlformats.org/presentationml/2006/main">
  <p:tag name="THINKCELLSHAPEDONOTDELETE" val="t0aap3ZrZzLYfIhrLIWbu4g"/>
</p:tagLst>
</file>

<file path=ppt/tags/tag998.xml><?xml version="1.0" encoding="utf-8"?>
<p:tagLst xmlns:a="http://schemas.openxmlformats.org/drawingml/2006/main" xmlns:r="http://schemas.openxmlformats.org/officeDocument/2006/relationships" xmlns:p="http://schemas.openxmlformats.org/presentationml/2006/main">
  <p:tag name="THINKCELLSHAPEDONOTDELETE" val="tUO7tNwZP1PRS08BUG4oN6g"/>
</p:tagLst>
</file>

<file path=ppt/tags/tag999.xml><?xml version="1.0" encoding="utf-8"?>
<p:tagLst xmlns:a="http://schemas.openxmlformats.org/drawingml/2006/main" xmlns:r="http://schemas.openxmlformats.org/officeDocument/2006/relationships" xmlns:p="http://schemas.openxmlformats.org/presentationml/2006/main">
  <p:tag name="THINKCELLSHAPEDONOTDELETE" val="tVRxujOTbYql803GPiQ2Omw"/>
</p:tagLst>
</file>

<file path=ppt/tags/tag1000.xml><?xml version="1.0" encoding="utf-8"?>
<p:tagLst xmlns:a="http://schemas.openxmlformats.org/drawingml/2006/main" xmlns:r="http://schemas.openxmlformats.org/officeDocument/2006/relationships" xmlns:p="http://schemas.openxmlformats.org/presentationml/2006/main">
  <p:tag name="THINKCELLSHAPEDONOTDELETE" val="tYSwKjVWmaxiMgjOBdoKrlA"/>
</p:tagLst>
</file>

<file path=ppt/tags/tag1001.xml><?xml version="1.0" encoding="utf-8"?>
<p:tagLst xmlns:a="http://schemas.openxmlformats.org/drawingml/2006/main" xmlns:r="http://schemas.openxmlformats.org/officeDocument/2006/relationships" xmlns:p="http://schemas.openxmlformats.org/presentationml/2006/main">
  <p:tag name="THINKCELLSHAPEDONOTDELETE" val="twmQH7nEpeLxCKSbLv.qLPA"/>
</p:tagLst>
</file>

<file path=ppt/tags/tag1002.xml><?xml version="1.0" encoding="utf-8"?>
<p:tagLst xmlns:a="http://schemas.openxmlformats.org/drawingml/2006/main" xmlns:r="http://schemas.openxmlformats.org/officeDocument/2006/relationships" xmlns:p="http://schemas.openxmlformats.org/presentationml/2006/main">
  <p:tag name="THINKCELLSHAPEDONOTDELETE" val="tFfMnE.f3TLOuD1WgAJbHig"/>
</p:tagLst>
</file>

<file path=ppt/tags/tag1003.xml><?xml version="1.0" encoding="utf-8"?>
<p:tagLst xmlns:a="http://schemas.openxmlformats.org/drawingml/2006/main" xmlns:r="http://schemas.openxmlformats.org/officeDocument/2006/relationships" xmlns:p="http://schemas.openxmlformats.org/presentationml/2006/main">
  <p:tag name="THINKCELLSHAPEDONOTDELETE" val="tKIAmfTy.b2U11T3vzBTmuQ"/>
</p:tagLst>
</file>

<file path=ppt/tags/tag1004.xml><?xml version="1.0" encoding="utf-8"?>
<p:tagLst xmlns:a="http://schemas.openxmlformats.org/drawingml/2006/main" xmlns:r="http://schemas.openxmlformats.org/officeDocument/2006/relationships" xmlns:p="http://schemas.openxmlformats.org/presentationml/2006/main">
  <p:tag name="THINKCELLSHAPEDONOTDELETE" val="tRRI5HUJ9GkyQHxLzN_mLYw"/>
</p:tagLst>
</file>

<file path=ppt/tags/tag1005.xml><?xml version="1.0" encoding="utf-8"?>
<p:tagLst xmlns:a="http://schemas.openxmlformats.org/drawingml/2006/main" xmlns:r="http://schemas.openxmlformats.org/officeDocument/2006/relationships" xmlns:p="http://schemas.openxmlformats.org/presentationml/2006/main">
  <p:tag name="THINKCELLSHAPEDONOTDELETE" val="tU1dpKZriIbjhH565_D.klg"/>
</p:tagLst>
</file>

<file path=ppt/tags/tag1006.xml><?xml version="1.0" encoding="utf-8"?>
<p:tagLst xmlns:a="http://schemas.openxmlformats.org/drawingml/2006/main" xmlns:r="http://schemas.openxmlformats.org/officeDocument/2006/relationships" xmlns:p="http://schemas.openxmlformats.org/presentationml/2006/main">
  <p:tag name="THINKCELLSHAPEDONOTDELETE" val="tQwyaSjdhM81BvPBiYR8Bug"/>
</p:tagLst>
</file>

<file path=ppt/tags/tag1007.xml><?xml version="1.0" encoding="utf-8"?>
<p:tagLst xmlns:a="http://schemas.openxmlformats.org/drawingml/2006/main" xmlns:r="http://schemas.openxmlformats.org/officeDocument/2006/relationships" xmlns:p="http://schemas.openxmlformats.org/presentationml/2006/main">
  <p:tag name="THINKCELLSHAPEDONOTDELETE" val="t3p56RG61MtHPS7S6GFy7jQ"/>
</p:tagLst>
</file>

<file path=ppt/tags/tag1008.xml><?xml version="1.0" encoding="utf-8"?>
<p:tagLst xmlns:a="http://schemas.openxmlformats.org/drawingml/2006/main" xmlns:r="http://schemas.openxmlformats.org/officeDocument/2006/relationships" xmlns:p="http://schemas.openxmlformats.org/presentationml/2006/main">
  <p:tag name="THINKCELLSHAPEDONOTDELETE" val="tNZsuxTlLlFOmi6noJWiaiQ"/>
</p:tagLst>
</file>

<file path=ppt/tags/tag1009.xml><?xml version="1.0" encoding="utf-8"?>
<p:tagLst xmlns:a="http://schemas.openxmlformats.org/drawingml/2006/main" xmlns:r="http://schemas.openxmlformats.org/officeDocument/2006/relationships" xmlns:p="http://schemas.openxmlformats.org/presentationml/2006/main">
  <p:tag name="THINKCELLSHAPEDONOTDELETE" val="tPv4HTKBNFVNPnrMVpRlpoQ"/>
</p:tagLst>
</file>

<file path=ppt/tags/tag1010.xml><?xml version="1.0" encoding="utf-8"?>
<p:tagLst xmlns:a="http://schemas.openxmlformats.org/drawingml/2006/main" xmlns:r="http://schemas.openxmlformats.org/officeDocument/2006/relationships" xmlns:p="http://schemas.openxmlformats.org/presentationml/2006/main">
  <p:tag name="THINKCELLSHAPEDONOTDELETE" val="tl9VIQWcAGaFHjMGj_ZwsQQ"/>
</p:tagLst>
</file>

<file path=ppt/tags/tag1011.xml><?xml version="1.0" encoding="utf-8"?>
<p:tagLst xmlns:a="http://schemas.openxmlformats.org/drawingml/2006/main" xmlns:r="http://schemas.openxmlformats.org/officeDocument/2006/relationships" xmlns:p="http://schemas.openxmlformats.org/presentationml/2006/main">
  <p:tag name="THINKCELLSHAPEDONOTDELETE" val="t5PYdIUMiFMlur6edpZRUcw"/>
</p:tagLst>
</file>

<file path=ppt/tags/tag1012.xml><?xml version="1.0" encoding="utf-8"?>
<p:tagLst xmlns:a="http://schemas.openxmlformats.org/drawingml/2006/main" xmlns:r="http://schemas.openxmlformats.org/officeDocument/2006/relationships" xmlns:p="http://schemas.openxmlformats.org/presentationml/2006/main">
  <p:tag name="THINKCELLSHAPEDONOTDELETE" val="tflwxWriEm19XPLXM68xXzA"/>
</p:tagLst>
</file>

<file path=ppt/tags/tag1013.xml><?xml version="1.0" encoding="utf-8"?>
<p:tagLst xmlns:a="http://schemas.openxmlformats.org/drawingml/2006/main" xmlns:r="http://schemas.openxmlformats.org/officeDocument/2006/relationships" xmlns:p="http://schemas.openxmlformats.org/presentationml/2006/main">
  <p:tag name="THINKCELLSHAPEDONOTDELETE" val="tOcMbI.M9EGyhfMHLsB7gAA"/>
</p:tagLst>
</file>

<file path=ppt/tags/tag1014.xml><?xml version="1.0" encoding="utf-8"?>
<p:tagLst xmlns:a="http://schemas.openxmlformats.org/drawingml/2006/main" xmlns:r="http://schemas.openxmlformats.org/officeDocument/2006/relationships" xmlns:p="http://schemas.openxmlformats.org/presentationml/2006/main">
  <p:tag name="THINKCELLSHAPEDONOTDELETE" val="tEno_uAxU4oFn_asFUr1t_w"/>
</p:tagLst>
</file>

<file path=ppt/tags/tag1015.xml><?xml version="1.0" encoding="utf-8"?>
<p:tagLst xmlns:a="http://schemas.openxmlformats.org/drawingml/2006/main" xmlns:r="http://schemas.openxmlformats.org/officeDocument/2006/relationships" xmlns:p="http://schemas.openxmlformats.org/presentationml/2006/main">
  <p:tag name="THINKCELLSHAPEDONOTDELETE" val="t8YuuPrtqy2SOX5.oFKxqvg"/>
</p:tagLst>
</file>

<file path=ppt/tags/tag1016.xml><?xml version="1.0" encoding="utf-8"?>
<p:tagLst xmlns:a="http://schemas.openxmlformats.org/drawingml/2006/main" xmlns:r="http://schemas.openxmlformats.org/officeDocument/2006/relationships" xmlns:p="http://schemas.openxmlformats.org/presentationml/2006/main">
  <p:tag name="THINKCELLSHAPEDONOTDELETE" val="tD3MqS5g7H2dQfL5iR7nqZQ"/>
</p:tagLst>
</file>

<file path=ppt/tags/tag1017.xml><?xml version="1.0" encoding="utf-8"?>
<p:tagLst xmlns:a="http://schemas.openxmlformats.org/drawingml/2006/main" xmlns:r="http://schemas.openxmlformats.org/officeDocument/2006/relationships" xmlns:p="http://schemas.openxmlformats.org/presentationml/2006/main">
  <p:tag name="THINKCELLSHAPEDONOTDELETE" val="to2Lx.d4wxSk1HH9cPNev8w"/>
</p:tagLst>
</file>

<file path=ppt/tags/tag1018.xml><?xml version="1.0" encoding="utf-8"?>
<p:tagLst xmlns:a="http://schemas.openxmlformats.org/drawingml/2006/main" xmlns:r="http://schemas.openxmlformats.org/officeDocument/2006/relationships" xmlns:p="http://schemas.openxmlformats.org/presentationml/2006/main">
  <p:tag name="THINKCELLSHAPEDONOTDELETE" val="tpRAzhsZdSo4qHuSenqoreg"/>
</p:tagLst>
</file>

<file path=ppt/tags/tag1019.xml><?xml version="1.0" encoding="utf-8"?>
<p:tagLst xmlns:a="http://schemas.openxmlformats.org/drawingml/2006/main" xmlns:r="http://schemas.openxmlformats.org/officeDocument/2006/relationships" xmlns:p="http://schemas.openxmlformats.org/presentationml/2006/main">
  <p:tag name="THINKCELLSHAPEDONOTDELETE" val="te3TefYUkQKEjG3PfhZobAw"/>
</p:tagLst>
</file>

<file path=ppt/tags/tag1020.xml><?xml version="1.0" encoding="utf-8"?>
<p:tagLst xmlns:a="http://schemas.openxmlformats.org/drawingml/2006/main" xmlns:r="http://schemas.openxmlformats.org/officeDocument/2006/relationships" xmlns:p="http://schemas.openxmlformats.org/presentationml/2006/main">
  <p:tag name="THINKCELLSHAPEDONOTDELETE" val="tjNQh1Qtp6n5ueQe2XFknJw"/>
</p:tagLst>
</file>

<file path=ppt/tags/tag1021.xml><?xml version="1.0" encoding="utf-8"?>
<p:tagLst xmlns:a="http://schemas.openxmlformats.org/drawingml/2006/main" xmlns:r="http://schemas.openxmlformats.org/officeDocument/2006/relationships" xmlns:p="http://schemas.openxmlformats.org/presentationml/2006/main">
  <p:tag name="SHAPENAME" val="4. Footnote"/>
</p:tagLst>
</file>

<file path=ppt/tags/tag1022.xml><?xml version="1.0" encoding="utf-8"?>
<p:tagLst xmlns:a="http://schemas.openxmlformats.org/drawingml/2006/main" xmlns:r="http://schemas.openxmlformats.org/officeDocument/2006/relationships" xmlns:p="http://schemas.openxmlformats.org/presentationml/2006/main">
  <p:tag name="THINKCELLSHAPEDONOTDELETE" val="twp9S4LFry.w4SJ0WCKtEYg"/>
</p:tagLst>
</file>

<file path=ppt/tags/tag1023.xml><?xml version="1.0" encoding="utf-8"?>
<p:tagLst xmlns:a="http://schemas.openxmlformats.org/drawingml/2006/main" xmlns:r="http://schemas.openxmlformats.org/officeDocument/2006/relationships" xmlns:p="http://schemas.openxmlformats.org/presentationml/2006/main">
  <p:tag name="THINKCELLSHAPEDONOTDELETE" val="tyq53u.WSD6oeJjw8fWJJ7Q"/>
</p:tagLst>
</file>

<file path=ppt/tags/tag1024.xml><?xml version="1.0" encoding="utf-8"?>
<p:tagLst xmlns:a="http://schemas.openxmlformats.org/drawingml/2006/main" xmlns:r="http://schemas.openxmlformats.org/officeDocument/2006/relationships" xmlns:p="http://schemas.openxmlformats.org/presentationml/2006/main">
  <p:tag name="THINKCELLSHAPEDONOTDELETE" val="ttjIOFiJJQ9yswkz8eJ5PHQ"/>
</p:tagLst>
</file>

<file path=ppt/tags/tag1025.xml><?xml version="1.0" encoding="utf-8"?>
<p:tagLst xmlns:a="http://schemas.openxmlformats.org/drawingml/2006/main" xmlns:r="http://schemas.openxmlformats.org/officeDocument/2006/relationships" xmlns:p="http://schemas.openxmlformats.org/presentationml/2006/main">
  <p:tag name="THINKCELLSHAPEDONOTDELETE" val="tj7t8jueY5juTkO5DNilmhA"/>
</p:tagLst>
</file>

<file path=ppt/tags/tag1026.xml><?xml version="1.0" encoding="utf-8"?>
<p:tagLst xmlns:a="http://schemas.openxmlformats.org/drawingml/2006/main" xmlns:r="http://schemas.openxmlformats.org/officeDocument/2006/relationships" xmlns:p="http://schemas.openxmlformats.org/presentationml/2006/main">
  <p:tag name="THINKCELLSHAPEDONOTDELETE" val="t212BaqjN5oTNXLMxcIOCXw"/>
</p:tagLst>
</file>

<file path=ppt/tags/tag1027.xml><?xml version="1.0" encoding="utf-8"?>
<p:tagLst xmlns:a="http://schemas.openxmlformats.org/drawingml/2006/main" xmlns:r="http://schemas.openxmlformats.org/officeDocument/2006/relationships" xmlns:p="http://schemas.openxmlformats.org/presentationml/2006/main">
  <p:tag name="THINKCELLSHAPEDONOTDELETE" val="tUbXlHSIuVkouQPW1Z8zvPQ"/>
</p:tagLst>
</file>

<file path=ppt/tags/tag1028.xml><?xml version="1.0" encoding="utf-8"?>
<p:tagLst xmlns:a="http://schemas.openxmlformats.org/drawingml/2006/main" xmlns:r="http://schemas.openxmlformats.org/officeDocument/2006/relationships" xmlns:p="http://schemas.openxmlformats.org/presentationml/2006/main">
  <p:tag name="THINKCELLSHAPEDONOTDELETE" val="t9keIsvpAW2IOSQ1uITZFbA"/>
</p:tagLst>
</file>

<file path=ppt/tags/tag1029.xml><?xml version="1.0" encoding="utf-8"?>
<p:tagLst xmlns:a="http://schemas.openxmlformats.org/drawingml/2006/main" xmlns:r="http://schemas.openxmlformats.org/officeDocument/2006/relationships" xmlns:p="http://schemas.openxmlformats.org/presentationml/2006/main">
  <p:tag name="THINKCELLSHAPEDONOTDELETE" val="tUZQqwSfK_rkNXPVVwZRkZw"/>
</p:tagLst>
</file>

<file path=ppt/tags/tag1030.xml><?xml version="1.0" encoding="utf-8"?>
<p:tagLst xmlns:a="http://schemas.openxmlformats.org/drawingml/2006/main" xmlns:r="http://schemas.openxmlformats.org/officeDocument/2006/relationships" xmlns:p="http://schemas.openxmlformats.org/presentationml/2006/main">
  <p:tag name="THINKCELLSHAPEDONOTDELETE" val="tGokxWYao6Mjg_MXlqSyrIw"/>
</p:tagLst>
</file>

<file path=ppt/tags/tag1031.xml><?xml version="1.0" encoding="utf-8"?>
<p:tagLst xmlns:a="http://schemas.openxmlformats.org/drawingml/2006/main" xmlns:r="http://schemas.openxmlformats.org/officeDocument/2006/relationships" xmlns:p="http://schemas.openxmlformats.org/presentationml/2006/main">
  <p:tag name="THINKCELLSHAPEDONOTDELETE" val="ts9NEbXM_D1asdNgDP2UVQA"/>
</p:tagLst>
</file>

<file path=ppt/tags/tag1032.xml><?xml version="1.0" encoding="utf-8"?>
<p:tagLst xmlns:a="http://schemas.openxmlformats.org/drawingml/2006/main" xmlns:r="http://schemas.openxmlformats.org/officeDocument/2006/relationships" xmlns:p="http://schemas.openxmlformats.org/presentationml/2006/main">
  <p:tag name="THINKCELLSHAPEDONOTDELETE" val="tetJ14u_ySYAIEqydybhpHw"/>
</p:tagLst>
</file>

<file path=ppt/tags/tag1033.xml><?xml version="1.0" encoding="utf-8"?>
<p:tagLst xmlns:a="http://schemas.openxmlformats.org/drawingml/2006/main" xmlns:r="http://schemas.openxmlformats.org/officeDocument/2006/relationships" xmlns:p="http://schemas.openxmlformats.org/presentationml/2006/main">
  <p:tag name="THINKCELLSHAPEDONOTDELETE" val="tqBahW03GvX.JIylSpJwKjQ"/>
</p:tagLst>
</file>

<file path=ppt/tags/tag1034.xml><?xml version="1.0" encoding="utf-8"?>
<p:tagLst xmlns:a="http://schemas.openxmlformats.org/drawingml/2006/main" xmlns:r="http://schemas.openxmlformats.org/officeDocument/2006/relationships" xmlns:p="http://schemas.openxmlformats.org/presentationml/2006/main">
  <p:tag name="THINKCELLSHAPEDONOTDELETE" val="tQ2seCwyXJ9e_bbXgSGtvyA"/>
</p:tagLst>
</file>

<file path=ppt/tags/tag1035.xml><?xml version="1.0" encoding="utf-8"?>
<p:tagLst xmlns:a="http://schemas.openxmlformats.org/drawingml/2006/main" xmlns:r="http://schemas.openxmlformats.org/officeDocument/2006/relationships" xmlns:p="http://schemas.openxmlformats.org/presentationml/2006/main">
  <p:tag name="THINKCELLSHAPEDONOTDELETE" val="tFMiSKWZhuY_yWjzgc6vELQ"/>
</p:tagLst>
</file>

<file path=ppt/tags/tag1036.xml><?xml version="1.0" encoding="utf-8"?>
<p:tagLst xmlns:a="http://schemas.openxmlformats.org/drawingml/2006/main" xmlns:r="http://schemas.openxmlformats.org/officeDocument/2006/relationships" xmlns:p="http://schemas.openxmlformats.org/presentationml/2006/main">
  <p:tag name="THINKCELLSHAPEDONOTDELETE" val="twDksQM.1g._Er178ONOJUA"/>
</p:tagLst>
</file>

<file path=ppt/tags/tag1037.xml><?xml version="1.0" encoding="utf-8"?>
<p:tagLst xmlns:a="http://schemas.openxmlformats.org/drawingml/2006/main" xmlns:r="http://schemas.openxmlformats.org/officeDocument/2006/relationships" xmlns:p="http://schemas.openxmlformats.org/presentationml/2006/main">
  <p:tag name="THINKCELLSHAPEDONOTDELETE" val="twZcWUCR5GZEeiM3rl4M9jA"/>
</p:tagLst>
</file>

<file path=ppt/tags/tag1038.xml><?xml version="1.0" encoding="utf-8"?>
<p:tagLst xmlns:a="http://schemas.openxmlformats.org/drawingml/2006/main" xmlns:r="http://schemas.openxmlformats.org/officeDocument/2006/relationships" xmlns:p="http://schemas.openxmlformats.org/presentationml/2006/main">
  <p:tag name="THINKCELLSHAPEDONOTDELETE" val="tU8wnoJRWqq.HRnoW8x7XAg"/>
</p:tagLst>
</file>

<file path=ppt/tags/tag1039.xml><?xml version="1.0" encoding="utf-8"?>
<p:tagLst xmlns:a="http://schemas.openxmlformats.org/drawingml/2006/main" xmlns:r="http://schemas.openxmlformats.org/officeDocument/2006/relationships" xmlns:p="http://schemas.openxmlformats.org/presentationml/2006/main">
  <p:tag name="THINKCELLSHAPEDONOTDELETE" val="tbVGYMaO4SJcTHA1h5S0EzQ"/>
</p:tagLst>
</file>

<file path=ppt/tags/tag1040.xml><?xml version="1.0" encoding="utf-8"?>
<p:tagLst xmlns:a="http://schemas.openxmlformats.org/drawingml/2006/main" xmlns:r="http://schemas.openxmlformats.org/officeDocument/2006/relationships" xmlns:p="http://schemas.openxmlformats.org/presentationml/2006/main">
  <p:tag name="THINKCELLSHAPEDONOTDELETE" val="tRT4qlFzMk9rMKVCD5HcT1A"/>
</p:tagLst>
</file>

<file path=ppt/tags/tag1041.xml><?xml version="1.0" encoding="utf-8"?>
<p:tagLst xmlns:a="http://schemas.openxmlformats.org/drawingml/2006/main" xmlns:r="http://schemas.openxmlformats.org/officeDocument/2006/relationships" xmlns:p="http://schemas.openxmlformats.org/presentationml/2006/main">
  <p:tag name="THINKCELLSHAPEDONOTDELETE" val="t0G5M5PllhxKjamBaUaFv0Q"/>
</p:tagLst>
</file>

<file path=ppt/tags/tag1042.xml><?xml version="1.0" encoding="utf-8"?>
<p:tagLst xmlns:a="http://schemas.openxmlformats.org/drawingml/2006/main" xmlns:r="http://schemas.openxmlformats.org/officeDocument/2006/relationships" xmlns:p="http://schemas.openxmlformats.org/presentationml/2006/main">
  <p:tag name="THINKCELLSHAPEDONOTDELETE" val="tnZoM9cgNm6pjNZWsG9fCRA"/>
</p:tagLst>
</file>

<file path=ppt/tags/tag1043.xml><?xml version="1.0" encoding="utf-8"?>
<p:tagLst xmlns:a="http://schemas.openxmlformats.org/drawingml/2006/main" xmlns:r="http://schemas.openxmlformats.org/officeDocument/2006/relationships" xmlns:p="http://schemas.openxmlformats.org/presentationml/2006/main">
  <p:tag name="THINKCELLSHAPEDONOTDELETE" val="tS.4EPNVMJA_NjSSd7yZqAg"/>
</p:tagLst>
</file>

<file path=ppt/tags/tag1044.xml><?xml version="1.0" encoding="utf-8"?>
<p:tagLst xmlns:a="http://schemas.openxmlformats.org/drawingml/2006/main" xmlns:r="http://schemas.openxmlformats.org/officeDocument/2006/relationships" xmlns:p="http://schemas.openxmlformats.org/presentationml/2006/main">
  <p:tag name="THINKCELLSHAPEDONOTDELETE" val="tHxFscHRf9KCSGYEoe7AK4Q"/>
</p:tagLst>
</file>

<file path=ppt/tags/tag1045.xml><?xml version="1.0" encoding="utf-8"?>
<p:tagLst xmlns:a="http://schemas.openxmlformats.org/drawingml/2006/main" xmlns:r="http://schemas.openxmlformats.org/officeDocument/2006/relationships" xmlns:p="http://schemas.openxmlformats.org/presentationml/2006/main">
  <p:tag name="THINKCELLSHAPEDONOTDELETE" val="tS2nwwOBvOULH9CE9ZC0y.A"/>
</p:tagLst>
</file>

<file path=ppt/tags/tag1046.xml><?xml version="1.0" encoding="utf-8"?>
<p:tagLst xmlns:a="http://schemas.openxmlformats.org/drawingml/2006/main" xmlns:r="http://schemas.openxmlformats.org/officeDocument/2006/relationships" xmlns:p="http://schemas.openxmlformats.org/presentationml/2006/main">
  <p:tag name="THINKCELLSHAPEDONOTDELETE" val="tgAHC6hNFmZNjKK4uhq0U5A"/>
</p:tagLst>
</file>

<file path=ppt/tags/tag1047.xml><?xml version="1.0" encoding="utf-8"?>
<p:tagLst xmlns:a="http://schemas.openxmlformats.org/drawingml/2006/main" xmlns:r="http://schemas.openxmlformats.org/officeDocument/2006/relationships" xmlns:p="http://schemas.openxmlformats.org/presentationml/2006/main">
  <p:tag name="THINKCELLSHAPEDONOTDELETE" val="tIKYqmZw4_b3sWM8NjZHprg"/>
</p:tagLst>
</file>

<file path=ppt/tags/tag1048.xml><?xml version="1.0" encoding="utf-8"?>
<p:tagLst xmlns:a="http://schemas.openxmlformats.org/drawingml/2006/main" xmlns:r="http://schemas.openxmlformats.org/officeDocument/2006/relationships" xmlns:p="http://schemas.openxmlformats.org/presentationml/2006/main">
  <p:tag name="THINKCELLSHAPEDONOTDELETE" val="t.OxRa9HATl2bP4Qmd2RYVA"/>
</p:tagLst>
</file>

<file path=ppt/tags/tag1049.xml><?xml version="1.0" encoding="utf-8"?>
<p:tagLst xmlns:a="http://schemas.openxmlformats.org/drawingml/2006/main" xmlns:r="http://schemas.openxmlformats.org/officeDocument/2006/relationships" xmlns:p="http://schemas.openxmlformats.org/presentationml/2006/main">
  <p:tag name="THINKCELLSHAPEDONOTDELETE" val="tIQSDiu_sZBtPuq6dpDFNFQ"/>
</p:tagLst>
</file>

<file path=ppt/tags/tag1050.xml><?xml version="1.0" encoding="utf-8"?>
<p:tagLst xmlns:a="http://schemas.openxmlformats.org/drawingml/2006/main" xmlns:r="http://schemas.openxmlformats.org/officeDocument/2006/relationships" xmlns:p="http://schemas.openxmlformats.org/presentationml/2006/main">
  <p:tag name="THINKCELLSHAPEDONOTDELETE" val="t_DV5gZxK.ZzhxEtlmuUsIg"/>
</p:tagLst>
</file>

<file path=ppt/tags/tag1051.xml><?xml version="1.0" encoding="utf-8"?>
<p:tagLst xmlns:a="http://schemas.openxmlformats.org/drawingml/2006/main" xmlns:r="http://schemas.openxmlformats.org/officeDocument/2006/relationships" xmlns:p="http://schemas.openxmlformats.org/presentationml/2006/main">
  <p:tag name="THINKCELLSHAPEDONOTDELETE" val="tGLdZ8doKWCfRvl8hKu.LFw"/>
</p:tagLst>
</file>

<file path=ppt/tags/tag1052.xml><?xml version="1.0" encoding="utf-8"?>
<p:tagLst xmlns:a="http://schemas.openxmlformats.org/drawingml/2006/main" xmlns:r="http://schemas.openxmlformats.org/officeDocument/2006/relationships" xmlns:p="http://schemas.openxmlformats.org/presentationml/2006/main">
  <p:tag name="THINKCELLSHAPEDONOTDELETE" val="tKROMaJ4fwUokIPZ_OR48IA"/>
</p:tagLst>
</file>

<file path=ppt/tags/tag1053.xml><?xml version="1.0" encoding="utf-8"?>
<p:tagLst xmlns:a="http://schemas.openxmlformats.org/drawingml/2006/main" xmlns:r="http://schemas.openxmlformats.org/officeDocument/2006/relationships" xmlns:p="http://schemas.openxmlformats.org/presentationml/2006/main">
  <p:tag name="THINKCELLSHAPEDONOTDELETE" val="tYKHHTIlZqKc07NbEeOZwyA"/>
</p:tagLst>
</file>

<file path=ppt/tags/tag1054.xml><?xml version="1.0" encoding="utf-8"?>
<p:tagLst xmlns:a="http://schemas.openxmlformats.org/drawingml/2006/main" xmlns:r="http://schemas.openxmlformats.org/officeDocument/2006/relationships" xmlns:p="http://schemas.openxmlformats.org/presentationml/2006/main">
  <p:tag name="THINKCELLSHAPEDONOTDELETE" val="ttEjvoQALFMqK4Uzm0i8E4g"/>
</p:tagLst>
</file>

<file path=ppt/tags/tag1055.xml><?xml version="1.0" encoding="utf-8"?>
<p:tagLst xmlns:a="http://schemas.openxmlformats.org/drawingml/2006/main" xmlns:r="http://schemas.openxmlformats.org/officeDocument/2006/relationships" xmlns:p="http://schemas.openxmlformats.org/presentationml/2006/main">
  <p:tag name="THINKCELLSHAPEDONOTDELETE" val="t9vX8X8D6qTkNlyxHSmMRug"/>
</p:tagLst>
</file>

<file path=ppt/tags/tag1056.xml><?xml version="1.0" encoding="utf-8"?>
<p:tagLst xmlns:a="http://schemas.openxmlformats.org/drawingml/2006/main" xmlns:r="http://schemas.openxmlformats.org/officeDocument/2006/relationships" xmlns:p="http://schemas.openxmlformats.org/presentationml/2006/main">
  <p:tag name="THINKCELLSHAPEDONOTDELETE" val="tcAcn6.aiIZTn_R4DYJhyoQ"/>
</p:tagLst>
</file>

<file path=ppt/tags/tag1057.xml><?xml version="1.0" encoding="utf-8"?>
<p:tagLst xmlns:a="http://schemas.openxmlformats.org/drawingml/2006/main" xmlns:r="http://schemas.openxmlformats.org/officeDocument/2006/relationships" xmlns:p="http://schemas.openxmlformats.org/presentationml/2006/main">
  <p:tag name="THINKCELLSHAPEDONOTDELETE" val="t3y98uE_f3ccSs94yjRQBrg"/>
</p:tagLst>
</file>

<file path=ppt/tags/tag1058.xml><?xml version="1.0" encoding="utf-8"?>
<p:tagLst xmlns:a="http://schemas.openxmlformats.org/drawingml/2006/main" xmlns:r="http://schemas.openxmlformats.org/officeDocument/2006/relationships" xmlns:p="http://schemas.openxmlformats.org/presentationml/2006/main">
  <p:tag name="THINKCELLSHAPEDONOTDELETE" val="tlTSSCJDAcWCOrhZ9vSCung"/>
</p:tagLst>
</file>

<file path=ppt/tags/tag1059.xml><?xml version="1.0" encoding="utf-8"?>
<p:tagLst xmlns:a="http://schemas.openxmlformats.org/drawingml/2006/main" xmlns:r="http://schemas.openxmlformats.org/officeDocument/2006/relationships" xmlns:p="http://schemas.openxmlformats.org/presentationml/2006/main">
  <p:tag name="THINKCELLSHAPEDONOTDELETE" val="tNKlvf_3FKnOB4fssyvgLTA"/>
</p:tagLst>
</file>

<file path=ppt/tags/tag1060.xml><?xml version="1.0" encoding="utf-8"?>
<p:tagLst xmlns:a="http://schemas.openxmlformats.org/drawingml/2006/main" xmlns:r="http://schemas.openxmlformats.org/officeDocument/2006/relationships" xmlns:p="http://schemas.openxmlformats.org/presentationml/2006/main">
  <p:tag name="THINKCELLSHAPEDONOTDELETE" val="t3OEnefaaq02ewC0OqUFEVA"/>
</p:tagLst>
</file>

<file path=ppt/tags/tag1061.xml><?xml version="1.0" encoding="utf-8"?>
<p:tagLst xmlns:a="http://schemas.openxmlformats.org/drawingml/2006/main" xmlns:r="http://schemas.openxmlformats.org/officeDocument/2006/relationships" xmlns:p="http://schemas.openxmlformats.org/presentationml/2006/main">
  <p:tag name="THINKCELLSHAPEDONOTDELETE" val="tY1FygJD9WNumdx.UQfy.dQ"/>
</p:tagLst>
</file>

<file path=ppt/tags/tag1062.xml><?xml version="1.0" encoding="utf-8"?>
<p:tagLst xmlns:a="http://schemas.openxmlformats.org/drawingml/2006/main" xmlns:r="http://schemas.openxmlformats.org/officeDocument/2006/relationships" xmlns:p="http://schemas.openxmlformats.org/presentationml/2006/main">
  <p:tag name="THINKCELLSHAPEDONOTDELETE" val="tLFiuN_bypJhfCjaEOmAFfQ"/>
</p:tagLst>
</file>

<file path=ppt/tags/tag1063.xml><?xml version="1.0" encoding="utf-8"?>
<p:tagLst xmlns:a="http://schemas.openxmlformats.org/drawingml/2006/main" xmlns:r="http://schemas.openxmlformats.org/officeDocument/2006/relationships" xmlns:p="http://schemas.openxmlformats.org/presentationml/2006/main">
  <p:tag name="THINKCELLSHAPEDONOTDELETE" val="tC2bG.v97A37kRCFokWcHzg"/>
</p:tagLst>
</file>

<file path=ppt/tags/tag1064.xml><?xml version="1.0" encoding="utf-8"?>
<p:tagLst xmlns:a="http://schemas.openxmlformats.org/drawingml/2006/main" xmlns:r="http://schemas.openxmlformats.org/officeDocument/2006/relationships" xmlns:p="http://schemas.openxmlformats.org/presentationml/2006/main">
  <p:tag name="THINKCELLSHAPEDONOTDELETE" val="tmWpB7Q57xftp_gX_h5X3cg"/>
</p:tagLst>
</file>

<file path=ppt/tags/tag1065.xml><?xml version="1.0" encoding="utf-8"?>
<p:tagLst xmlns:a="http://schemas.openxmlformats.org/drawingml/2006/main" xmlns:r="http://schemas.openxmlformats.org/officeDocument/2006/relationships" xmlns:p="http://schemas.openxmlformats.org/presentationml/2006/main">
  <p:tag name="THINKCELLSHAPEDONOTDELETE" val="t1dufnmSMBhJd8kMpvSaolA"/>
</p:tagLst>
</file>

<file path=ppt/tags/tag1066.xml><?xml version="1.0" encoding="utf-8"?>
<p:tagLst xmlns:a="http://schemas.openxmlformats.org/drawingml/2006/main" xmlns:r="http://schemas.openxmlformats.org/officeDocument/2006/relationships" xmlns:p="http://schemas.openxmlformats.org/presentationml/2006/main">
  <p:tag name="THINKCELLSHAPEDONOTDELETE" val="tJbxssdRpiEmLKXk8URGUew"/>
</p:tagLst>
</file>

<file path=ppt/tags/tag1067.xml><?xml version="1.0" encoding="utf-8"?>
<p:tagLst xmlns:a="http://schemas.openxmlformats.org/drawingml/2006/main" xmlns:r="http://schemas.openxmlformats.org/officeDocument/2006/relationships" xmlns:p="http://schemas.openxmlformats.org/presentationml/2006/main">
  <p:tag name="THINKCELLSHAPEDONOTDELETE" val="tkcCkr5bXpV.CJLdYI5N97A"/>
</p:tagLst>
</file>

<file path=ppt/tags/tag1068.xml><?xml version="1.0" encoding="utf-8"?>
<p:tagLst xmlns:a="http://schemas.openxmlformats.org/drawingml/2006/main" xmlns:r="http://schemas.openxmlformats.org/officeDocument/2006/relationships" xmlns:p="http://schemas.openxmlformats.org/presentationml/2006/main">
  <p:tag name="THINKCELLSHAPEDONOTDELETE" val="tFFNfbP8q3KZe.7C_AIG8Sw"/>
</p:tagLst>
</file>

<file path=ppt/tags/tag1069.xml><?xml version="1.0" encoding="utf-8"?>
<p:tagLst xmlns:a="http://schemas.openxmlformats.org/drawingml/2006/main" xmlns:r="http://schemas.openxmlformats.org/officeDocument/2006/relationships" xmlns:p="http://schemas.openxmlformats.org/presentationml/2006/main">
  <p:tag name="THINKCELLSHAPEDONOTDELETE" val="tfo_9R3l8hpS_9HL5Q2dR.g"/>
</p:tagLst>
</file>

<file path=ppt/tags/tag1070.xml><?xml version="1.0" encoding="utf-8"?>
<p:tagLst xmlns:a="http://schemas.openxmlformats.org/drawingml/2006/main" xmlns:r="http://schemas.openxmlformats.org/officeDocument/2006/relationships" xmlns:p="http://schemas.openxmlformats.org/presentationml/2006/main">
  <p:tag name="THINKCELLSHAPEDONOTDELETE" val="tsUgdhHjt3UKx88Xa7gcpxw"/>
</p:tagLst>
</file>

<file path=ppt/tags/tag1071.xml><?xml version="1.0" encoding="utf-8"?>
<p:tagLst xmlns:a="http://schemas.openxmlformats.org/drawingml/2006/main" xmlns:r="http://schemas.openxmlformats.org/officeDocument/2006/relationships" xmlns:p="http://schemas.openxmlformats.org/presentationml/2006/main">
  <p:tag name="THINKCELLSHAPEDONOTDELETE" val="tNFebZRfjlKeUZxOAVhe0DA"/>
</p:tagLst>
</file>

<file path=ppt/tags/tag1072.xml><?xml version="1.0" encoding="utf-8"?>
<p:tagLst xmlns:a="http://schemas.openxmlformats.org/drawingml/2006/main" xmlns:r="http://schemas.openxmlformats.org/officeDocument/2006/relationships" xmlns:p="http://schemas.openxmlformats.org/presentationml/2006/main">
  <p:tag name="THINKCELLSHAPEDONOTDELETE" val="t8TzvtzvQhj8l7b1i1QGCFA"/>
</p:tagLst>
</file>

<file path=ppt/tags/tag1073.xml><?xml version="1.0" encoding="utf-8"?>
<p:tagLst xmlns:a="http://schemas.openxmlformats.org/drawingml/2006/main" xmlns:r="http://schemas.openxmlformats.org/officeDocument/2006/relationships" xmlns:p="http://schemas.openxmlformats.org/presentationml/2006/main">
  <p:tag name="THINKCELLSHAPEDONOTDELETE" val="tDqxguc117A4zV0fScvEH7g"/>
</p:tagLst>
</file>

<file path=ppt/tags/tag1074.xml><?xml version="1.0" encoding="utf-8"?>
<p:tagLst xmlns:a="http://schemas.openxmlformats.org/drawingml/2006/main" xmlns:r="http://schemas.openxmlformats.org/officeDocument/2006/relationships" xmlns:p="http://schemas.openxmlformats.org/presentationml/2006/main">
  <p:tag name="THINKCELLSHAPEDONOTDELETE" val="tFJnK3izk83rlk.wn6zt3ew"/>
</p:tagLst>
</file>

<file path=ppt/tags/tag1075.xml><?xml version="1.0" encoding="utf-8"?>
<p:tagLst xmlns:a="http://schemas.openxmlformats.org/drawingml/2006/main" xmlns:r="http://schemas.openxmlformats.org/officeDocument/2006/relationships" xmlns:p="http://schemas.openxmlformats.org/presentationml/2006/main">
  <p:tag name="THINKCELLSHAPEDONOTDELETE" val="tyUJ0RimD2UxuCuJv4VVoCg"/>
</p:tagLst>
</file>

<file path=ppt/tags/tag1076.xml><?xml version="1.0" encoding="utf-8"?>
<p:tagLst xmlns:a="http://schemas.openxmlformats.org/drawingml/2006/main" xmlns:r="http://schemas.openxmlformats.org/officeDocument/2006/relationships" xmlns:p="http://schemas.openxmlformats.org/presentationml/2006/main">
  <p:tag name="THINKCELLSHAPEDONOTDELETE" val="tm3XCuehqmHqIxsQdC1tiWA"/>
</p:tagLst>
</file>

<file path=ppt/tags/tag1077.xml><?xml version="1.0" encoding="utf-8"?>
<p:tagLst xmlns:a="http://schemas.openxmlformats.org/drawingml/2006/main" xmlns:r="http://schemas.openxmlformats.org/officeDocument/2006/relationships" xmlns:p="http://schemas.openxmlformats.org/presentationml/2006/main">
  <p:tag name="THINKCELLSHAPEDONOTDELETE" val="tl40sO8mHeVU.hotXxSEQQQ"/>
</p:tagLst>
</file>

<file path=ppt/tags/tag1078.xml><?xml version="1.0" encoding="utf-8"?>
<p:tagLst xmlns:a="http://schemas.openxmlformats.org/drawingml/2006/main" xmlns:r="http://schemas.openxmlformats.org/officeDocument/2006/relationships" xmlns:p="http://schemas.openxmlformats.org/presentationml/2006/main">
  <p:tag name="THINKCELLSHAPEDONOTDELETE" val="tGQsbM2UVNmTKC44YUiu9tA"/>
</p:tagLst>
</file>

<file path=ppt/tags/tag1079.xml><?xml version="1.0" encoding="utf-8"?>
<p:tagLst xmlns:a="http://schemas.openxmlformats.org/drawingml/2006/main" xmlns:r="http://schemas.openxmlformats.org/officeDocument/2006/relationships" xmlns:p="http://schemas.openxmlformats.org/presentationml/2006/main">
  <p:tag name="THINKCELLSHAPEDONOTDELETE" val="tQsKPNQkOqLFjD1_k.6g1gw"/>
</p:tagLst>
</file>

<file path=ppt/tags/tag1080.xml><?xml version="1.0" encoding="utf-8"?>
<p:tagLst xmlns:a="http://schemas.openxmlformats.org/drawingml/2006/main" xmlns:r="http://schemas.openxmlformats.org/officeDocument/2006/relationships" xmlns:p="http://schemas.openxmlformats.org/presentationml/2006/main">
  <p:tag name="THINKCELLSHAPEDONOTDELETE" val="tfH1l23tNbsDIUmz12ImpnA"/>
</p:tagLst>
</file>

<file path=ppt/tags/tag1081.xml><?xml version="1.0" encoding="utf-8"?>
<p:tagLst xmlns:a="http://schemas.openxmlformats.org/drawingml/2006/main" xmlns:r="http://schemas.openxmlformats.org/officeDocument/2006/relationships" xmlns:p="http://schemas.openxmlformats.org/presentationml/2006/main">
  <p:tag name="THINKCELLSHAPEDONOTDELETE" val="t52hhSA961IapD5MwFQiS5g"/>
</p:tagLst>
</file>

<file path=ppt/tags/tag1082.xml><?xml version="1.0" encoding="utf-8"?>
<p:tagLst xmlns:a="http://schemas.openxmlformats.org/drawingml/2006/main" xmlns:r="http://schemas.openxmlformats.org/officeDocument/2006/relationships" xmlns:p="http://schemas.openxmlformats.org/presentationml/2006/main">
  <p:tag name="THINKCELLSHAPEDONOTDELETE" val="tSwAyhjh1R8efUiAiGyGdLw"/>
</p:tagLst>
</file>

<file path=ppt/tags/tag1083.xml><?xml version="1.0" encoding="utf-8"?>
<p:tagLst xmlns:a="http://schemas.openxmlformats.org/drawingml/2006/main" xmlns:r="http://schemas.openxmlformats.org/officeDocument/2006/relationships" xmlns:p="http://schemas.openxmlformats.org/presentationml/2006/main">
  <p:tag name="THINKCELLSHAPEDONOTDELETE" val="tRJmRFcqapul.E8KMGcbBMA"/>
</p:tagLst>
</file>

<file path=ppt/tags/tag1084.xml><?xml version="1.0" encoding="utf-8"?>
<p:tagLst xmlns:a="http://schemas.openxmlformats.org/drawingml/2006/main" xmlns:r="http://schemas.openxmlformats.org/officeDocument/2006/relationships" xmlns:p="http://schemas.openxmlformats.org/presentationml/2006/main">
  <p:tag name="THINKCELLSHAPEDONOTDELETE" val="t4Oy.Cajg5CSiLR4xBatZUA"/>
</p:tagLst>
</file>

<file path=ppt/tags/tag1085.xml><?xml version="1.0" encoding="utf-8"?>
<p:tagLst xmlns:a="http://schemas.openxmlformats.org/drawingml/2006/main" xmlns:r="http://schemas.openxmlformats.org/officeDocument/2006/relationships" xmlns:p="http://schemas.openxmlformats.org/presentationml/2006/main">
  <p:tag name="THINKCELLSHAPEDONOTDELETE" val="tZ96pkvRBvIh2H1R54C7ryg"/>
</p:tagLst>
</file>

<file path=ppt/tags/tag1086.xml><?xml version="1.0" encoding="utf-8"?>
<p:tagLst xmlns:a="http://schemas.openxmlformats.org/drawingml/2006/main" xmlns:r="http://schemas.openxmlformats.org/officeDocument/2006/relationships" xmlns:p="http://schemas.openxmlformats.org/presentationml/2006/main">
  <p:tag name="THINKCELLSHAPEDONOTDELETE" val="t2VxMqckpNLRaeI8jLhXn3g"/>
</p:tagLst>
</file>

<file path=ppt/tags/tag1087.xml><?xml version="1.0" encoding="utf-8"?>
<p:tagLst xmlns:a="http://schemas.openxmlformats.org/drawingml/2006/main" xmlns:r="http://schemas.openxmlformats.org/officeDocument/2006/relationships" xmlns:p="http://schemas.openxmlformats.org/presentationml/2006/main">
  <p:tag name="THINKCELLSHAPEDONOTDELETE" val="t6Irzrh12cDX191y8j6Zf7g"/>
</p:tagLst>
</file>

<file path=ppt/tags/tag1088.xml><?xml version="1.0" encoding="utf-8"?>
<p:tagLst xmlns:a="http://schemas.openxmlformats.org/drawingml/2006/main" xmlns:r="http://schemas.openxmlformats.org/officeDocument/2006/relationships" xmlns:p="http://schemas.openxmlformats.org/presentationml/2006/main">
  <p:tag name="THINKCELLSHAPEDONOTDELETE" val="t2Z1bFE576P_uFpCu9QAQ2g"/>
</p:tagLst>
</file>

<file path=ppt/tags/tag1089.xml><?xml version="1.0" encoding="utf-8"?>
<p:tagLst xmlns:a="http://schemas.openxmlformats.org/drawingml/2006/main" xmlns:r="http://schemas.openxmlformats.org/officeDocument/2006/relationships" xmlns:p="http://schemas.openxmlformats.org/presentationml/2006/main">
  <p:tag name="THINKCELLSHAPEDONOTDELETE" val="tkDXBlD27CmB5NDDeePT4.A"/>
</p:tagLst>
</file>

<file path=ppt/tags/tag1090.xml><?xml version="1.0" encoding="utf-8"?>
<p:tagLst xmlns:a="http://schemas.openxmlformats.org/drawingml/2006/main" xmlns:r="http://schemas.openxmlformats.org/officeDocument/2006/relationships" xmlns:p="http://schemas.openxmlformats.org/presentationml/2006/main">
  <p:tag name="THINKCELLSHAPEDONOTDELETE" val="tXobNGzx52NvWlyIxOg4uWA"/>
</p:tagLst>
</file>

<file path=ppt/tags/tag1091.xml><?xml version="1.0" encoding="utf-8"?>
<p:tagLst xmlns:a="http://schemas.openxmlformats.org/drawingml/2006/main" xmlns:r="http://schemas.openxmlformats.org/officeDocument/2006/relationships" xmlns:p="http://schemas.openxmlformats.org/presentationml/2006/main">
  <p:tag name="THINKCELLSHAPEDONOTDELETE" val="txuoBE4Hs_JhbTckXzBLF7Q"/>
</p:tagLst>
</file>

<file path=ppt/tags/tag1092.xml><?xml version="1.0" encoding="utf-8"?>
<p:tagLst xmlns:a="http://schemas.openxmlformats.org/drawingml/2006/main" xmlns:r="http://schemas.openxmlformats.org/officeDocument/2006/relationships" xmlns:p="http://schemas.openxmlformats.org/presentationml/2006/main">
  <p:tag name="THINKCELLSHAPEDONOTDELETE" val="tYjbC1qsymUh32NPUj96.5g"/>
</p:tagLst>
</file>

<file path=ppt/tags/tag1093.xml><?xml version="1.0" encoding="utf-8"?>
<p:tagLst xmlns:a="http://schemas.openxmlformats.org/drawingml/2006/main" xmlns:r="http://schemas.openxmlformats.org/officeDocument/2006/relationships" xmlns:p="http://schemas.openxmlformats.org/presentationml/2006/main">
  <p:tag name="THINKCELLSHAPEDONOTDELETE" val="t.4lIYhqu43LXgWfFnOhkng"/>
</p:tagLst>
</file>

<file path=ppt/tags/tag1094.xml><?xml version="1.0" encoding="utf-8"?>
<p:tagLst xmlns:a="http://schemas.openxmlformats.org/drawingml/2006/main" xmlns:r="http://schemas.openxmlformats.org/officeDocument/2006/relationships" xmlns:p="http://schemas.openxmlformats.org/presentationml/2006/main">
  <p:tag name="THINKCELLSHAPEDONOTDELETE" val="ti0ylVXVukxFT_SY5iu4Gjg"/>
</p:tagLst>
</file>

<file path=ppt/tags/tag1095.xml><?xml version="1.0" encoding="utf-8"?>
<p:tagLst xmlns:a="http://schemas.openxmlformats.org/drawingml/2006/main" xmlns:r="http://schemas.openxmlformats.org/officeDocument/2006/relationships" xmlns:p="http://schemas.openxmlformats.org/presentationml/2006/main">
  <p:tag name="THINKCELLSHAPEDONOTDELETE" val="tKkcp0azS4tthSW8I7To0qQ"/>
</p:tagLst>
</file>

<file path=ppt/tags/tag1096.xml><?xml version="1.0" encoding="utf-8"?>
<p:tagLst xmlns:a="http://schemas.openxmlformats.org/drawingml/2006/main" xmlns:r="http://schemas.openxmlformats.org/officeDocument/2006/relationships" xmlns:p="http://schemas.openxmlformats.org/presentationml/2006/main">
  <p:tag name="THINKCELLSHAPEDONOTDELETE" val="tZ25aUYWxzSH1JYEIs.6vfw"/>
</p:tagLst>
</file>

<file path=ppt/tags/tag1097.xml><?xml version="1.0" encoding="utf-8"?>
<p:tagLst xmlns:a="http://schemas.openxmlformats.org/drawingml/2006/main" xmlns:r="http://schemas.openxmlformats.org/officeDocument/2006/relationships" xmlns:p="http://schemas.openxmlformats.org/presentationml/2006/main">
  <p:tag name="THINKCELLSHAPEDONOTDELETE" val="tOWQpnafyc0KbpVjf3lKdhQ"/>
</p:tagLst>
</file>

<file path=ppt/tags/tag1098.xml><?xml version="1.0" encoding="utf-8"?>
<p:tagLst xmlns:a="http://schemas.openxmlformats.org/drawingml/2006/main" xmlns:r="http://schemas.openxmlformats.org/officeDocument/2006/relationships" xmlns:p="http://schemas.openxmlformats.org/presentationml/2006/main">
  <p:tag name="THINKCELLSHAPEDONOTDELETE" val="tPrDjEpS1KOAsIFOoVmXZyg"/>
</p:tagLst>
</file>

<file path=ppt/tags/tag1099.xml><?xml version="1.0" encoding="utf-8"?>
<p:tagLst xmlns:a="http://schemas.openxmlformats.org/drawingml/2006/main" xmlns:r="http://schemas.openxmlformats.org/officeDocument/2006/relationships" xmlns:p="http://schemas.openxmlformats.org/presentationml/2006/main">
  <p:tag name="THINKCELLSHAPEDONOTDELETE" val="tq46PGvHas5urWKJola2nPw"/>
</p:tagLst>
</file>

<file path=ppt/tags/tag1100.xml><?xml version="1.0" encoding="utf-8"?>
<p:tagLst xmlns:a="http://schemas.openxmlformats.org/drawingml/2006/main" xmlns:r="http://schemas.openxmlformats.org/officeDocument/2006/relationships" xmlns:p="http://schemas.openxmlformats.org/presentationml/2006/main">
  <p:tag name="THINKCELLSHAPEDONOTDELETE" val="tsiH3SexRuT0Fky8Jx2RqWA"/>
</p:tagLst>
</file>

<file path=ppt/tags/tag1101.xml><?xml version="1.0" encoding="utf-8"?>
<p:tagLst xmlns:a="http://schemas.openxmlformats.org/drawingml/2006/main" xmlns:r="http://schemas.openxmlformats.org/officeDocument/2006/relationships" xmlns:p="http://schemas.openxmlformats.org/presentationml/2006/main">
  <p:tag name="THINKCELLSHAPEDONOTDELETE" val="tCBm5WdgdXgR4bfFTRGkiJg"/>
</p:tagLst>
</file>

<file path=ppt/tags/tag1102.xml><?xml version="1.0" encoding="utf-8"?>
<p:tagLst xmlns:a="http://schemas.openxmlformats.org/drawingml/2006/main" xmlns:r="http://schemas.openxmlformats.org/officeDocument/2006/relationships" xmlns:p="http://schemas.openxmlformats.org/presentationml/2006/main">
  <p:tag name="THINKCELLSHAPEDONOTDELETE" val="tFJ9lbL0sRimt85CWx4ms4w"/>
</p:tagLst>
</file>

<file path=ppt/tags/tag110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10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10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09.xml><?xml version="1.0" encoding="utf-8"?>
<p:tagLst xmlns:a="http://schemas.openxmlformats.org/drawingml/2006/main" xmlns:r="http://schemas.openxmlformats.org/officeDocument/2006/relationships" xmlns:p="http://schemas.openxmlformats.org/presentationml/2006/main">
  <p:tag name="MTNUMBER" val="0.573961002088134"/>
  <p:tag name="MTTABLE" val="HTitleDiv"/>
</p:tagLst>
</file>

<file path=ppt/tags/tag1110.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11.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12.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1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573961002088134"/>
  <p:tag name="MTTABLE" val="Cell"/>
  <p:tag name="TOP" val="110"/>
  <p:tag name="WIDTH" val="425"/>
</p:tagLst>
</file>

<file path=ppt/tags/tag111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573961002088134"/>
  <p:tag name="MTTABLE" val="Cell"/>
  <p:tag name="TOP" val="110"/>
  <p:tag name="WIDTH" val="425"/>
</p:tagLst>
</file>

<file path=ppt/tags/tag1115.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16.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17.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18.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19.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0.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1.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2.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3.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4.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5.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6.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7.xml><?xml version="1.0" encoding="utf-8"?>
<p:tagLst xmlns:a="http://schemas.openxmlformats.org/drawingml/2006/main" xmlns:r="http://schemas.openxmlformats.org/officeDocument/2006/relationships" xmlns:p="http://schemas.openxmlformats.org/presentationml/2006/main">
  <p:tag name="MTNUMBER" val="0.573961002088134"/>
  <p:tag name="MTTABLE" val="HDiv"/>
</p:tagLst>
</file>

<file path=ppt/tags/tag1128.xml><?xml version="1.0" encoding="utf-8"?>
<p:tagLst xmlns:a="http://schemas.openxmlformats.org/drawingml/2006/main" xmlns:r="http://schemas.openxmlformats.org/officeDocument/2006/relationships" xmlns:p="http://schemas.openxmlformats.org/presentationml/2006/main">
  <p:tag name="HEIGHT" val="1.21252"/>
  <p:tag name="LEFT" val="45"/>
  <p:tag name="MTNUMBER" val="0.573961002088134"/>
  <p:tag name="MTTABLE" val="Cell"/>
  <p:tag name="TOP" val="139.3876"/>
  <p:tag name="WIDTH" val="425"/>
</p:tagLst>
</file>

<file path=ppt/tags/tag1129.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150.6"/>
  <p:tag name="WIDTH" val="425"/>
</p:tagLst>
</file>

<file path=ppt/tags/tag1130.xml><?xml version="1.0" encoding="utf-8"?>
<p:tagLst xmlns:a="http://schemas.openxmlformats.org/drawingml/2006/main" xmlns:r="http://schemas.openxmlformats.org/officeDocument/2006/relationships" xmlns:p="http://schemas.openxmlformats.org/presentationml/2006/main">
  <p:tag name="NAME" val="TrackerNumBlue"/>
</p:tagLst>
</file>

<file path=ppt/tags/tag1131.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161.8125"/>
  <p:tag name="WIDTH" val="425"/>
</p:tagLst>
</file>

<file path=ppt/tags/tag1132.xml><?xml version="1.0" encoding="utf-8"?>
<p:tagLst xmlns:a="http://schemas.openxmlformats.org/drawingml/2006/main" xmlns:r="http://schemas.openxmlformats.org/officeDocument/2006/relationships" xmlns:p="http://schemas.openxmlformats.org/presentationml/2006/main">
  <p:tag name="NAME" val="TrackerNumBlue"/>
</p:tagLst>
</file>

<file path=ppt/tags/tag1133.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173.0251"/>
  <p:tag name="WIDTH" val="425"/>
</p:tagLst>
</file>

<file path=ppt/tags/tag1134.xml><?xml version="1.0" encoding="utf-8"?>
<p:tagLst xmlns:a="http://schemas.openxmlformats.org/drawingml/2006/main" xmlns:r="http://schemas.openxmlformats.org/officeDocument/2006/relationships" xmlns:p="http://schemas.openxmlformats.org/presentationml/2006/main">
  <p:tag name="NAME" val="TrackerNumBlue"/>
</p:tagLst>
</file>

<file path=ppt/tags/tag1135.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139.3875"/>
  <p:tag name="WIDTH" val="425"/>
</p:tagLst>
</file>

<file path=ppt/tags/tag1136.xml><?xml version="1.0" encoding="utf-8"?>
<p:tagLst xmlns:a="http://schemas.openxmlformats.org/drawingml/2006/main" xmlns:r="http://schemas.openxmlformats.org/officeDocument/2006/relationships" xmlns:p="http://schemas.openxmlformats.org/presentationml/2006/main">
  <p:tag name="NAME" val="TrackerNumBlue"/>
</p:tagLst>
</file>

<file path=ppt/tags/tag1137.xml><?xml version="1.0" encoding="utf-8"?>
<p:tagLst xmlns:a="http://schemas.openxmlformats.org/drawingml/2006/main" xmlns:r="http://schemas.openxmlformats.org/officeDocument/2006/relationships" xmlns:p="http://schemas.openxmlformats.org/presentationml/2006/main">
  <p:tag name="HEIGHT" val="1.21252"/>
  <p:tag name="LEFT" val="45"/>
  <p:tag name="MTNUMBER" val="0.573961002088134"/>
  <p:tag name="MTTABLE" val="Cell"/>
  <p:tag name="TOP" val="184.2376"/>
  <p:tag name="WIDTH" val="425"/>
</p:tagLst>
</file>

<file path=ppt/tags/tag1138.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184.2376"/>
  <p:tag name="WIDTH" val="425"/>
</p:tagLst>
</file>

<file path=ppt/tags/tag1139.xml><?xml version="1.0" encoding="utf-8"?>
<p:tagLst xmlns:a="http://schemas.openxmlformats.org/drawingml/2006/main" xmlns:r="http://schemas.openxmlformats.org/officeDocument/2006/relationships" xmlns:p="http://schemas.openxmlformats.org/presentationml/2006/main">
  <p:tag name="NAME" val="TrackerNumBlue"/>
</p:tagLst>
</file>

<file path=ppt/tags/tag1140.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195.4501"/>
  <p:tag name="WIDTH" val="425"/>
</p:tagLst>
</file>

<file path=ppt/tags/tag1141.xml><?xml version="1.0" encoding="utf-8"?>
<p:tagLst xmlns:a="http://schemas.openxmlformats.org/drawingml/2006/main" xmlns:r="http://schemas.openxmlformats.org/officeDocument/2006/relationships" xmlns:p="http://schemas.openxmlformats.org/presentationml/2006/main">
  <p:tag name="NAME" val="TrackerNumBlue"/>
</p:tagLst>
</file>

<file path=ppt/tags/tag1142.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06.6626"/>
  <p:tag name="WIDTH" val="425"/>
</p:tagLst>
</file>

<file path=ppt/tags/tag1143.xml><?xml version="1.0" encoding="utf-8"?>
<p:tagLst xmlns:a="http://schemas.openxmlformats.org/drawingml/2006/main" xmlns:r="http://schemas.openxmlformats.org/officeDocument/2006/relationships" xmlns:p="http://schemas.openxmlformats.org/presentationml/2006/main">
  <p:tag name="NAME" val="TrackerNumBlue"/>
</p:tagLst>
</file>

<file path=ppt/tags/tag1144.xml><?xml version="1.0" encoding="utf-8"?>
<p:tagLst xmlns:a="http://schemas.openxmlformats.org/drawingml/2006/main" xmlns:r="http://schemas.openxmlformats.org/officeDocument/2006/relationships" xmlns:p="http://schemas.openxmlformats.org/presentationml/2006/main">
  <p:tag name="HEIGHT" val="1.21252"/>
  <p:tag name="LEFT" val="45"/>
  <p:tag name="MTNUMBER" val="0.573961002088134"/>
  <p:tag name="MTTABLE" val="Cell"/>
  <p:tag name="TOP" val="217.8752"/>
  <p:tag name="WIDTH" val="425"/>
</p:tagLst>
</file>

<file path=ppt/tags/tag1145.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17.8752"/>
  <p:tag name="WIDTH" val="425"/>
</p:tagLst>
</file>

<file path=ppt/tags/tag1146.xml><?xml version="1.0" encoding="utf-8"?>
<p:tagLst xmlns:a="http://schemas.openxmlformats.org/drawingml/2006/main" xmlns:r="http://schemas.openxmlformats.org/officeDocument/2006/relationships" xmlns:p="http://schemas.openxmlformats.org/presentationml/2006/main">
  <p:tag name="NAME" val="TrackerNumBlue"/>
</p:tagLst>
</file>

<file path=ppt/tags/tag1147.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40.3002"/>
  <p:tag name="WIDTH" val="425"/>
</p:tagLst>
</file>

<file path=ppt/tags/tag1148.xml><?xml version="1.0" encoding="utf-8"?>
<p:tagLst xmlns:a="http://schemas.openxmlformats.org/drawingml/2006/main" xmlns:r="http://schemas.openxmlformats.org/officeDocument/2006/relationships" xmlns:p="http://schemas.openxmlformats.org/presentationml/2006/main">
  <p:tag name="NAME" val="TrackerNumBlue"/>
</p:tagLst>
</file>

<file path=ppt/tags/tag1149.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51.5127"/>
  <p:tag name="WIDTH" val="425"/>
</p:tagLst>
</file>

<file path=ppt/tags/tag1150.xml><?xml version="1.0" encoding="utf-8"?>
<p:tagLst xmlns:a="http://schemas.openxmlformats.org/drawingml/2006/main" xmlns:r="http://schemas.openxmlformats.org/officeDocument/2006/relationships" xmlns:p="http://schemas.openxmlformats.org/presentationml/2006/main">
  <p:tag name="NAME" val="TrackerNumBlue"/>
</p:tagLst>
</file>

<file path=ppt/tags/tag1151.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29.0877"/>
  <p:tag name="WIDTH" val="425"/>
</p:tagLst>
</file>

<file path=ppt/tags/tag1152.xml><?xml version="1.0" encoding="utf-8"?>
<p:tagLst xmlns:a="http://schemas.openxmlformats.org/drawingml/2006/main" xmlns:r="http://schemas.openxmlformats.org/officeDocument/2006/relationships" xmlns:p="http://schemas.openxmlformats.org/presentationml/2006/main">
  <p:tag name="NAME" val="TrackerNumBlue"/>
</p:tagLst>
</file>

<file path=ppt/tags/tag1153.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73.9378"/>
  <p:tag name="WIDTH" val="425"/>
</p:tagLst>
</file>

<file path=ppt/tags/tag1154.xml><?xml version="1.0" encoding="utf-8"?>
<p:tagLst xmlns:a="http://schemas.openxmlformats.org/drawingml/2006/main" xmlns:r="http://schemas.openxmlformats.org/officeDocument/2006/relationships" xmlns:p="http://schemas.openxmlformats.org/presentationml/2006/main">
  <p:tag name="NAME" val="TrackerNumBlue"/>
</p:tagLst>
</file>

<file path=ppt/tags/tag1155.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62.7253"/>
  <p:tag name="WIDTH" val="425"/>
</p:tagLst>
</file>

<file path=ppt/tags/tag1156.xml><?xml version="1.0" encoding="utf-8"?>
<p:tagLst xmlns:a="http://schemas.openxmlformats.org/drawingml/2006/main" xmlns:r="http://schemas.openxmlformats.org/officeDocument/2006/relationships" xmlns:p="http://schemas.openxmlformats.org/presentationml/2006/main">
  <p:tag name="NAME" val="TrackerNumBlue"/>
</p:tagLst>
</file>

<file path=ppt/tags/tag1157.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85.1503"/>
  <p:tag name="WIDTH" val="425"/>
</p:tagLst>
</file>

<file path=ppt/tags/tag1158.xml><?xml version="1.0" encoding="utf-8"?>
<p:tagLst xmlns:a="http://schemas.openxmlformats.org/drawingml/2006/main" xmlns:r="http://schemas.openxmlformats.org/officeDocument/2006/relationships" xmlns:p="http://schemas.openxmlformats.org/presentationml/2006/main">
  <p:tag name="NAME" val="TrackerNumBlue"/>
</p:tagLst>
</file>

<file path=ppt/tags/tag1159.xml><?xml version="1.0" encoding="utf-8"?>
<p:tagLst xmlns:a="http://schemas.openxmlformats.org/drawingml/2006/main" xmlns:r="http://schemas.openxmlformats.org/officeDocument/2006/relationships" xmlns:p="http://schemas.openxmlformats.org/presentationml/2006/main">
  <p:tag name="HEIGHT" val="1.21252"/>
  <p:tag name="LEFT" val="45"/>
  <p:tag name="MTNUMBER" val="0.573961002088134"/>
  <p:tag name="MTTABLE" val="Cell"/>
  <p:tag name="TOP" val="296.3629"/>
  <p:tag name="WIDTH" val="425"/>
</p:tagLst>
</file>

<file path=ppt/tags/tag1160.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296.3628"/>
  <p:tag name="WIDTH" val="425"/>
</p:tagLst>
</file>

<file path=ppt/tags/tag1161.xml><?xml version="1.0" encoding="utf-8"?>
<p:tagLst xmlns:a="http://schemas.openxmlformats.org/drawingml/2006/main" xmlns:r="http://schemas.openxmlformats.org/officeDocument/2006/relationships" xmlns:p="http://schemas.openxmlformats.org/presentationml/2006/main">
  <p:tag name="NAME" val="TrackerNumBlue"/>
</p:tagLst>
</file>

<file path=ppt/tags/tag1162.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307.5753"/>
  <p:tag name="WIDTH" val="425"/>
</p:tagLst>
</file>

<file path=ppt/tags/tag1163.xml><?xml version="1.0" encoding="utf-8"?>
<p:tagLst xmlns:a="http://schemas.openxmlformats.org/drawingml/2006/main" xmlns:r="http://schemas.openxmlformats.org/officeDocument/2006/relationships" xmlns:p="http://schemas.openxmlformats.org/presentationml/2006/main">
  <p:tag name="NAME" val="TrackerNumBlue"/>
</p:tagLst>
</file>

<file path=ppt/tags/tag1164.xml><?xml version="1.0" encoding="utf-8"?>
<p:tagLst xmlns:a="http://schemas.openxmlformats.org/drawingml/2006/main" xmlns:r="http://schemas.openxmlformats.org/officeDocument/2006/relationships" xmlns:p="http://schemas.openxmlformats.org/presentationml/2006/main">
  <p:tag name="HEIGHT" val="1.212483"/>
  <p:tag name="LEFT" val="490"/>
  <p:tag name="MTNUMBER" val="0.573961002088134"/>
  <p:tag name="MTTABLE" val="Cell"/>
  <p:tag name="TOP" val="318.7879"/>
  <p:tag name="WIDTH" val="425"/>
</p:tagLst>
</file>

<file path=ppt/tags/tag1165.xml><?xml version="1.0" encoding="utf-8"?>
<p:tagLst xmlns:a="http://schemas.openxmlformats.org/drawingml/2006/main" xmlns:r="http://schemas.openxmlformats.org/officeDocument/2006/relationships" xmlns:p="http://schemas.openxmlformats.org/presentationml/2006/main">
  <p:tag name="NAME" val="TrackerNumBlue"/>
</p:tagLst>
</file>

<file path=ppt/tags/tag1166.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573961002088134"/>
  <p:tag name="MTTABLE" val="Cell"/>
  <p:tag name="TOP" val="110"/>
  <p:tag name="WIDTH" val="425"/>
</p:tagLst>
</file>

<file path=ppt/tags/tag1167.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573961002088134"/>
  <p:tag name="MTTABLE" val="Cell"/>
  <p:tag name="TOP" val="110"/>
  <p:tag name="WIDTH" val="425"/>
</p:tagLst>
</file>

<file path=ppt/tags/tag1168.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69.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70.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71.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72.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73.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74.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75.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7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7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84.3687"/>
  <p:tag name="WIDTH" val="425"/>
</p:tagLst>
</file>

<file path=ppt/tags/tag1180.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15.7561"/>
  <p:tag name="WIDTH" val="425"/>
</p:tagLst>
</file>

<file path=ppt/tags/tag1181.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68.4606"/>
  <p:tag name="WIDTH" val="425"/>
</p:tagLst>
</file>

<file path=ppt/tags/tag1182.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21.165"/>
  <p:tag name="WIDTH" val="425"/>
</p:tagLst>
</file>

<file path=ppt/tags/tag1183.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73.8695"/>
  <p:tag name="WIDTH" val="425"/>
</p:tagLst>
</file>

<file path=ppt/tags/tag118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84.3687"/>
  <p:tag name="WIDTH" val="425"/>
</p:tagLst>
</file>

<file path=ppt/tags/tag1185.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15.7561"/>
  <p:tag name="WIDTH" val="425"/>
</p:tagLst>
</file>

<file path=ppt/tags/tag1186.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68.4606"/>
  <p:tag name="WIDTH" val="425"/>
</p:tagLst>
</file>

<file path=ppt/tags/tag1187.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21.165"/>
  <p:tag name="WIDTH" val="425"/>
</p:tagLst>
</file>

<file path=ppt/tags/tag1188.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73.8695"/>
  <p:tag name="WIDTH" val="425"/>
</p:tagLst>
</file>

<file path=ppt/tags/tag1189.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1190.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91.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92.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93.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426.5739"/>
  <p:tag name="WIDTH" val="192"/>
</p:tagLst>
</file>

<file path=ppt/tags/tag1194.xml><?xml version="1.0" encoding="utf-8"?>
<p:tagLst xmlns:a="http://schemas.openxmlformats.org/drawingml/2006/main" xmlns:r="http://schemas.openxmlformats.org/officeDocument/2006/relationships" xmlns:p="http://schemas.openxmlformats.org/presentationml/2006/main">
  <p:tag name="HEIGHT" val="40.70444"/>
  <p:tag name="LEFT" val="263.4"/>
  <p:tag name="MTNUMBER" val="0.433510274828184"/>
  <p:tag name="MTTABLE" val="Cell"/>
  <p:tag name="TOP" val="426.5739"/>
  <p:tag name="WIDTH" val="651.6"/>
</p:tagLst>
</file>

<file path=ppt/tags/tag1195.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9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199.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20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201.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202.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203.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204.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205.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206.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207.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208.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209.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210.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211.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212.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1213.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214.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215.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216.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217.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218.xml><?xml version="1.0" encoding="utf-8"?>
<p:tagLst xmlns:a="http://schemas.openxmlformats.org/drawingml/2006/main" xmlns:r="http://schemas.openxmlformats.org/officeDocument/2006/relationships" xmlns:p="http://schemas.openxmlformats.org/presentationml/2006/main">
  <p:tag name="SHAPENAME" val="5. Source"/>
</p:tagLst>
</file>

<file path=ppt/tags/tag1219.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220.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221.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222.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223.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224.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2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228.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22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230.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231.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232.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233.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234.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235.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236.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237.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238.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239.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240.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241.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1242.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243.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244.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245.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246.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247.xml><?xml version="1.0" encoding="utf-8"?>
<p:tagLst xmlns:a="http://schemas.openxmlformats.org/drawingml/2006/main" xmlns:r="http://schemas.openxmlformats.org/officeDocument/2006/relationships" xmlns:p="http://schemas.openxmlformats.org/presentationml/2006/main">
  <p:tag name="SHAPENAME" val="5. Source"/>
</p:tagLst>
</file>

<file path=ppt/tags/tag1248.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249.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250.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251.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252.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253.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56.xml><?xml version="1.0" encoding="utf-8"?>
<p:tagLst xmlns:a="http://schemas.openxmlformats.org/drawingml/2006/main" xmlns:r="http://schemas.openxmlformats.org/officeDocument/2006/relationships" xmlns:p="http://schemas.openxmlformats.org/presentationml/2006/main">
  <p:tag name="SHAPENAME" val="5. Source"/>
</p:tagLst>
</file>

<file path=ppt/tags/tag125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25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5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0.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61.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62.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63.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6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26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26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7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27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280.xml><?xml version="1.0" encoding="utf-8"?>
<p:tagLst xmlns:a="http://schemas.openxmlformats.org/drawingml/2006/main" xmlns:r="http://schemas.openxmlformats.org/officeDocument/2006/relationships" xmlns:p="http://schemas.openxmlformats.org/presentationml/2006/main">
  <p:tag name="SHAPENAME" val="5. Source"/>
</p:tagLst>
</file>

<file path=ppt/tags/tag1281.xml><?xml version="1.0" encoding="utf-8"?>
<p:tagLst xmlns:a="http://schemas.openxmlformats.org/drawingml/2006/main" xmlns:r="http://schemas.openxmlformats.org/officeDocument/2006/relationships" xmlns:p="http://schemas.openxmlformats.org/presentationml/2006/main">
  <p:tag name="THINKCELLSHAPEDONOTDELETE" val="t9PtIaZvkoe.2wF2txxKqAg"/>
</p:tagLst>
</file>

<file path=ppt/tags/tag1282.xml><?xml version="1.0" encoding="utf-8"?>
<p:tagLst xmlns:a="http://schemas.openxmlformats.org/drawingml/2006/main" xmlns:r="http://schemas.openxmlformats.org/officeDocument/2006/relationships" xmlns:p="http://schemas.openxmlformats.org/presentationml/2006/main">
  <p:tag name="THINKCELLSHAPEDONOTDELETE" val="tQfwSctr1q_ID1dMuuJdbzg"/>
</p:tagLst>
</file>

<file path=ppt/tags/tag1283.xml><?xml version="1.0" encoding="utf-8"?>
<p:tagLst xmlns:a="http://schemas.openxmlformats.org/drawingml/2006/main" xmlns:r="http://schemas.openxmlformats.org/officeDocument/2006/relationships" xmlns:p="http://schemas.openxmlformats.org/presentationml/2006/main">
  <p:tag name="THINKCELLSHAPEDONOTDELETE" val="tnNQMcJRd.gANgsOvZ1kmqQ"/>
</p:tagLst>
</file>

<file path=ppt/tags/tag1284.xml><?xml version="1.0" encoding="utf-8"?>
<p:tagLst xmlns:a="http://schemas.openxmlformats.org/drawingml/2006/main" xmlns:r="http://schemas.openxmlformats.org/officeDocument/2006/relationships" xmlns:p="http://schemas.openxmlformats.org/presentationml/2006/main">
  <p:tag name="THINKCELLSHAPEDONOTDELETE" val="tQLQ6qSly_DEzw5HGqJs3nQ"/>
</p:tagLst>
</file>

<file path=ppt/tags/tag1285.xml><?xml version="1.0" encoding="utf-8"?>
<p:tagLst xmlns:a="http://schemas.openxmlformats.org/drawingml/2006/main" xmlns:r="http://schemas.openxmlformats.org/officeDocument/2006/relationships" xmlns:p="http://schemas.openxmlformats.org/presentationml/2006/main">
  <p:tag name="THINKCELLSHAPEDONOTDELETE" val="tRFgRWU70P6ntHJiNeo.sgQ"/>
</p:tagLst>
</file>

<file path=ppt/tags/tag1286.xml><?xml version="1.0" encoding="utf-8"?>
<p:tagLst xmlns:a="http://schemas.openxmlformats.org/drawingml/2006/main" xmlns:r="http://schemas.openxmlformats.org/officeDocument/2006/relationships" xmlns:p="http://schemas.openxmlformats.org/presentationml/2006/main">
  <p:tag name="THINKCELLSHAPEDONOTDELETE" val="teJkmml39xg91jwmJuycA.w"/>
</p:tagLst>
</file>

<file path=ppt/tags/tag1287.xml><?xml version="1.0" encoding="utf-8"?>
<p:tagLst xmlns:a="http://schemas.openxmlformats.org/drawingml/2006/main" xmlns:r="http://schemas.openxmlformats.org/officeDocument/2006/relationships" xmlns:p="http://schemas.openxmlformats.org/presentationml/2006/main">
  <p:tag name="THINKCELLSHAPEDONOTDELETE" val="t4IFK8U6Oid2n7MLklNfDOA"/>
</p:tagLst>
</file>

<file path=ppt/tags/tag1288.xml><?xml version="1.0" encoding="utf-8"?>
<p:tagLst xmlns:a="http://schemas.openxmlformats.org/drawingml/2006/main" xmlns:r="http://schemas.openxmlformats.org/officeDocument/2006/relationships" xmlns:p="http://schemas.openxmlformats.org/presentationml/2006/main">
  <p:tag name="THINKCELLSHAPEDONOTDELETE" val="tM2x2GAOhPzQH7qyeXoUnrQ"/>
</p:tagLst>
</file>

<file path=ppt/tags/tag1289.xml><?xml version="1.0" encoding="utf-8"?>
<p:tagLst xmlns:a="http://schemas.openxmlformats.org/drawingml/2006/main" xmlns:r="http://schemas.openxmlformats.org/officeDocument/2006/relationships" xmlns:p="http://schemas.openxmlformats.org/presentationml/2006/main">
  <p:tag name="THINKCELLSHAPEDONOTDELETE" val="twfRRskm6vV1fob0xggRjHw"/>
</p:tagLst>
</file>

<file path=ppt/tags/tag1290.xml><?xml version="1.0" encoding="utf-8"?>
<p:tagLst xmlns:a="http://schemas.openxmlformats.org/drawingml/2006/main" xmlns:r="http://schemas.openxmlformats.org/officeDocument/2006/relationships" xmlns:p="http://schemas.openxmlformats.org/presentationml/2006/main">
  <p:tag name="THINKCELLSHAPEDONOTDELETE" val="t.R_s.ByrosSiXcp.A9Xl_g"/>
</p:tagLst>
</file>

<file path=ppt/tags/tag1291.xml><?xml version="1.0" encoding="utf-8"?>
<p:tagLst xmlns:a="http://schemas.openxmlformats.org/drawingml/2006/main" xmlns:r="http://schemas.openxmlformats.org/officeDocument/2006/relationships" xmlns:p="http://schemas.openxmlformats.org/presentationml/2006/main">
  <p:tag name="THINKCELLSHAPEDONOTDELETE" val="tK.hkdDL5AOi7HXqEaTtOHQ"/>
</p:tagLst>
</file>

<file path=ppt/tags/tag1292.xml><?xml version="1.0" encoding="utf-8"?>
<p:tagLst xmlns:a="http://schemas.openxmlformats.org/drawingml/2006/main" xmlns:r="http://schemas.openxmlformats.org/officeDocument/2006/relationships" xmlns:p="http://schemas.openxmlformats.org/presentationml/2006/main">
  <p:tag name="THINKCELLSHAPEDONOTDELETE" val="tekA7regY3_R2tTSn7LwMiQ"/>
</p:tagLst>
</file>

<file path=ppt/tags/tag1293.xml><?xml version="1.0" encoding="utf-8"?>
<p:tagLst xmlns:a="http://schemas.openxmlformats.org/drawingml/2006/main" xmlns:r="http://schemas.openxmlformats.org/officeDocument/2006/relationships" xmlns:p="http://schemas.openxmlformats.org/presentationml/2006/main">
  <p:tag name="THINKCELLSHAPEDONOTDELETE" val="tz8XGMLRVHKIIrclYMPPIRg"/>
</p:tagLst>
</file>

<file path=ppt/tags/tag1294.xml><?xml version="1.0" encoding="utf-8"?>
<p:tagLst xmlns:a="http://schemas.openxmlformats.org/drawingml/2006/main" xmlns:r="http://schemas.openxmlformats.org/officeDocument/2006/relationships" xmlns:p="http://schemas.openxmlformats.org/presentationml/2006/main">
  <p:tag name="THINKCELLSHAPEDONOTDELETE" val="tJ2QowYrdjF52l9hNS6v9mw"/>
</p:tagLst>
</file>

<file path=ppt/tags/tag1295.xml><?xml version="1.0" encoding="utf-8"?>
<p:tagLst xmlns:a="http://schemas.openxmlformats.org/drawingml/2006/main" xmlns:r="http://schemas.openxmlformats.org/officeDocument/2006/relationships" xmlns:p="http://schemas.openxmlformats.org/presentationml/2006/main">
  <p:tag name="THINKCELLSHAPEDONOTDELETE" val="tEFEvNrXPersrYsCvpWf4gQ"/>
</p:tagLst>
</file>

<file path=ppt/tags/tag1296.xml><?xml version="1.0" encoding="utf-8"?>
<p:tagLst xmlns:a="http://schemas.openxmlformats.org/drawingml/2006/main" xmlns:r="http://schemas.openxmlformats.org/officeDocument/2006/relationships" xmlns:p="http://schemas.openxmlformats.org/presentationml/2006/main">
  <p:tag name="THINKCELLSHAPEDONOTDELETE" val="totG6tTa3XVdtFubV_F5EiQ"/>
</p:tagLst>
</file>

<file path=ppt/tags/tag1297.xml><?xml version="1.0" encoding="utf-8"?>
<p:tagLst xmlns:a="http://schemas.openxmlformats.org/drawingml/2006/main" xmlns:r="http://schemas.openxmlformats.org/officeDocument/2006/relationships" xmlns:p="http://schemas.openxmlformats.org/presentationml/2006/main">
  <p:tag name="THINKCELLSHAPEDONOTDELETE" val="t5_jz18SRsD5KcMxu2KUUvA"/>
</p:tagLst>
</file>

<file path=ppt/tags/tag1298.xml><?xml version="1.0" encoding="utf-8"?>
<p:tagLst xmlns:a="http://schemas.openxmlformats.org/drawingml/2006/main" xmlns:r="http://schemas.openxmlformats.org/officeDocument/2006/relationships" xmlns:p="http://schemas.openxmlformats.org/presentationml/2006/main">
  <p:tag name="THINKCELLSHAPEDONOTDELETE" val="tDRLsxOUPnqdkS57B2Ly84g"/>
</p:tagLst>
</file>

<file path=ppt/tags/tag1299.xml><?xml version="1.0" encoding="utf-8"?>
<p:tagLst xmlns:a="http://schemas.openxmlformats.org/drawingml/2006/main" xmlns:r="http://schemas.openxmlformats.org/officeDocument/2006/relationships" xmlns:p="http://schemas.openxmlformats.org/presentationml/2006/main">
  <p:tag name="THINKCELLSHAPEDONOTDELETE" val="trbAnn38v10j4ena6Qw2CVA"/>
</p:tagLst>
</file>

<file path=ppt/tags/tag1300.xml><?xml version="1.0" encoding="utf-8"?>
<p:tagLst xmlns:a="http://schemas.openxmlformats.org/drawingml/2006/main" xmlns:r="http://schemas.openxmlformats.org/officeDocument/2006/relationships" xmlns:p="http://schemas.openxmlformats.org/presentationml/2006/main">
  <p:tag name="THINKCELLSHAPEDONOTDELETE" val="tVo_DBNB8Ijrcb6Eg5qTcWw"/>
</p:tagLst>
</file>

<file path=ppt/tags/tag1301.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302.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30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0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05.xml><?xml version="1.0" encoding="utf-8"?>
<p:tagLst xmlns:a="http://schemas.openxmlformats.org/drawingml/2006/main" xmlns:r="http://schemas.openxmlformats.org/officeDocument/2006/relationships" xmlns:p="http://schemas.openxmlformats.org/presentationml/2006/main">
  <p:tag name="THINKCELLSHAPEDONOTDELETE" val="tYMr.fKNQrTca0g.9837HFg"/>
</p:tagLst>
</file>

<file path=ppt/tags/tag1306.xml><?xml version="1.0" encoding="utf-8"?>
<p:tagLst xmlns:a="http://schemas.openxmlformats.org/drawingml/2006/main" xmlns:r="http://schemas.openxmlformats.org/officeDocument/2006/relationships" xmlns:p="http://schemas.openxmlformats.org/presentationml/2006/main">
  <p:tag name="THINKCELLSHAPEDONOTDELETE" val="tR1uzDMZAypLZeLnmX30TNw"/>
</p:tagLst>
</file>

<file path=ppt/tags/tag1307.xml><?xml version="1.0" encoding="utf-8"?>
<p:tagLst xmlns:a="http://schemas.openxmlformats.org/drawingml/2006/main" xmlns:r="http://schemas.openxmlformats.org/officeDocument/2006/relationships" xmlns:p="http://schemas.openxmlformats.org/presentationml/2006/main">
  <p:tag name="THINKCELLSHAPEDONOTDELETE" val="tWiEGp6DG7ytdd948ItFf0g"/>
</p:tagLst>
</file>

<file path=ppt/tags/tag1308.xml><?xml version="1.0" encoding="utf-8"?>
<p:tagLst xmlns:a="http://schemas.openxmlformats.org/drawingml/2006/main" xmlns:r="http://schemas.openxmlformats.org/officeDocument/2006/relationships" xmlns:p="http://schemas.openxmlformats.org/presentationml/2006/main">
  <p:tag name="THINKCELLSHAPEDONOTDELETE" val="tBvtYa48KPOp0e35lqyyx5Q"/>
</p:tagLst>
</file>

<file path=ppt/tags/tag1309.xml><?xml version="1.0" encoding="utf-8"?>
<p:tagLst xmlns:a="http://schemas.openxmlformats.org/drawingml/2006/main" xmlns:r="http://schemas.openxmlformats.org/officeDocument/2006/relationships" xmlns:p="http://schemas.openxmlformats.org/presentationml/2006/main">
  <p:tag name="THINKCELLSHAPEDONOTDELETE" val="tfKIdOdTYjDAi61MHpit38Q"/>
</p:tagLst>
</file>

<file path=ppt/tags/tag1310.xml><?xml version="1.0" encoding="utf-8"?>
<p:tagLst xmlns:a="http://schemas.openxmlformats.org/drawingml/2006/main" xmlns:r="http://schemas.openxmlformats.org/officeDocument/2006/relationships" xmlns:p="http://schemas.openxmlformats.org/presentationml/2006/main">
  <p:tag name="THINKCELLSHAPEDONOTDELETE" val="t5wnsdkDAupeYneWhrnGscA"/>
</p:tagLst>
</file>

<file path=ppt/tags/tag1311.xml><?xml version="1.0" encoding="utf-8"?>
<p:tagLst xmlns:a="http://schemas.openxmlformats.org/drawingml/2006/main" xmlns:r="http://schemas.openxmlformats.org/officeDocument/2006/relationships" xmlns:p="http://schemas.openxmlformats.org/presentationml/2006/main">
  <p:tag name="THINKCELLSHAPEDONOTDELETE" val="t1GHlRu1zL7qL6m7tcxPCuQ"/>
</p:tagLst>
</file>

<file path=ppt/tags/tag1312.xml><?xml version="1.0" encoding="utf-8"?>
<p:tagLst xmlns:a="http://schemas.openxmlformats.org/drawingml/2006/main" xmlns:r="http://schemas.openxmlformats.org/officeDocument/2006/relationships" xmlns:p="http://schemas.openxmlformats.org/presentationml/2006/main">
  <p:tag name="THINKCELLSHAPEDONOTDELETE" val="tQXWZQ5stoxkks02P8uESSg"/>
</p:tagLst>
</file>

<file path=ppt/tags/tag1313.xml><?xml version="1.0" encoding="utf-8"?>
<p:tagLst xmlns:a="http://schemas.openxmlformats.org/drawingml/2006/main" xmlns:r="http://schemas.openxmlformats.org/officeDocument/2006/relationships" xmlns:p="http://schemas.openxmlformats.org/presentationml/2006/main">
  <p:tag name="THINKCELLSHAPEDONOTDELETE" val="t3D8kW9iiyUHXOh0Hdd0yMg"/>
</p:tagLst>
</file>

<file path=ppt/tags/tag1314.xml><?xml version="1.0" encoding="utf-8"?>
<p:tagLst xmlns:a="http://schemas.openxmlformats.org/drawingml/2006/main" xmlns:r="http://schemas.openxmlformats.org/officeDocument/2006/relationships" xmlns:p="http://schemas.openxmlformats.org/presentationml/2006/main">
  <p:tag name="SHAPENAME" val="5. Source"/>
</p:tagLst>
</file>

<file path=ppt/tags/tag13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17.xml><?xml version="1.0" encoding="utf-8"?>
<p:tagLst xmlns:a="http://schemas.openxmlformats.org/drawingml/2006/main" xmlns:r="http://schemas.openxmlformats.org/officeDocument/2006/relationships" xmlns:p="http://schemas.openxmlformats.org/presentationml/2006/main">
  <p:tag name="SHAPENAME" val="5. Source"/>
</p:tagLst>
</file>

<file path=ppt/tags/tag1318.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31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2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21.xml><?xml version="1.0" encoding="utf-8"?>
<p:tagLst xmlns:a="http://schemas.openxmlformats.org/drawingml/2006/main" xmlns:r="http://schemas.openxmlformats.org/officeDocument/2006/relationships" xmlns:p="http://schemas.openxmlformats.org/presentationml/2006/main">
  <p:tag name="THINKCELLSHAPEDONOTDELETE" val="tN8h_fzwHZOcdRl7DhgQ_cw"/>
</p:tagLst>
</file>

<file path=ppt/tags/tag1322.xml><?xml version="1.0" encoding="utf-8"?>
<p:tagLst xmlns:a="http://schemas.openxmlformats.org/drawingml/2006/main" xmlns:r="http://schemas.openxmlformats.org/officeDocument/2006/relationships" xmlns:p="http://schemas.openxmlformats.org/presentationml/2006/main">
  <p:tag name="THINKCELLSHAPEDONOTDELETE" val="tVk9fVoxf_FID83L7M.k1Gw"/>
</p:tagLst>
</file>

<file path=ppt/tags/tag1323.xml><?xml version="1.0" encoding="utf-8"?>
<p:tagLst xmlns:a="http://schemas.openxmlformats.org/drawingml/2006/main" xmlns:r="http://schemas.openxmlformats.org/officeDocument/2006/relationships" xmlns:p="http://schemas.openxmlformats.org/presentationml/2006/main">
  <p:tag name="THINKCELLSHAPEDONOTDELETE" val="tBh7Bl6.ysuz8hlY0tfiRnQ"/>
</p:tagLst>
</file>

<file path=ppt/tags/tag1324.xml><?xml version="1.0" encoding="utf-8"?>
<p:tagLst xmlns:a="http://schemas.openxmlformats.org/drawingml/2006/main" xmlns:r="http://schemas.openxmlformats.org/officeDocument/2006/relationships" xmlns:p="http://schemas.openxmlformats.org/presentationml/2006/main">
  <p:tag name="THINKCELLSHAPEDONOTDELETE" val="tTr9mwmEwO0pDXXKVxVvctA"/>
</p:tagLst>
</file>

<file path=ppt/tags/tag1325.xml><?xml version="1.0" encoding="utf-8"?>
<p:tagLst xmlns:a="http://schemas.openxmlformats.org/drawingml/2006/main" xmlns:r="http://schemas.openxmlformats.org/officeDocument/2006/relationships" xmlns:p="http://schemas.openxmlformats.org/presentationml/2006/main">
  <p:tag name="THINKCELLSHAPEDONOTDELETE" val="tLmGzIPqeiDnCt8vE5jhQTQ"/>
</p:tagLst>
</file>

<file path=ppt/tags/tag1326.xml><?xml version="1.0" encoding="utf-8"?>
<p:tagLst xmlns:a="http://schemas.openxmlformats.org/drawingml/2006/main" xmlns:r="http://schemas.openxmlformats.org/officeDocument/2006/relationships" xmlns:p="http://schemas.openxmlformats.org/presentationml/2006/main">
  <p:tag name="THINKCELLSHAPEDONOTDELETE" val="tftyBMxzsRwQXsGAwgq8PaA"/>
</p:tagLst>
</file>

<file path=ppt/tags/tag1327.xml><?xml version="1.0" encoding="utf-8"?>
<p:tagLst xmlns:a="http://schemas.openxmlformats.org/drawingml/2006/main" xmlns:r="http://schemas.openxmlformats.org/officeDocument/2006/relationships" xmlns:p="http://schemas.openxmlformats.org/presentationml/2006/main">
  <p:tag name="THINKCELLSHAPEDONOTDELETE" val="tzcd3HL1PPC0hxpRnlrHY.A"/>
</p:tagLst>
</file>

<file path=ppt/tags/tag1328.xml><?xml version="1.0" encoding="utf-8"?>
<p:tagLst xmlns:a="http://schemas.openxmlformats.org/drawingml/2006/main" xmlns:r="http://schemas.openxmlformats.org/officeDocument/2006/relationships" xmlns:p="http://schemas.openxmlformats.org/presentationml/2006/main">
  <p:tag name="THINKCELLSHAPEDONOTDELETE" val="tcH0nIebcAYew8XHSzBF4Pg"/>
</p:tagLst>
</file>

<file path=ppt/tags/tag1329.xml><?xml version="1.0" encoding="utf-8"?>
<p:tagLst xmlns:a="http://schemas.openxmlformats.org/drawingml/2006/main" xmlns:r="http://schemas.openxmlformats.org/officeDocument/2006/relationships" xmlns:p="http://schemas.openxmlformats.org/presentationml/2006/main">
  <p:tag name="THINKCELLSHAPEDONOTDELETE" val="tYe0y6xg6xH6nWNPO4TT4Ow"/>
</p:tagLst>
</file>

<file path=ppt/tags/tag1330.xml><?xml version="1.0" encoding="utf-8"?>
<p:tagLst xmlns:a="http://schemas.openxmlformats.org/drawingml/2006/main" xmlns:r="http://schemas.openxmlformats.org/officeDocument/2006/relationships" xmlns:p="http://schemas.openxmlformats.org/presentationml/2006/main">
  <p:tag name="SHAPENAME" val="5. Source"/>
</p:tagLst>
</file>

<file path=ppt/tags/tag133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3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33.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334.xml><?xml version="1.0" encoding="utf-8"?>
<p:tagLst xmlns:a="http://schemas.openxmlformats.org/drawingml/2006/main" xmlns:r="http://schemas.openxmlformats.org/officeDocument/2006/relationships" xmlns:p="http://schemas.openxmlformats.org/presentationml/2006/main">
  <p:tag name="THINKCELLSHAPEDONOTDELETE" val="ttfYRz39ltfFv9deSX8C1kw"/>
</p:tagLst>
</file>

<file path=ppt/tags/tag1335.xml><?xml version="1.0" encoding="utf-8"?>
<p:tagLst xmlns:a="http://schemas.openxmlformats.org/drawingml/2006/main" xmlns:r="http://schemas.openxmlformats.org/officeDocument/2006/relationships" xmlns:p="http://schemas.openxmlformats.org/presentationml/2006/main">
  <p:tag name="THINKCELLSHAPEDONOTDELETE" val="tSkEl76NPFkydZ3Pqu4TMUQ"/>
</p:tagLst>
</file>

<file path=ppt/tags/tag1336.xml><?xml version="1.0" encoding="utf-8"?>
<p:tagLst xmlns:a="http://schemas.openxmlformats.org/drawingml/2006/main" xmlns:r="http://schemas.openxmlformats.org/officeDocument/2006/relationships" xmlns:p="http://schemas.openxmlformats.org/presentationml/2006/main">
  <p:tag name="THINKCELLSHAPEDONOTDELETE" val="tMhN3HU6yUJUoUSxJsdevmA"/>
</p:tagLst>
</file>

<file path=ppt/tags/tag1337.xml><?xml version="1.0" encoding="utf-8"?>
<p:tagLst xmlns:a="http://schemas.openxmlformats.org/drawingml/2006/main" xmlns:r="http://schemas.openxmlformats.org/officeDocument/2006/relationships" xmlns:p="http://schemas.openxmlformats.org/presentationml/2006/main">
  <p:tag name="THINKCELLSHAPEDONOTDELETE" val="tE_b5bjlFaq6mgypR2aseFA"/>
</p:tagLst>
</file>

<file path=ppt/tags/tag1338.xml><?xml version="1.0" encoding="utf-8"?>
<p:tagLst xmlns:a="http://schemas.openxmlformats.org/drawingml/2006/main" xmlns:r="http://schemas.openxmlformats.org/officeDocument/2006/relationships" xmlns:p="http://schemas.openxmlformats.org/presentationml/2006/main">
  <p:tag name="THINKCELLSHAPEDONOTDELETE" val="t5Qa7kPcpXqBK1q0pXmAdLA"/>
</p:tagLst>
</file>

<file path=ppt/tags/tag1339.xml><?xml version="1.0" encoding="utf-8"?>
<p:tagLst xmlns:a="http://schemas.openxmlformats.org/drawingml/2006/main" xmlns:r="http://schemas.openxmlformats.org/officeDocument/2006/relationships" xmlns:p="http://schemas.openxmlformats.org/presentationml/2006/main">
  <p:tag name="THINKCELLSHAPEDONOTDELETE" val="tJ7o7VoYeUByXrvTAHs92Qw"/>
</p:tagLst>
</file>

<file path=ppt/tags/tag1340.xml><?xml version="1.0" encoding="utf-8"?>
<p:tagLst xmlns:a="http://schemas.openxmlformats.org/drawingml/2006/main" xmlns:r="http://schemas.openxmlformats.org/officeDocument/2006/relationships" xmlns:p="http://schemas.openxmlformats.org/presentationml/2006/main">
  <p:tag name="THINKCELLSHAPEDONOTDELETE" val="tYKMlmpCfl4s0LO8b.lLvkQ"/>
</p:tagLst>
</file>

<file path=ppt/tags/tag1341.xml><?xml version="1.0" encoding="utf-8"?>
<p:tagLst xmlns:a="http://schemas.openxmlformats.org/drawingml/2006/main" xmlns:r="http://schemas.openxmlformats.org/officeDocument/2006/relationships" xmlns:p="http://schemas.openxmlformats.org/presentationml/2006/main">
  <p:tag name="THINKCELLSHAPEDONOTDELETE" val="tI_RW7jAL6I8lhtwKG7c9Ww"/>
</p:tagLst>
</file>

<file path=ppt/tags/tag1342.xml><?xml version="1.0" encoding="utf-8"?>
<p:tagLst xmlns:a="http://schemas.openxmlformats.org/drawingml/2006/main" xmlns:r="http://schemas.openxmlformats.org/officeDocument/2006/relationships" xmlns:p="http://schemas.openxmlformats.org/presentationml/2006/main">
  <p:tag name="THINKCELLSHAPEDONOTDELETE" val="tDKt4cRJtrjOi8XFHX.WvDw"/>
</p:tagLst>
</file>

<file path=ppt/tags/tag1343.xml><?xml version="1.0" encoding="utf-8"?>
<p:tagLst xmlns:a="http://schemas.openxmlformats.org/drawingml/2006/main" xmlns:r="http://schemas.openxmlformats.org/officeDocument/2006/relationships" xmlns:p="http://schemas.openxmlformats.org/presentationml/2006/main">
  <p:tag name="THINKCELLSHAPEDONOTDELETE" val="tz9Lj0qQQuNIo78GsOPmCRQ"/>
</p:tagLst>
</file>

<file path=ppt/tags/tag1344.xml><?xml version="1.0" encoding="utf-8"?>
<p:tagLst xmlns:a="http://schemas.openxmlformats.org/drawingml/2006/main" xmlns:r="http://schemas.openxmlformats.org/officeDocument/2006/relationships" xmlns:p="http://schemas.openxmlformats.org/presentationml/2006/main">
  <p:tag name="THINKCELLSHAPEDONOTDELETE" val="tIKC_iseVicQ8uBBSdzG4HA"/>
</p:tagLst>
</file>

<file path=ppt/tags/tag1345.xml><?xml version="1.0" encoding="utf-8"?>
<p:tagLst xmlns:a="http://schemas.openxmlformats.org/drawingml/2006/main" xmlns:r="http://schemas.openxmlformats.org/officeDocument/2006/relationships" xmlns:p="http://schemas.openxmlformats.org/presentationml/2006/main">
  <p:tag name="THINKCELLSHAPEDONOTDELETE" val="ttQ6_uIL9oM7YVuSSmesf5w"/>
</p:tagLst>
</file>

<file path=ppt/tags/tag1346.xml><?xml version="1.0" encoding="utf-8"?>
<p:tagLst xmlns:a="http://schemas.openxmlformats.org/drawingml/2006/main" xmlns:r="http://schemas.openxmlformats.org/officeDocument/2006/relationships" xmlns:p="http://schemas.openxmlformats.org/presentationml/2006/main">
  <p:tag name="THINKCELLSHAPEDONOTDELETE" val="tTRiZUab8U3ZoJJyZM5Ft5Q"/>
</p:tagLst>
</file>

<file path=ppt/tags/tag1347.xml><?xml version="1.0" encoding="utf-8"?>
<p:tagLst xmlns:a="http://schemas.openxmlformats.org/drawingml/2006/main" xmlns:r="http://schemas.openxmlformats.org/officeDocument/2006/relationships" xmlns:p="http://schemas.openxmlformats.org/presentationml/2006/main">
  <p:tag name="THINKCELLSHAPEDONOTDELETE" val="tY0SPJpA7Xnha47PtY6ng0w"/>
</p:tagLst>
</file>

<file path=ppt/tags/tag1348.xml><?xml version="1.0" encoding="utf-8"?>
<p:tagLst xmlns:a="http://schemas.openxmlformats.org/drawingml/2006/main" xmlns:r="http://schemas.openxmlformats.org/officeDocument/2006/relationships" xmlns:p="http://schemas.openxmlformats.org/presentationml/2006/main">
  <p:tag name="THINKCELLSHAPEDONOTDELETE" val="t3RHu9nyddD8MxiXCzXZm_Q"/>
</p:tagLst>
</file>

<file path=ppt/tags/tag1349.xml><?xml version="1.0" encoding="utf-8"?>
<p:tagLst xmlns:a="http://schemas.openxmlformats.org/drawingml/2006/main" xmlns:r="http://schemas.openxmlformats.org/officeDocument/2006/relationships" xmlns:p="http://schemas.openxmlformats.org/presentationml/2006/main">
  <p:tag name="THINKCELLSHAPEDONOTDELETE" val="t.DsBDqojeoxsGSM4l8xYwQ"/>
</p:tagLst>
</file>

<file path=ppt/tags/tag1350.xml><?xml version="1.0" encoding="utf-8"?>
<p:tagLst xmlns:a="http://schemas.openxmlformats.org/drawingml/2006/main" xmlns:r="http://schemas.openxmlformats.org/officeDocument/2006/relationships" xmlns:p="http://schemas.openxmlformats.org/presentationml/2006/main">
  <p:tag name="THINKCELLSHAPEDONOTDELETE" val="tOf9Wy_p3Q9boTdkuXd16gQ"/>
</p:tagLst>
</file>

<file path=ppt/tags/tag1351.xml><?xml version="1.0" encoding="utf-8"?>
<p:tagLst xmlns:a="http://schemas.openxmlformats.org/drawingml/2006/main" xmlns:r="http://schemas.openxmlformats.org/officeDocument/2006/relationships" xmlns:p="http://schemas.openxmlformats.org/presentationml/2006/main">
  <p:tag name="THINKCELLSHAPEDONOTDELETE" val="tsL3.stQSfpp_O__ze4WpnA"/>
</p:tagLst>
</file>

<file path=ppt/tags/tag1352.xml><?xml version="1.0" encoding="utf-8"?>
<p:tagLst xmlns:a="http://schemas.openxmlformats.org/drawingml/2006/main" xmlns:r="http://schemas.openxmlformats.org/officeDocument/2006/relationships" xmlns:p="http://schemas.openxmlformats.org/presentationml/2006/main">
  <p:tag name="THINKCELLSHAPEDONOTDELETE" val="tJRbk.MWpYlH9cHgHH829LA"/>
</p:tagLst>
</file>

<file path=ppt/tags/tag1353.xml><?xml version="1.0" encoding="utf-8"?>
<p:tagLst xmlns:a="http://schemas.openxmlformats.org/drawingml/2006/main" xmlns:r="http://schemas.openxmlformats.org/officeDocument/2006/relationships" xmlns:p="http://schemas.openxmlformats.org/presentationml/2006/main">
  <p:tag name="THINKCELLSHAPEDONOTDELETE" val="tAoUhNxknjYlJ39wp7gPEjw"/>
</p:tagLst>
</file>

<file path=ppt/tags/tag13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5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5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58.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359.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360.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361.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362.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363.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364.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365.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366.xml><?xml version="1.0" encoding="utf-8"?>
<p:tagLst xmlns:a="http://schemas.openxmlformats.org/drawingml/2006/main" xmlns:r="http://schemas.openxmlformats.org/officeDocument/2006/relationships" xmlns:p="http://schemas.openxmlformats.org/presentationml/2006/main">
  <p:tag name="THINKCELLSHAPEDONOTDELETE" val="t3gTxzwxw8w9K6VI33YmxNw"/>
</p:tagLst>
</file>

<file path=ppt/tags/tag1367.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368.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369.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370.xml><?xml version="1.0" encoding="utf-8"?>
<p:tagLst xmlns:a="http://schemas.openxmlformats.org/drawingml/2006/main" xmlns:r="http://schemas.openxmlformats.org/officeDocument/2006/relationships" xmlns:p="http://schemas.openxmlformats.org/presentationml/2006/main">
  <p:tag name="THINKCELLSHAPEDONOTDELETE" val="tQ1JOBeoVpGeWybfa_XN.RA"/>
</p:tagLst>
</file>

<file path=ppt/tags/tag1371.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1372.xml><?xml version="1.0" encoding="utf-8"?>
<p:tagLst xmlns:a="http://schemas.openxmlformats.org/drawingml/2006/main" xmlns:r="http://schemas.openxmlformats.org/officeDocument/2006/relationships" xmlns:p="http://schemas.openxmlformats.org/presentationml/2006/main">
  <p:tag name="SHAPENAME" val="5. Source"/>
</p:tagLst>
</file>

<file path=ppt/tags/tag1373.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374.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375.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376.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377.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378.xml><?xml version="1.0" encoding="utf-8"?>
<p:tagLst xmlns:a="http://schemas.openxmlformats.org/drawingml/2006/main" xmlns:r="http://schemas.openxmlformats.org/officeDocument/2006/relationships" xmlns:p="http://schemas.openxmlformats.org/presentationml/2006/main">
  <p:tag name="SHAPENAME" val="5. Source"/>
</p:tagLst>
</file>

<file path=ppt/tags/tag1379.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380.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381.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382.xml><?xml version="1.0" encoding="utf-8"?>
<p:tagLst xmlns:a="http://schemas.openxmlformats.org/drawingml/2006/main" xmlns:r="http://schemas.openxmlformats.org/officeDocument/2006/relationships" xmlns:p="http://schemas.openxmlformats.org/presentationml/2006/main">
  <p:tag name="THINKCELLSHAPEDONOTDELETE" val="tRP_cogu3XVBVYXDkeRyFzw"/>
</p:tagLst>
</file>

<file path=ppt/tags/tag1383.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384.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385.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386.xml><?xml version="1.0" encoding="utf-8"?>
<p:tagLst xmlns:a="http://schemas.openxmlformats.org/drawingml/2006/main" xmlns:r="http://schemas.openxmlformats.org/officeDocument/2006/relationships" xmlns:p="http://schemas.openxmlformats.org/presentationml/2006/main">
  <p:tag name="THINKCELLSHAPEDONOTDELETE" val="tNA9IkM2toco70aXi4b4rsg"/>
</p:tagLst>
</file>

<file path=ppt/tags/tag1387.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3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9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9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92.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QUyJcKOpP1oahdy.5lLoKw"/>
</p:tagLst>
</file>

<file path=ppt/tags/tag1393.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394.xml><?xml version="1.0" encoding="utf-8"?>
<p:tagLst xmlns:a="http://schemas.openxmlformats.org/drawingml/2006/main" xmlns:r="http://schemas.openxmlformats.org/officeDocument/2006/relationships" xmlns:p="http://schemas.openxmlformats.org/presentationml/2006/main">
  <p:tag name="THINKCELLSHAPEDONOTDELETE" val="t_bL4idzay77V_Y99XUxZcQ"/>
</p:tagLst>
</file>

<file path=ppt/tags/tag1395.xml><?xml version="1.0" encoding="utf-8"?>
<p:tagLst xmlns:a="http://schemas.openxmlformats.org/drawingml/2006/main" xmlns:r="http://schemas.openxmlformats.org/officeDocument/2006/relationships" xmlns:p="http://schemas.openxmlformats.org/presentationml/2006/main">
  <p:tag name="THINKCELLSHAPEDONOTDELETE" val="twq5ykjCjL.uYV7V94_wY7Q"/>
</p:tagLst>
</file>

<file path=ppt/tags/tag1396.xml><?xml version="1.0" encoding="utf-8"?>
<p:tagLst xmlns:a="http://schemas.openxmlformats.org/drawingml/2006/main" xmlns:r="http://schemas.openxmlformats.org/officeDocument/2006/relationships" xmlns:p="http://schemas.openxmlformats.org/presentationml/2006/main">
  <p:tag name="THINKCELLSHAPEDONOTDELETE" val="t9GdIRLSbrFb7P9.g.8WHUA"/>
</p:tagLst>
</file>

<file path=ppt/tags/tag1397.xml><?xml version="1.0" encoding="utf-8"?>
<p:tagLst xmlns:a="http://schemas.openxmlformats.org/drawingml/2006/main" xmlns:r="http://schemas.openxmlformats.org/officeDocument/2006/relationships" xmlns:p="http://schemas.openxmlformats.org/presentationml/2006/main">
  <p:tag name="THINKCELLSHAPEDONOTDELETE" val="tkkz1VcDxFv9_gLtjRTxAvA"/>
</p:tagLst>
</file>

<file path=ppt/tags/tag1398.xml><?xml version="1.0" encoding="utf-8"?>
<p:tagLst xmlns:a="http://schemas.openxmlformats.org/drawingml/2006/main" xmlns:r="http://schemas.openxmlformats.org/officeDocument/2006/relationships" xmlns:p="http://schemas.openxmlformats.org/presentationml/2006/main">
  <p:tag name="THINKCELLSHAPEDONOTDELETE" val="t3SMH.oZt4uo98RyHhftz7A"/>
</p:tagLst>
</file>

<file path=ppt/tags/tag1399.xml><?xml version="1.0" encoding="utf-8"?>
<p:tagLst xmlns:a="http://schemas.openxmlformats.org/drawingml/2006/main" xmlns:r="http://schemas.openxmlformats.org/officeDocument/2006/relationships" xmlns:p="http://schemas.openxmlformats.org/presentationml/2006/main">
  <p:tag name="THINKCELLSHAPEDONOTDELETE" val="tCw3MVkoPXMhPMQxfk1G7Gw"/>
</p:tagLst>
</file>

<file path=ppt/tags/tag1400.xml><?xml version="1.0" encoding="utf-8"?>
<p:tagLst xmlns:a="http://schemas.openxmlformats.org/drawingml/2006/main" xmlns:r="http://schemas.openxmlformats.org/officeDocument/2006/relationships" xmlns:p="http://schemas.openxmlformats.org/presentationml/2006/main">
  <p:tag name="THINKCELLSHAPEDONOTDELETE" val="ttn.rY2UkurYmhn5TawZtMQ"/>
</p:tagLst>
</file>

<file path=ppt/tags/tag1401.xml><?xml version="1.0" encoding="utf-8"?>
<p:tagLst xmlns:a="http://schemas.openxmlformats.org/drawingml/2006/main" xmlns:r="http://schemas.openxmlformats.org/officeDocument/2006/relationships" xmlns:p="http://schemas.openxmlformats.org/presentationml/2006/main">
  <p:tag name="THINKCELLSHAPEDONOTDELETE" val="tahwYZrC7fmGEkJawaJqgNw"/>
</p:tagLst>
</file>

<file path=ppt/tags/tag1402.xml><?xml version="1.0" encoding="utf-8"?>
<p:tagLst xmlns:a="http://schemas.openxmlformats.org/drawingml/2006/main" xmlns:r="http://schemas.openxmlformats.org/officeDocument/2006/relationships" xmlns:p="http://schemas.openxmlformats.org/presentationml/2006/main">
  <p:tag name="THINKCELLSHAPEDONOTDELETE" val="tgGhafFQfFGi4bhSE2BPQwg"/>
</p:tagLst>
</file>

<file path=ppt/tags/tag1403.xml><?xml version="1.0" encoding="utf-8"?>
<p:tagLst xmlns:a="http://schemas.openxmlformats.org/drawingml/2006/main" xmlns:r="http://schemas.openxmlformats.org/officeDocument/2006/relationships" xmlns:p="http://schemas.openxmlformats.org/presentationml/2006/main">
  <p:tag name="THINKCELLSHAPEDONOTDELETE" val="tQ8_.Wc91E1fg_a6nLkQvoQ"/>
</p:tagLst>
</file>

<file path=ppt/tags/tag1404.xml><?xml version="1.0" encoding="utf-8"?>
<p:tagLst xmlns:a="http://schemas.openxmlformats.org/drawingml/2006/main" xmlns:r="http://schemas.openxmlformats.org/officeDocument/2006/relationships" xmlns:p="http://schemas.openxmlformats.org/presentationml/2006/main">
  <p:tag name="THINKCELLSHAPEDONOTDELETE" val="tiQW5vD6_I6T_LxDgiPVHsg"/>
</p:tagLst>
</file>

<file path=ppt/tags/tag1405.xml><?xml version="1.0" encoding="utf-8"?>
<p:tagLst xmlns:a="http://schemas.openxmlformats.org/drawingml/2006/main" xmlns:r="http://schemas.openxmlformats.org/officeDocument/2006/relationships" xmlns:p="http://schemas.openxmlformats.org/presentationml/2006/main">
  <p:tag name="THINKCELLSHAPEDONOTDELETE" val="tNHGJwpPWlHAPyVLOZSms1w"/>
</p:tagLst>
</file>

<file path=ppt/tags/tag1406.xml><?xml version="1.0" encoding="utf-8"?>
<p:tagLst xmlns:a="http://schemas.openxmlformats.org/drawingml/2006/main" xmlns:r="http://schemas.openxmlformats.org/officeDocument/2006/relationships" xmlns:p="http://schemas.openxmlformats.org/presentationml/2006/main">
  <p:tag name="THINKCELLSHAPEDONOTDELETE" val="t8H5XB3GZIpCxmxRMbM27eQ"/>
</p:tagLst>
</file>

<file path=ppt/tags/tag1407.xml><?xml version="1.0" encoding="utf-8"?>
<p:tagLst xmlns:a="http://schemas.openxmlformats.org/drawingml/2006/main" xmlns:r="http://schemas.openxmlformats.org/officeDocument/2006/relationships" xmlns:p="http://schemas.openxmlformats.org/presentationml/2006/main">
  <p:tag name="SHAPENAME" val="5. Source"/>
</p:tagLst>
</file>

<file path=ppt/tags/tag1408.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40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1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411.xml><?xml version="1.0" encoding="utf-8"?>
<p:tagLst xmlns:a="http://schemas.openxmlformats.org/drawingml/2006/main" xmlns:r="http://schemas.openxmlformats.org/officeDocument/2006/relationships" xmlns:p="http://schemas.openxmlformats.org/presentationml/2006/main">
  <p:tag name="THINKCELLSHAPEDONOTDELETE" val="tN8h_fzwHZOcdRl7DhgQ_cw"/>
</p:tagLst>
</file>

<file path=ppt/tags/tag1412.xml><?xml version="1.0" encoding="utf-8"?>
<p:tagLst xmlns:a="http://schemas.openxmlformats.org/drawingml/2006/main" xmlns:r="http://schemas.openxmlformats.org/officeDocument/2006/relationships" xmlns:p="http://schemas.openxmlformats.org/presentationml/2006/main">
  <p:tag name="THINKCELLSHAPEDONOTDELETE" val="tVk9fVoxf_FID83L7M.k1Gw"/>
</p:tagLst>
</file>

<file path=ppt/tags/tag1413.xml><?xml version="1.0" encoding="utf-8"?>
<p:tagLst xmlns:a="http://schemas.openxmlformats.org/drawingml/2006/main" xmlns:r="http://schemas.openxmlformats.org/officeDocument/2006/relationships" xmlns:p="http://schemas.openxmlformats.org/presentationml/2006/main">
  <p:tag name="THINKCELLSHAPEDONOTDELETE" val="tBh7Bl6.ysuz8hlY0tfiRnQ"/>
</p:tagLst>
</file>

<file path=ppt/tags/tag1414.xml><?xml version="1.0" encoding="utf-8"?>
<p:tagLst xmlns:a="http://schemas.openxmlformats.org/drawingml/2006/main" xmlns:r="http://schemas.openxmlformats.org/officeDocument/2006/relationships" xmlns:p="http://schemas.openxmlformats.org/presentationml/2006/main">
  <p:tag name="THINKCELLSHAPEDONOTDELETE" val="tTr9mwmEwO0pDXXKVxVvctA"/>
</p:tagLst>
</file>

<file path=ppt/tags/tag1415.xml><?xml version="1.0" encoding="utf-8"?>
<p:tagLst xmlns:a="http://schemas.openxmlformats.org/drawingml/2006/main" xmlns:r="http://schemas.openxmlformats.org/officeDocument/2006/relationships" xmlns:p="http://schemas.openxmlformats.org/presentationml/2006/main">
  <p:tag name="THINKCELLSHAPEDONOTDELETE" val="tLmGzIPqeiDnCt8vE5jhQTQ"/>
</p:tagLst>
</file>

<file path=ppt/tags/tag1416.xml><?xml version="1.0" encoding="utf-8"?>
<p:tagLst xmlns:a="http://schemas.openxmlformats.org/drawingml/2006/main" xmlns:r="http://schemas.openxmlformats.org/officeDocument/2006/relationships" xmlns:p="http://schemas.openxmlformats.org/presentationml/2006/main">
  <p:tag name="THINKCELLSHAPEDONOTDELETE" val="tftyBMxzsRwQXsGAwgq8PaA"/>
</p:tagLst>
</file>

<file path=ppt/tags/tag1417.xml><?xml version="1.0" encoding="utf-8"?>
<p:tagLst xmlns:a="http://schemas.openxmlformats.org/drawingml/2006/main" xmlns:r="http://schemas.openxmlformats.org/officeDocument/2006/relationships" xmlns:p="http://schemas.openxmlformats.org/presentationml/2006/main">
  <p:tag name="THINKCELLSHAPEDONOTDELETE" val="tzcd3HL1PPC0hxpRnlrHY.A"/>
</p:tagLst>
</file>

<file path=ppt/tags/tag1418.xml><?xml version="1.0" encoding="utf-8"?>
<p:tagLst xmlns:a="http://schemas.openxmlformats.org/drawingml/2006/main" xmlns:r="http://schemas.openxmlformats.org/officeDocument/2006/relationships" xmlns:p="http://schemas.openxmlformats.org/presentationml/2006/main">
  <p:tag name="THINKCELLSHAPEDONOTDELETE" val="tcH0nIebcAYew8XHSzBF4Pg"/>
</p:tagLst>
</file>

<file path=ppt/tags/tag1419.xml><?xml version="1.0" encoding="utf-8"?>
<p:tagLst xmlns:a="http://schemas.openxmlformats.org/drawingml/2006/main" xmlns:r="http://schemas.openxmlformats.org/officeDocument/2006/relationships" xmlns:p="http://schemas.openxmlformats.org/presentationml/2006/main">
  <p:tag name="THINKCELLSHAPEDONOTDELETE" val="tYe0y6xg6xH6nWNPO4TT4Ow"/>
</p:tagLst>
</file>

<file path=ppt/tags/tag1420.xml><?xml version="1.0" encoding="utf-8"?>
<p:tagLst xmlns:a="http://schemas.openxmlformats.org/drawingml/2006/main" xmlns:r="http://schemas.openxmlformats.org/officeDocument/2006/relationships" xmlns:p="http://schemas.openxmlformats.org/presentationml/2006/main">
  <p:tag name="SHAPENAME" val="5. Source"/>
</p:tagLst>
</file>

<file path=ppt/tags/tag1421.xml><?xml version="1.0" encoding="utf-8"?>
<p:tagLst xmlns:a="http://schemas.openxmlformats.org/drawingml/2006/main" xmlns:r="http://schemas.openxmlformats.org/officeDocument/2006/relationships" xmlns:p="http://schemas.openxmlformats.org/presentationml/2006/main">
  <p:tag name="THINKCELLSHAPEDONOTDELETE" val="tST18TNeIkmlUpUWOG_hM1Q"/>
</p:tagLst>
</file>

<file path=ppt/tags/tag1422.xml><?xml version="1.0" encoding="utf-8"?>
<p:tagLst xmlns:a="http://schemas.openxmlformats.org/drawingml/2006/main" xmlns:r="http://schemas.openxmlformats.org/officeDocument/2006/relationships" xmlns:p="http://schemas.openxmlformats.org/presentationml/2006/main">
  <p:tag name="THINKCELLSHAPEDONOTDELETE" val="t_zNHn0Fni8BevKaa30wEYA"/>
</p:tagLst>
</file>

<file path=ppt/tags/tag1423.xml><?xml version="1.0" encoding="utf-8"?>
<p:tagLst xmlns:a="http://schemas.openxmlformats.org/drawingml/2006/main" xmlns:r="http://schemas.openxmlformats.org/officeDocument/2006/relationships" xmlns:p="http://schemas.openxmlformats.org/presentationml/2006/main">
  <p:tag name="THINKCELLSHAPEDONOTDELETE" val="tBixU8XvSBIwRgUiqYQjFbg"/>
</p:tagLst>
</file>

<file path=ppt/tags/tag1424.xml><?xml version="1.0" encoding="utf-8"?>
<p:tagLst xmlns:a="http://schemas.openxmlformats.org/drawingml/2006/main" xmlns:r="http://schemas.openxmlformats.org/officeDocument/2006/relationships" xmlns:p="http://schemas.openxmlformats.org/presentationml/2006/main">
  <p:tag name="THINKCELLSHAPEDONOTDELETE" val="txOS6_cY28vhNxW3Fnbnz_A"/>
</p:tagLst>
</file>

<file path=ppt/tags/tag1425.xml><?xml version="1.0" encoding="utf-8"?>
<p:tagLst xmlns:a="http://schemas.openxmlformats.org/drawingml/2006/main" xmlns:r="http://schemas.openxmlformats.org/officeDocument/2006/relationships" xmlns:p="http://schemas.openxmlformats.org/presentationml/2006/main">
  <p:tag name="THINKCELLSHAPEDONOTDELETE" val="tzKikcAs.WmOmPX7n_voPlg"/>
</p:tagLst>
</file>

<file path=ppt/tags/tag1426.xml><?xml version="1.0" encoding="utf-8"?>
<p:tagLst xmlns:a="http://schemas.openxmlformats.org/drawingml/2006/main" xmlns:r="http://schemas.openxmlformats.org/officeDocument/2006/relationships" xmlns:p="http://schemas.openxmlformats.org/presentationml/2006/main">
  <p:tag name="THINKCELLSHAPEDONOTDELETE" val="tk3QkTvy_gAJYnzM4p5haYw"/>
</p:tagLst>
</file>

<file path=ppt/tags/tag14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29.xml><?xml version="1.0" encoding="utf-8"?>
<p:tagLst xmlns:a="http://schemas.openxmlformats.org/drawingml/2006/main" xmlns:r="http://schemas.openxmlformats.org/officeDocument/2006/relationships" xmlns:p="http://schemas.openxmlformats.org/presentationml/2006/main">
  <p:tag name="SHAPENAME" val="5. Source"/>
</p:tagLst>
</file>

<file path=ppt/tags/tag1430.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43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3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433.xml><?xml version="1.0" encoding="utf-8"?>
<p:tagLst xmlns:a="http://schemas.openxmlformats.org/drawingml/2006/main" xmlns:r="http://schemas.openxmlformats.org/officeDocument/2006/relationships" xmlns:p="http://schemas.openxmlformats.org/presentationml/2006/main">
  <p:tag name="THINKCELLSHAPEDONOTDELETE" val="tN8h_fzwHZOcdRl7DhgQ_cw"/>
</p:tagLst>
</file>

<file path=ppt/tags/tag1434.xml><?xml version="1.0" encoding="utf-8"?>
<p:tagLst xmlns:a="http://schemas.openxmlformats.org/drawingml/2006/main" xmlns:r="http://schemas.openxmlformats.org/officeDocument/2006/relationships" xmlns:p="http://schemas.openxmlformats.org/presentationml/2006/main">
  <p:tag name="THINKCELLSHAPEDONOTDELETE" val="tVk9fVoxf_FID83L7M.k1Gw"/>
</p:tagLst>
</file>

<file path=ppt/tags/tag1435.xml><?xml version="1.0" encoding="utf-8"?>
<p:tagLst xmlns:a="http://schemas.openxmlformats.org/drawingml/2006/main" xmlns:r="http://schemas.openxmlformats.org/officeDocument/2006/relationships" xmlns:p="http://schemas.openxmlformats.org/presentationml/2006/main">
  <p:tag name="THINKCELLSHAPEDONOTDELETE" val="tBh7Bl6.ysuz8hlY0tfiRnQ"/>
</p:tagLst>
</file>

<file path=ppt/tags/tag1436.xml><?xml version="1.0" encoding="utf-8"?>
<p:tagLst xmlns:a="http://schemas.openxmlformats.org/drawingml/2006/main" xmlns:r="http://schemas.openxmlformats.org/officeDocument/2006/relationships" xmlns:p="http://schemas.openxmlformats.org/presentationml/2006/main">
  <p:tag name="THINKCELLSHAPEDONOTDELETE" val="tTr9mwmEwO0pDXXKVxVvctA"/>
</p:tagLst>
</file>

<file path=ppt/tags/tag1437.xml><?xml version="1.0" encoding="utf-8"?>
<p:tagLst xmlns:a="http://schemas.openxmlformats.org/drawingml/2006/main" xmlns:r="http://schemas.openxmlformats.org/officeDocument/2006/relationships" xmlns:p="http://schemas.openxmlformats.org/presentationml/2006/main">
  <p:tag name="THINKCELLSHAPEDONOTDELETE" val="tLmGzIPqeiDnCt8vE5jhQTQ"/>
</p:tagLst>
</file>

<file path=ppt/tags/tag1438.xml><?xml version="1.0" encoding="utf-8"?>
<p:tagLst xmlns:a="http://schemas.openxmlformats.org/drawingml/2006/main" xmlns:r="http://schemas.openxmlformats.org/officeDocument/2006/relationships" xmlns:p="http://schemas.openxmlformats.org/presentationml/2006/main">
  <p:tag name="THINKCELLSHAPEDONOTDELETE" val="tftyBMxzsRwQXsGAwgq8PaA"/>
</p:tagLst>
</file>

<file path=ppt/tags/tag1439.xml><?xml version="1.0" encoding="utf-8"?>
<p:tagLst xmlns:a="http://schemas.openxmlformats.org/drawingml/2006/main" xmlns:r="http://schemas.openxmlformats.org/officeDocument/2006/relationships" xmlns:p="http://schemas.openxmlformats.org/presentationml/2006/main">
  <p:tag name="THINKCELLSHAPEDONOTDELETE" val="tzcd3HL1PPC0hxpRnlrHY.A"/>
</p:tagLst>
</file>

<file path=ppt/tags/tag1440.xml><?xml version="1.0" encoding="utf-8"?>
<p:tagLst xmlns:a="http://schemas.openxmlformats.org/drawingml/2006/main" xmlns:r="http://schemas.openxmlformats.org/officeDocument/2006/relationships" xmlns:p="http://schemas.openxmlformats.org/presentationml/2006/main">
  <p:tag name="THINKCELLSHAPEDONOTDELETE" val="tcH0nIebcAYew8XHSzBF4Pg"/>
</p:tagLst>
</file>

<file path=ppt/tags/tag1441.xml><?xml version="1.0" encoding="utf-8"?>
<p:tagLst xmlns:a="http://schemas.openxmlformats.org/drawingml/2006/main" xmlns:r="http://schemas.openxmlformats.org/officeDocument/2006/relationships" xmlns:p="http://schemas.openxmlformats.org/presentationml/2006/main">
  <p:tag name="THINKCELLSHAPEDONOTDELETE" val="tYe0y6xg6xH6nWNPO4TT4Ow"/>
</p:tagLst>
</file>

<file path=ppt/tags/tag1442.xml><?xml version="1.0" encoding="utf-8"?>
<p:tagLst xmlns:a="http://schemas.openxmlformats.org/drawingml/2006/main" xmlns:r="http://schemas.openxmlformats.org/officeDocument/2006/relationships" xmlns:p="http://schemas.openxmlformats.org/presentationml/2006/main">
  <p:tag name="SHAPENAME" val="5. Source"/>
</p:tagLst>
</file>

<file path=ppt/tags/tag1443.xml><?xml version="1.0" encoding="utf-8"?>
<p:tagLst xmlns:a="http://schemas.openxmlformats.org/drawingml/2006/main" xmlns:r="http://schemas.openxmlformats.org/officeDocument/2006/relationships" xmlns:p="http://schemas.openxmlformats.org/presentationml/2006/main">
  <p:tag name="THINKCELLSHAPEDONOTDELETE" val="tXa4FYdQg.RQeuLxIUJ_2og"/>
</p:tagLst>
</file>

<file path=ppt/tags/tag1444.xml><?xml version="1.0" encoding="utf-8"?>
<p:tagLst xmlns:a="http://schemas.openxmlformats.org/drawingml/2006/main" xmlns:r="http://schemas.openxmlformats.org/officeDocument/2006/relationships" xmlns:p="http://schemas.openxmlformats.org/presentationml/2006/main">
  <p:tag name="THINKCELLSHAPEDONOTDELETE" val="t6ch_8qvVGvse2yZRIYoHsQ"/>
</p:tagLst>
</file>

<file path=ppt/tags/tag1445.xml><?xml version="1.0" encoding="utf-8"?>
<p:tagLst xmlns:a="http://schemas.openxmlformats.org/drawingml/2006/main" xmlns:r="http://schemas.openxmlformats.org/officeDocument/2006/relationships" xmlns:p="http://schemas.openxmlformats.org/presentationml/2006/main">
  <p:tag name="THINKCELLSHAPEDONOTDELETE" val="tx9tyQjpKDKBWfk1Uf8drRw"/>
</p:tagLst>
</file>

<file path=ppt/tags/tag1446.xml><?xml version="1.0" encoding="utf-8"?>
<p:tagLst xmlns:a="http://schemas.openxmlformats.org/drawingml/2006/main" xmlns:r="http://schemas.openxmlformats.org/officeDocument/2006/relationships" xmlns:p="http://schemas.openxmlformats.org/presentationml/2006/main">
  <p:tag name="THINKCELLSHAPEDONOTDELETE" val="t.UJXkRrSaCeeynlFXewx4A"/>
</p:tagLst>
</file>

<file path=ppt/tags/tag1447.xml><?xml version="1.0" encoding="utf-8"?>
<p:tagLst xmlns:a="http://schemas.openxmlformats.org/drawingml/2006/main" xmlns:r="http://schemas.openxmlformats.org/officeDocument/2006/relationships" xmlns:p="http://schemas.openxmlformats.org/presentationml/2006/main">
  <p:tag name="THINKCELLSHAPEDONOTDELETE" val="tf2H_c8Id1q5r6H9JRsQT4g"/>
</p:tagLst>
</file>

<file path=ppt/tags/tag1448.xml><?xml version="1.0" encoding="utf-8"?>
<p:tagLst xmlns:a="http://schemas.openxmlformats.org/drawingml/2006/main" xmlns:r="http://schemas.openxmlformats.org/officeDocument/2006/relationships" xmlns:p="http://schemas.openxmlformats.org/presentationml/2006/main">
  <p:tag name="THINKCELLSHAPEDONOTDELETE" val="tLQxk7TwVWIc4Fzy2umwXag"/>
</p:tagLst>
</file>

<file path=ppt/tags/tag1449.xml><?xml version="1.0" encoding="utf-8"?>
<p:tagLst xmlns:a="http://schemas.openxmlformats.org/drawingml/2006/main" xmlns:r="http://schemas.openxmlformats.org/officeDocument/2006/relationships" xmlns:p="http://schemas.openxmlformats.org/presentationml/2006/main">
  <p:tag name="THINKCELLSHAPEDONOTDELETE" val="tjvu.lyMrMR9dmFqFUHwxEQ"/>
</p:tagLst>
</file>

<file path=ppt/tags/tag1450.xml><?xml version="1.0" encoding="utf-8"?>
<p:tagLst xmlns:a="http://schemas.openxmlformats.org/drawingml/2006/main" xmlns:r="http://schemas.openxmlformats.org/officeDocument/2006/relationships" xmlns:p="http://schemas.openxmlformats.org/presentationml/2006/main">
  <p:tag name="THINKCELLSHAPEDONOTDELETE" val="tGvyfYLrWq.938ncscvGpiQ"/>
</p:tagLst>
</file>

<file path=ppt/tags/tag1451.xml><?xml version="1.0" encoding="utf-8"?>
<p:tagLst xmlns:a="http://schemas.openxmlformats.org/drawingml/2006/main" xmlns:r="http://schemas.openxmlformats.org/officeDocument/2006/relationships" xmlns:p="http://schemas.openxmlformats.org/presentationml/2006/main">
  <p:tag name="THINKCELLSHAPEDONOTDELETE" val="ttJdoPenhk0XtUXsS.jE4vw"/>
</p:tagLst>
</file>

<file path=ppt/tags/tag1452.xml><?xml version="1.0" encoding="utf-8"?>
<p:tagLst xmlns:a="http://schemas.openxmlformats.org/drawingml/2006/main" xmlns:r="http://schemas.openxmlformats.org/officeDocument/2006/relationships" xmlns:p="http://schemas.openxmlformats.org/presentationml/2006/main">
  <p:tag name="THINKCELLSHAPEDONOTDELETE" val="t.6DqUL3btAzoXOj5F2FFcA"/>
</p:tagLst>
</file>

<file path=ppt/tags/tag1453.xml><?xml version="1.0" encoding="utf-8"?>
<p:tagLst xmlns:a="http://schemas.openxmlformats.org/drawingml/2006/main" xmlns:r="http://schemas.openxmlformats.org/officeDocument/2006/relationships" xmlns:p="http://schemas.openxmlformats.org/presentationml/2006/main">
  <p:tag name="THINKCELLSHAPEDONOTDELETE" val="tzATLiVcoOzSTpdPfEj5pqA"/>
</p:tagLst>
</file>

<file path=ppt/tags/tag1454.xml><?xml version="1.0" encoding="utf-8"?>
<p:tagLst xmlns:a="http://schemas.openxmlformats.org/drawingml/2006/main" xmlns:r="http://schemas.openxmlformats.org/officeDocument/2006/relationships" xmlns:p="http://schemas.openxmlformats.org/presentationml/2006/main">
  <p:tag name="THINKCELLSHAPEDONOTDELETE" val="tc3ecaToE5Vf_O7N1UFF4_A"/>
</p:tagLst>
</file>

<file path=ppt/tags/tag1455.xml><?xml version="1.0" encoding="utf-8"?>
<p:tagLst xmlns:a="http://schemas.openxmlformats.org/drawingml/2006/main" xmlns:r="http://schemas.openxmlformats.org/officeDocument/2006/relationships" xmlns:p="http://schemas.openxmlformats.org/presentationml/2006/main">
  <p:tag name="THINKCELLSHAPEDONOTDELETE" val="tL4EVY6ytHRHXbmeJ7XRiFA"/>
</p:tagLst>
</file>

<file path=ppt/tags/tag1456.xml><?xml version="1.0" encoding="utf-8"?>
<p:tagLst xmlns:a="http://schemas.openxmlformats.org/drawingml/2006/main" xmlns:r="http://schemas.openxmlformats.org/officeDocument/2006/relationships" xmlns:p="http://schemas.openxmlformats.org/presentationml/2006/main">
  <p:tag name="THINKCELLSHAPEDONOTDELETE" val="tTVHMrN9Lh3nsVTHJBXqNbw"/>
</p:tagLst>
</file>

<file path=ppt/tags/tag1457.xml><?xml version="1.0" encoding="utf-8"?>
<p:tagLst xmlns:a="http://schemas.openxmlformats.org/drawingml/2006/main" xmlns:r="http://schemas.openxmlformats.org/officeDocument/2006/relationships" xmlns:p="http://schemas.openxmlformats.org/presentationml/2006/main">
  <p:tag name="THINKCELLSHAPEDONOTDELETE" val="tcEftO3IO0DdtL4gICTt_vw"/>
</p:tagLst>
</file>

<file path=ppt/tags/tag145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5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460.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4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6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84.3687"/>
  <p:tag name="WIDTH" val="425"/>
</p:tagLst>
</file>

<file path=ppt/tags/tag1465.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68.4606"/>
  <p:tag name="WIDTH" val="425"/>
</p:tagLst>
</file>

<file path=ppt/tags/tag1466.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21.165"/>
  <p:tag name="WIDTH" val="425"/>
</p:tagLst>
</file>

<file path=ppt/tags/tag1467.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73.8695"/>
  <p:tag name="WIDTH" val="425"/>
</p:tagLst>
</file>

<file path=ppt/tags/tag1468.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84.3687"/>
  <p:tag name="WIDTH" val="425"/>
</p:tagLst>
</file>

<file path=ppt/tags/tag1469.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68.4606"/>
  <p:tag name="WIDTH" val="425"/>
</p:tagLst>
</file>

<file path=ppt/tags/tag1470.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21.165"/>
  <p:tag name="WIDTH" val="425"/>
</p:tagLst>
</file>

<file path=ppt/tags/tag1471.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73.8695"/>
  <p:tag name="WIDTH" val="425"/>
</p:tagLst>
</file>

<file path=ppt/tags/tag1472.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1473.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74.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75.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76.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426.5739"/>
  <p:tag name="WIDTH" val="192"/>
</p:tagLst>
</file>

<file path=ppt/tags/tag1477.xml><?xml version="1.0" encoding="utf-8"?>
<p:tagLst xmlns:a="http://schemas.openxmlformats.org/drawingml/2006/main" xmlns:r="http://schemas.openxmlformats.org/officeDocument/2006/relationships" xmlns:p="http://schemas.openxmlformats.org/presentationml/2006/main">
  <p:tag name="HEIGHT" val="40.70444"/>
  <p:tag name="LEFT" val="263.4"/>
  <p:tag name="MTNUMBER" val="0.433510274828184"/>
  <p:tag name="MTTABLE" val="Cell"/>
  <p:tag name="TOP" val="426.5739"/>
  <p:tag name="WIDTH" val="651.6"/>
</p:tagLst>
</file>

<file path=ppt/tags/tag1478.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79.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80.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333.4098"/>
  <p:tag name="WIDTH" val="425"/>
</p:tagLst>
</file>

<file path=ppt/tags/tag1481.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333.4098"/>
  <p:tag name="WIDTH" val="425"/>
</p:tagLst>
</file>

<file path=ppt/tags/tag1482.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15.7561"/>
  <p:tag name="WIDTH" val="425"/>
</p:tagLst>
</file>

<file path=ppt/tags/tag1483.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15.7561"/>
  <p:tag name="WIDTH" val="425"/>
</p:tagLst>
</file>

<file path=ppt/tags/tag14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8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87.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488.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489.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490.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491.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492.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493.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494.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495.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496.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497.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498.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499.xml><?xml version="1.0" encoding="utf-8"?>
<p:tagLst xmlns:a="http://schemas.openxmlformats.org/drawingml/2006/main" xmlns:r="http://schemas.openxmlformats.org/officeDocument/2006/relationships" xmlns:p="http://schemas.openxmlformats.org/presentationml/2006/main">
  <p:tag name="SHAPENAME" val="5. Source"/>
</p:tagLst>
</file>

<file path=ppt/tags/tag150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3.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504.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505.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506.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507.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508.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509.xml><?xml version="1.0" encoding="utf-8"?>
<p:tagLst xmlns:a="http://schemas.openxmlformats.org/drawingml/2006/main" xmlns:r="http://schemas.openxmlformats.org/officeDocument/2006/relationships" xmlns:p="http://schemas.openxmlformats.org/presentationml/2006/main">
  <p:tag name="SHAPENAME" val="5. Source"/>
</p:tagLst>
</file>

<file path=ppt/tags/tag1510.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511.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512.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513.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514.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515.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51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8.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51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2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21.xml><?xml version="1.0" encoding="utf-8"?>
<p:tagLst xmlns:a="http://schemas.openxmlformats.org/drawingml/2006/main" xmlns:r="http://schemas.openxmlformats.org/officeDocument/2006/relationships" xmlns:p="http://schemas.openxmlformats.org/presentationml/2006/main">
  <p:tag name="THINKCELLSHAPEDONOTDELETE" val="to2NkmZoA_Irq3GvKuD1PkQ"/>
</p:tagLst>
</file>

<file path=ppt/tags/tag1522.xml><?xml version="1.0" encoding="utf-8"?>
<p:tagLst xmlns:a="http://schemas.openxmlformats.org/drawingml/2006/main" xmlns:r="http://schemas.openxmlformats.org/officeDocument/2006/relationships" xmlns:p="http://schemas.openxmlformats.org/presentationml/2006/main">
  <p:tag name="THINKCELLSHAPEDONOTDELETE" val="teg8foCC1n0yiliTkEsRLqw"/>
</p:tagLst>
</file>

<file path=ppt/tags/tag1523.xml><?xml version="1.0" encoding="utf-8"?>
<p:tagLst xmlns:a="http://schemas.openxmlformats.org/drawingml/2006/main" xmlns:r="http://schemas.openxmlformats.org/officeDocument/2006/relationships" xmlns:p="http://schemas.openxmlformats.org/presentationml/2006/main">
  <p:tag name="THINKCELLSHAPEDONOTDELETE" val="t6gnmYl8qpIEujjmgiWT0pw"/>
</p:tagLst>
</file>

<file path=ppt/tags/tag1524.xml><?xml version="1.0" encoding="utf-8"?>
<p:tagLst xmlns:a="http://schemas.openxmlformats.org/drawingml/2006/main" xmlns:r="http://schemas.openxmlformats.org/officeDocument/2006/relationships" xmlns:p="http://schemas.openxmlformats.org/presentationml/2006/main">
  <p:tag name="THINKCELLSHAPEDONOTDELETE" val="tZQ.TrXkL4iwcTkwsqkCVwA"/>
</p:tagLst>
</file>

<file path=ppt/tags/tag1525.xml><?xml version="1.0" encoding="utf-8"?>
<p:tagLst xmlns:a="http://schemas.openxmlformats.org/drawingml/2006/main" xmlns:r="http://schemas.openxmlformats.org/officeDocument/2006/relationships" xmlns:p="http://schemas.openxmlformats.org/presentationml/2006/main">
  <p:tag name="THINKCELLSHAPEDONOTDELETE" val="tNEpft._9K1PzJP82P7V0og"/>
</p:tagLst>
</file>

<file path=ppt/tags/tag1526.xml><?xml version="1.0" encoding="utf-8"?>
<p:tagLst xmlns:a="http://schemas.openxmlformats.org/drawingml/2006/main" xmlns:r="http://schemas.openxmlformats.org/officeDocument/2006/relationships" xmlns:p="http://schemas.openxmlformats.org/presentationml/2006/main">
  <p:tag name="THINKCELLSHAPEDONOTDELETE" val="tuTbS0jJRJP9t9cl5_1nkrQ"/>
</p:tagLst>
</file>

<file path=ppt/tags/tag1527.xml><?xml version="1.0" encoding="utf-8"?>
<p:tagLst xmlns:a="http://schemas.openxmlformats.org/drawingml/2006/main" xmlns:r="http://schemas.openxmlformats.org/officeDocument/2006/relationships" xmlns:p="http://schemas.openxmlformats.org/presentationml/2006/main">
  <p:tag name="THINKCELLSHAPEDONOTDELETE" val="thKAGhf4ZOO_3IO2BEjarVA"/>
</p:tagLst>
</file>

<file path=ppt/tags/tag1528.xml><?xml version="1.0" encoding="utf-8"?>
<p:tagLst xmlns:a="http://schemas.openxmlformats.org/drawingml/2006/main" xmlns:r="http://schemas.openxmlformats.org/officeDocument/2006/relationships" xmlns:p="http://schemas.openxmlformats.org/presentationml/2006/main">
  <p:tag name="THINKCELLSHAPEDONOTDELETE" val="tPXhEDePQ602IAdUGqiBvtA"/>
</p:tagLst>
</file>

<file path=ppt/tags/tag1529.xml><?xml version="1.0" encoding="utf-8"?>
<p:tagLst xmlns:a="http://schemas.openxmlformats.org/drawingml/2006/main" xmlns:r="http://schemas.openxmlformats.org/officeDocument/2006/relationships" xmlns:p="http://schemas.openxmlformats.org/presentationml/2006/main">
  <p:tag name="THINKCELLSHAPEDONOTDELETE" val="tdwBhJYIoEHBpukE1quqZZg"/>
</p:tagLst>
</file>

<file path=ppt/tags/tag1530.xml><?xml version="1.0" encoding="utf-8"?>
<p:tagLst xmlns:a="http://schemas.openxmlformats.org/drawingml/2006/main" xmlns:r="http://schemas.openxmlformats.org/officeDocument/2006/relationships" xmlns:p="http://schemas.openxmlformats.org/presentationml/2006/main">
  <p:tag name="SHAPENAME" val="5. Source"/>
</p:tagLst>
</file>

<file path=ppt/tags/tag15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3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33.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3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35.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3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3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38.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3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4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41.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4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4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4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4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4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47.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4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4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50.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5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55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5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5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5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5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60.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561.xml><?xml version="1.0" encoding="utf-8"?>
<p:tagLst xmlns:a="http://schemas.openxmlformats.org/drawingml/2006/main" xmlns:r="http://schemas.openxmlformats.org/officeDocument/2006/relationships" xmlns:p="http://schemas.openxmlformats.org/presentationml/2006/main">
  <p:tag name="THINKCELLSHAPEDONOTDELETE" val="takpd7kAUiBnRgf_aRImAhA"/>
</p:tagLst>
</file>

<file path=ppt/tags/tag1562.xml><?xml version="1.0" encoding="utf-8"?>
<p:tagLst xmlns:a="http://schemas.openxmlformats.org/drawingml/2006/main" xmlns:r="http://schemas.openxmlformats.org/officeDocument/2006/relationships" xmlns:p="http://schemas.openxmlformats.org/presentationml/2006/main">
  <p:tag name="THINKCELLSHAPEDONOTDELETE" val="tL2Ul8B5ML9Fj961XJHH0_Q"/>
</p:tagLst>
</file>

<file path=ppt/tags/tag1563.xml><?xml version="1.0" encoding="utf-8"?>
<p:tagLst xmlns:a="http://schemas.openxmlformats.org/drawingml/2006/main" xmlns:r="http://schemas.openxmlformats.org/officeDocument/2006/relationships" xmlns:p="http://schemas.openxmlformats.org/presentationml/2006/main">
  <p:tag name="THINKCELLSHAPEDONOTDELETE" val="tPTQE73nDq5zprNhU6X.JLg"/>
</p:tagLst>
</file>

<file path=ppt/tags/tag1564.xml><?xml version="1.0" encoding="utf-8"?>
<p:tagLst xmlns:a="http://schemas.openxmlformats.org/drawingml/2006/main" xmlns:r="http://schemas.openxmlformats.org/officeDocument/2006/relationships" xmlns:p="http://schemas.openxmlformats.org/presentationml/2006/main">
  <p:tag name="THINKCELLSHAPEDONOTDELETE" val="t5Pk0rAwmudmxVzZPdN8l_g"/>
</p:tagLst>
</file>

<file path=ppt/tags/tag1565.xml><?xml version="1.0" encoding="utf-8"?>
<p:tagLst xmlns:a="http://schemas.openxmlformats.org/drawingml/2006/main" xmlns:r="http://schemas.openxmlformats.org/officeDocument/2006/relationships" xmlns:p="http://schemas.openxmlformats.org/presentationml/2006/main">
  <p:tag name="THINKCELLSHAPEDONOTDELETE" val="tKhEcfoTQeBrNS.QWI0BdOw"/>
</p:tagLst>
</file>

<file path=ppt/tags/tag1566.xml><?xml version="1.0" encoding="utf-8"?>
<p:tagLst xmlns:a="http://schemas.openxmlformats.org/drawingml/2006/main" xmlns:r="http://schemas.openxmlformats.org/officeDocument/2006/relationships" xmlns:p="http://schemas.openxmlformats.org/presentationml/2006/main">
  <p:tag name="THINKCELLSHAPEDONOTDELETE" val="tWot2B5pRyqRcvDFH1ilCXA"/>
</p:tagLst>
</file>

<file path=ppt/tags/tag1567.xml><?xml version="1.0" encoding="utf-8"?>
<p:tagLst xmlns:a="http://schemas.openxmlformats.org/drawingml/2006/main" xmlns:r="http://schemas.openxmlformats.org/officeDocument/2006/relationships" xmlns:p="http://schemas.openxmlformats.org/presentationml/2006/main">
  <p:tag name="THINKCELLSHAPEDONOTDELETE" val="tXLjc.1rckFT.J7bAX08mDw"/>
</p:tagLst>
</file>

<file path=ppt/tags/tag1568.xml><?xml version="1.0" encoding="utf-8"?>
<p:tagLst xmlns:a="http://schemas.openxmlformats.org/drawingml/2006/main" xmlns:r="http://schemas.openxmlformats.org/officeDocument/2006/relationships" xmlns:p="http://schemas.openxmlformats.org/presentationml/2006/main">
  <p:tag name="THINKCELLSHAPEDONOTDELETE" val="tcse0oxWW1prKjFfDamdDmw"/>
</p:tagLst>
</file>

<file path=ppt/tags/tag1569.xml><?xml version="1.0" encoding="utf-8"?>
<p:tagLst xmlns:a="http://schemas.openxmlformats.org/drawingml/2006/main" xmlns:r="http://schemas.openxmlformats.org/officeDocument/2006/relationships" xmlns:p="http://schemas.openxmlformats.org/presentationml/2006/main">
  <p:tag name="THINKCELLSHAPEDONOTDELETE" val="tgRC5KHVq6q3HhDoRws_u6A"/>
</p:tagLst>
</file>

<file path=ppt/tags/tag1570.xml><?xml version="1.0" encoding="utf-8"?>
<p:tagLst xmlns:a="http://schemas.openxmlformats.org/drawingml/2006/main" xmlns:r="http://schemas.openxmlformats.org/officeDocument/2006/relationships" xmlns:p="http://schemas.openxmlformats.org/presentationml/2006/main">
  <p:tag name="THINKCELLSHAPEDONOTDELETE" val="tpztOLncuyXDGxcSKMMYYzg"/>
</p:tagLst>
</file>

<file path=ppt/tags/tag1571.xml><?xml version="1.0" encoding="utf-8"?>
<p:tagLst xmlns:a="http://schemas.openxmlformats.org/drawingml/2006/main" xmlns:r="http://schemas.openxmlformats.org/officeDocument/2006/relationships" xmlns:p="http://schemas.openxmlformats.org/presentationml/2006/main">
  <p:tag name="THINKCELLSHAPEDONOTDELETE" val="tIs0mSU9imAdjukg0e.OYbg"/>
</p:tagLst>
</file>

<file path=ppt/tags/tag1572.xml><?xml version="1.0" encoding="utf-8"?>
<p:tagLst xmlns:a="http://schemas.openxmlformats.org/drawingml/2006/main" xmlns:r="http://schemas.openxmlformats.org/officeDocument/2006/relationships" xmlns:p="http://schemas.openxmlformats.org/presentationml/2006/main">
  <p:tag name="THINKCELLSHAPEDONOTDELETE" val="tQ0emcM.Jy.2pMULEl6laMg"/>
</p:tagLst>
</file>

<file path=ppt/tags/tag1573.xml><?xml version="1.0" encoding="utf-8"?>
<p:tagLst xmlns:a="http://schemas.openxmlformats.org/drawingml/2006/main" xmlns:r="http://schemas.openxmlformats.org/officeDocument/2006/relationships" xmlns:p="http://schemas.openxmlformats.org/presentationml/2006/main">
  <p:tag name="THINKCELLSHAPEDONOTDELETE" val="toobyBgYgPbD1mrBCBZDVLQ"/>
</p:tagLst>
</file>

<file path=ppt/tags/tag1574.xml><?xml version="1.0" encoding="utf-8"?>
<p:tagLst xmlns:a="http://schemas.openxmlformats.org/drawingml/2006/main" xmlns:r="http://schemas.openxmlformats.org/officeDocument/2006/relationships" xmlns:p="http://schemas.openxmlformats.org/presentationml/2006/main">
  <p:tag name="THINKCELLSHAPEDONOTDELETE" val="tCZcdCpdA6vxEI_mKCkMywQ"/>
</p:tagLst>
</file>

<file path=ppt/tags/tag1575.xml><?xml version="1.0" encoding="utf-8"?>
<p:tagLst xmlns:a="http://schemas.openxmlformats.org/drawingml/2006/main" xmlns:r="http://schemas.openxmlformats.org/officeDocument/2006/relationships" xmlns:p="http://schemas.openxmlformats.org/presentationml/2006/main">
  <p:tag name="THINKCELLSHAPEDONOTDELETE" val="tcY7FwfrYgT97yAvkUMv0gQ"/>
</p:tagLst>
</file>

<file path=ppt/tags/tag1576.xml><?xml version="1.0" encoding="utf-8"?>
<p:tagLst xmlns:a="http://schemas.openxmlformats.org/drawingml/2006/main" xmlns:r="http://schemas.openxmlformats.org/officeDocument/2006/relationships" xmlns:p="http://schemas.openxmlformats.org/presentationml/2006/main">
  <p:tag name="THINKCELLSHAPEDONOTDELETE" val="tfADk.LaxXU2JYwcYrtu12g"/>
</p:tagLst>
</file>

<file path=ppt/tags/tag1577.xml><?xml version="1.0" encoding="utf-8"?>
<p:tagLst xmlns:a="http://schemas.openxmlformats.org/drawingml/2006/main" xmlns:r="http://schemas.openxmlformats.org/officeDocument/2006/relationships" xmlns:p="http://schemas.openxmlformats.org/presentationml/2006/main">
  <p:tag name="THINKCELLSHAPEDONOTDELETE" val="tvOJqo.O8q9uyG9v4yfujwg"/>
</p:tagLst>
</file>

<file path=ppt/tags/tag1578.xml><?xml version="1.0" encoding="utf-8"?>
<p:tagLst xmlns:a="http://schemas.openxmlformats.org/drawingml/2006/main" xmlns:r="http://schemas.openxmlformats.org/officeDocument/2006/relationships" xmlns:p="http://schemas.openxmlformats.org/presentationml/2006/main">
  <p:tag name="THINKCELLSHAPEDONOTDELETE" val="tvzlQzO.IW2Os7vUnvQCRow"/>
</p:tagLst>
</file>

<file path=ppt/tags/tag1579.xml><?xml version="1.0" encoding="utf-8"?>
<p:tagLst xmlns:a="http://schemas.openxmlformats.org/drawingml/2006/main" xmlns:r="http://schemas.openxmlformats.org/officeDocument/2006/relationships" xmlns:p="http://schemas.openxmlformats.org/presentationml/2006/main">
  <p:tag name="SHAPENAME" val="5. Source"/>
</p:tagLst>
</file>

<file path=ppt/tags/tag1580.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58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8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8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87.xml><?xml version="1.0" encoding="utf-8"?>
<p:tagLst xmlns:a="http://schemas.openxmlformats.org/drawingml/2006/main" xmlns:r="http://schemas.openxmlformats.org/officeDocument/2006/relationships" xmlns:p="http://schemas.openxmlformats.org/presentationml/2006/main">
  <p:tag name="THINKCELLSHAPEDONOTDELETE" val="tqjR16HMsOWkFvQcJ9S0Rog"/>
</p:tagLst>
</file>

<file path=ppt/tags/tag1588.xml><?xml version="1.0" encoding="utf-8"?>
<p:tagLst xmlns:a="http://schemas.openxmlformats.org/drawingml/2006/main" xmlns:r="http://schemas.openxmlformats.org/officeDocument/2006/relationships" xmlns:p="http://schemas.openxmlformats.org/presentationml/2006/main">
  <p:tag name="THINKCELLSHAPEDONOTDELETE" val="tYrqh94qdKng.LYReLqcU4A"/>
</p:tagLst>
</file>

<file path=ppt/tags/tag1589.xml><?xml version="1.0" encoding="utf-8"?>
<p:tagLst xmlns:a="http://schemas.openxmlformats.org/drawingml/2006/main" xmlns:r="http://schemas.openxmlformats.org/officeDocument/2006/relationships" xmlns:p="http://schemas.openxmlformats.org/presentationml/2006/main">
  <p:tag name="THINKCELLSHAPEDONOTDELETE" val="tpgQ1Bl1YAp68szL6yT3RWQ"/>
</p:tagLst>
</file>

<file path=ppt/tags/tag1590.xml><?xml version="1.0" encoding="utf-8"?>
<p:tagLst xmlns:a="http://schemas.openxmlformats.org/drawingml/2006/main" xmlns:r="http://schemas.openxmlformats.org/officeDocument/2006/relationships" xmlns:p="http://schemas.openxmlformats.org/presentationml/2006/main">
  <p:tag name="THINKCELLSHAPEDONOTDELETE" val="t3GxwaaCAbt8csgzaWO.Beg"/>
</p:tagLst>
</file>

<file path=ppt/tags/tag1591.xml><?xml version="1.0" encoding="utf-8"?>
<p:tagLst xmlns:a="http://schemas.openxmlformats.org/drawingml/2006/main" xmlns:r="http://schemas.openxmlformats.org/officeDocument/2006/relationships" xmlns:p="http://schemas.openxmlformats.org/presentationml/2006/main">
  <p:tag name="THINKCELLSHAPEDONOTDELETE" val="tay5pGLeWC7zQL4mqGMICMQ"/>
</p:tagLst>
</file>

<file path=ppt/tags/tag1592.xml><?xml version="1.0" encoding="utf-8"?>
<p:tagLst xmlns:a="http://schemas.openxmlformats.org/drawingml/2006/main" xmlns:r="http://schemas.openxmlformats.org/officeDocument/2006/relationships" xmlns:p="http://schemas.openxmlformats.org/presentationml/2006/main">
  <p:tag name="THINKCELLSHAPEDONOTDELETE" val="tA4HuyXJteid.WgdUvE_4oA"/>
</p:tagLst>
</file>

<file path=ppt/tags/tag1593.xml><?xml version="1.0" encoding="utf-8"?>
<p:tagLst xmlns:a="http://schemas.openxmlformats.org/drawingml/2006/main" xmlns:r="http://schemas.openxmlformats.org/officeDocument/2006/relationships" xmlns:p="http://schemas.openxmlformats.org/presentationml/2006/main">
  <p:tag name="THINKCELLSHAPEDONOTDELETE" val="t4aWXpnWJUNRKxE4LuDNMLg"/>
</p:tagLst>
</file>

<file path=ppt/tags/tag1594.xml><?xml version="1.0" encoding="utf-8"?>
<p:tagLst xmlns:a="http://schemas.openxmlformats.org/drawingml/2006/main" xmlns:r="http://schemas.openxmlformats.org/officeDocument/2006/relationships" xmlns:p="http://schemas.openxmlformats.org/presentationml/2006/main">
  <p:tag name="THINKCELLSHAPEDONOTDELETE" val="tiOvZWIDXnlssqO2lZN3rJg"/>
</p:tagLst>
</file>

<file path=ppt/tags/tag1595.xml><?xml version="1.0" encoding="utf-8"?>
<p:tagLst xmlns:a="http://schemas.openxmlformats.org/drawingml/2006/main" xmlns:r="http://schemas.openxmlformats.org/officeDocument/2006/relationships" xmlns:p="http://schemas.openxmlformats.org/presentationml/2006/main">
  <p:tag name="THINKCELLSHAPEDONOTDELETE" val="tisg3DwDBz62yyMV_LxzKnA"/>
</p:tagLst>
</file>

<file path=ppt/tags/tag1596.xml><?xml version="1.0" encoding="utf-8"?>
<p:tagLst xmlns:a="http://schemas.openxmlformats.org/drawingml/2006/main" xmlns:r="http://schemas.openxmlformats.org/officeDocument/2006/relationships" xmlns:p="http://schemas.openxmlformats.org/presentationml/2006/main">
  <p:tag name="THINKCELLSHAPEDONOTDELETE" val="tU1uvLe3MpB.eUOFnKvLUtQ"/>
</p:tagLst>
</file>

<file path=ppt/tags/tag1597.xml><?xml version="1.0" encoding="utf-8"?>
<p:tagLst xmlns:a="http://schemas.openxmlformats.org/drawingml/2006/main" xmlns:r="http://schemas.openxmlformats.org/officeDocument/2006/relationships" xmlns:p="http://schemas.openxmlformats.org/presentationml/2006/main">
  <p:tag name="THINKCELLSHAPEDONOTDELETE" val="tNnAFY6gZIGH64nBt7mTRVg"/>
</p:tagLst>
</file>

<file path=ppt/tags/tag1598.xml><?xml version="1.0" encoding="utf-8"?>
<p:tagLst xmlns:a="http://schemas.openxmlformats.org/drawingml/2006/main" xmlns:r="http://schemas.openxmlformats.org/officeDocument/2006/relationships" xmlns:p="http://schemas.openxmlformats.org/presentationml/2006/main">
  <p:tag name="THINKCELLSHAPEDONOTDELETE" val="tj.2YEZdfr9URGK1Ga3SxTw"/>
</p:tagLst>
</file>

<file path=ppt/tags/tag1599.xml><?xml version="1.0" encoding="utf-8"?>
<p:tagLst xmlns:a="http://schemas.openxmlformats.org/drawingml/2006/main" xmlns:r="http://schemas.openxmlformats.org/officeDocument/2006/relationships" xmlns:p="http://schemas.openxmlformats.org/presentationml/2006/main">
  <p:tag name="THINKCELLSHAPEDONOTDELETE" val="tWrV_UppKp7wsDxCdkMd1Lw"/>
</p:tagLst>
</file>

<file path=ppt/tags/tag1600.xml><?xml version="1.0" encoding="utf-8"?>
<p:tagLst xmlns:a="http://schemas.openxmlformats.org/drawingml/2006/main" xmlns:r="http://schemas.openxmlformats.org/officeDocument/2006/relationships" xmlns:p="http://schemas.openxmlformats.org/presentationml/2006/main">
  <p:tag name="THINKCELLSHAPEDONOTDELETE" val="txmfrZCSpn41dwMkCOIzykQ"/>
</p:tagLst>
</file>

<file path=ppt/tags/tag1601.xml><?xml version="1.0" encoding="utf-8"?>
<p:tagLst xmlns:a="http://schemas.openxmlformats.org/drawingml/2006/main" xmlns:r="http://schemas.openxmlformats.org/officeDocument/2006/relationships" xmlns:p="http://schemas.openxmlformats.org/presentationml/2006/main">
  <p:tag name="THINKCELLSHAPEDONOTDELETE" val="tZ06Sb0fJVhC6g4mKaDWUBQ"/>
</p:tagLst>
</file>

<file path=ppt/tags/tag1602.xml><?xml version="1.0" encoding="utf-8"?>
<p:tagLst xmlns:a="http://schemas.openxmlformats.org/drawingml/2006/main" xmlns:r="http://schemas.openxmlformats.org/officeDocument/2006/relationships" xmlns:p="http://schemas.openxmlformats.org/presentationml/2006/main">
  <p:tag name="THINKCELLSHAPEDONOTDELETE" val="tH2s05snwUrCI7v1d4dHMWg"/>
</p:tagLst>
</file>

<file path=ppt/tags/tag1603.xml><?xml version="1.0" encoding="utf-8"?>
<p:tagLst xmlns:a="http://schemas.openxmlformats.org/drawingml/2006/main" xmlns:r="http://schemas.openxmlformats.org/officeDocument/2006/relationships" xmlns:p="http://schemas.openxmlformats.org/presentationml/2006/main">
  <p:tag name="THINKCELLSHAPEDONOTDELETE" val="tdX2i1egLoiCbhcDA6rdG6Q"/>
</p:tagLst>
</file>

<file path=ppt/tags/tag1604.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605.xml><?xml version="1.0" encoding="utf-8"?>
<p:tagLst xmlns:a="http://schemas.openxmlformats.org/drawingml/2006/main" xmlns:r="http://schemas.openxmlformats.org/officeDocument/2006/relationships" xmlns:p="http://schemas.openxmlformats.org/presentationml/2006/main">
  <p:tag name="SHAPENAME" val="5. Source"/>
</p:tagLst>
</file>

<file path=ppt/tags/tag1606.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60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0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09.xml><?xml version="1.0" encoding="utf-8"?>
<p:tagLst xmlns:a="http://schemas.openxmlformats.org/drawingml/2006/main" xmlns:r="http://schemas.openxmlformats.org/officeDocument/2006/relationships" xmlns:p="http://schemas.openxmlformats.org/presentationml/2006/main">
  <p:tag name="THINKCELLSHAPEDONOTDELETE" val="tSUgtz0FhrHPgIIpEfFh3XQ"/>
</p:tagLst>
</file>

<file path=ppt/tags/tag1610.xml><?xml version="1.0" encoding="utf-8"?>
<p:tagLst xmlns:a="http://schemas.openxmlformats.org/drawingml/2006/main" xmlns:r="http://schemas.openxmlformats.org/officeDocument/2006/relationships" xmlns:p="http://schemas.openxmlformats.org/presentationml/2006/main">
  <p:tag name="THINKCELLSHAPEDONOTDELETE" val="tm_V0climUv0ENWCp9lJT8w"/>
</p:tagLst>
</file>

<file path=ppt/tags/tag1611.xml><?xml version="1.0" encoding="utf-8"?>
<p:tagLst xmlns:a="http://schemas.openxmlformats.org/drawingml/2006/main" xmlns:r="http://schemas.openxmlformats.org/officeDocument/2006/relationships" xmlns:p="http://schemas.openxmlformats.org/presentationml/2006/main">
  <p:tag name="THINKCELLSHAPEDONOTDELETE" val="tPPem5IAqL8Vr4VaIi.u8QA"/>
</p:tagLst>
</file>

<file path=ppt/tags/tag1612.xml><?xml version="1.0" encoding="utf-8"?>
<p:tagLst xmlns:a="http://schemas.openxmlformats.org/drawingml/2006/main" xmlns:r="http://schemas.openxmlformats.org/officeDocument/2006/relationships" xmlns:p="http://schemas.openxmlformats.org/presentationml/2006/main">
  <p:tag name="THINKCELLSHAPEDONOTDELETE" val="tGQ1XOBPCJF5hYiHXZ5n6fA"/>
</p:tagLst>
</file>

<file path=ppt/tags/tag1613.xml><?xml version="1.0" encoding="utf-8"?>
<p:tagLst xmlns:a="http://schemas.openxmlformats.org/drawingml/2006/main" xmlns:r="http://schemas.openxmlformats.org/officeDocument/2006/relationships" xmlns:p="http://schemas.openxmlformats.org/presentationml/2006/main">
  <p:tag name="THINKCELLSHAPEDONOTDELETE" val="t2QRFuJBUMxsumMnGDPaIaA"/>
</p:tagLst>
</file>

<file path=ppt/tags/tag1614.xml><?xml version="1.0" encoding="utf-8"?>
<p:tagLst xmlns:a="http://schemas.openxmlformats.org/drawingml/2006/main" xmlns:r="http://schemas.openxmlformats.org/officeDocument/2006/relationships" xmlns:p="http://schemas.openxmlformats.org/presentationml/2006/main">
  <p:tag name="THINKCELLSHAPEDONOTDELETE" val="tlAs3DTVJ6SicOURyaFxHhg"/>
</p:tagLst>
</file>

<file path=ppt/tags/tag1615.xml><?xml version="1.0" encoding="utf-8"?>
<p:tagLst xmlns:a="http://schemas.openxmlformats.org/drawingml/2006/main" xmlns:r="http://schemas.openxmlformats.org/officeDocument/2006/relationships" xmlns:p="http://schemas.openxmlformats.org/presentationml/2006/main">
  <p:tag name="THINKCELLSHAPEDONOTDELETE" val="t9xeZrGHRy78f.uuX_1TvJA"/>
</p:tagLst>
</file>

<file path=ppt/tags/tag1616.xml><?xml version="1.0" encoding="utf-8"?>
<p:tagLst xmlns:a="http://schemas.openxmlformats.org/drawingml/2006/main" xmlns:r="http://schemas.openxmlformats.org/officeDocument/2006/relationships" xmlns:p="http://schemas.openxmlformats.org/presentationml/2006/main">
  <p:tag name="THINKCELLSHAPEDONOTDELETE" val="t6OkK6tXh2OOZNLIMdDMAXw"/>
</p:tagLst>
</file>

<file path=ppt/tags/tag1617.xml><?xml version="1.0" encoding="utf-8"?>
<p:tagLst xmlns:a="http://schemas.openxmlformats.org/drawingml/2006/main" xmlns:r="http://schemas.openxmlformats.org/officeDocument/2006/relationships" xmlns:p="http://schemas.openxmlformats.org/presentationml/2006/main">
  <p:tag name="THINKCELLSHAPEDONOTDELETE" val="tKH2mKnp2kdJFTLdVc1VNtw"/>
</p:tagLst>
</file>

<file path=ppt/tags/tag1618.xml><?xml version="1.0" encoding="utf-8"?>
<p:tagLst xmlns:a="http://schemas.openxmlformats.org/drawingml/2006/main" xmlns:r="http://schemas.openxmlformats.org/officeDocument/2006/relationships" xmlns:p="http://schemas.openxmlformats.org/presentationml/2006/main">
  <p:tag name="SHAPENAME" val="5. Source"/>
</p:tagLst>
</file>

<file path=ppt/tags/tag16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1.xml><?xml version="1.0" encoding="utf-8"?>
<p:tagLst xmlns:a="http://schemas.openxmlformats.org/drawingml/2006/main" xmlns:r="http://schemas.openxmlformats.org/officeDocument/2006/relationships" xmlns:p="http://schemas.openxmlformats.org/presentationml/2006/main">
  <p:tag name="SHAPENAME" val="5. Source"/>
</p:tagLst>
</file>

<file path=ppt/tags/tag162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62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2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3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3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3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64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3.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64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5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55.xml><?xml version="1.0" encoding="utf-8"?>
<p:tagLst xmlns:a="http://schemas.openxmlformats.org/drawingml/2006/main" xmlns:r="http://schemas.openxmlformats.org/officeDocument/2006/relationships" xmlns:p="http://schemas.openxmlformats.org/presentationml/2006/main">
  <p:tag name="SHAPENAME" val="5. Source"/>
</p:tagLst>
</file>

<file path=ppt/tags/tag16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5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5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60.xml><?xml version="1.0" encoding="utf-8"?>
<p:tagLst xmlns:a="http://schemas.openxmlformats.org/drawingml/2006/main" xmlns:r="http://schemas.openxmlformats.org/officeDocument/2006/relationships" xmlns:p="http://schemas.openxmlformats.org/presentationml/2006/main">
  <p:tag name="THINKCELLSHAPEDONOTDELETE" val="tX8Xekv9r_FHAj2hj0i5n0g"/>
</p:tagLst>
</file>

<file path=ppt/tags/tag1661.xml><?xml version="1.0" encoding="utf-8"?>
<p:tagLst xmlns:a="http://schemas.openxmlformats.org/drawingml/2006/main" xmlns:r="http://schemas.openxmlformats.org/officeDocument/2006/relationships" xmlns:p="http://schemas.openxmlformats.org/presentationml/2006/main">
  <p:tag name="THINKCELLSHAPEDONOTDELETE" val="tlKEvczLk6fttA4jufVH2CQ"/>
</p:tagLst>
</file>

<file path=ppt/tags/tag1662.xml><?xml version="1.0" encoding="utf-8"?>
<p:tagLst xmlns:a="http://schemas.openxmlformats.org/drawingml/2006/main" xmlns:r="http://schemas.openxmlformats.org/officeDocument/2006/relationships" xmlns:p="http://schemas.openxmlformats.org/presentationml/2006/main">
  <p:tag name="THINKCELLSHAPEDONOTDELETE" val="tAOPY_xWamQ66tXNGgARgLg"/>
</p:tagLst>
</file>

<file path=ppt/tags/tag1663.xml><?xml version="1.0" encoding="utf-8"?>
<p:tagLst xmlns:a="http://schemas.openxmlformats.org/drawingml/2006/main" xmlns:r="http://schemas.openxmlformats.org/officeDocument/2006/relationships" xmlns:p="http://schemas.openxmlformats.org/presentationml/2006/main">
  <p:tag name="THINKCELLSHAPEDONOTDELETE" val="t_JsbbHYHDMOJ8tyoT0KMcw"/>
</p:tagLst>
</file>

<file path=ppt/tags/tag1664.xml><?xml version="1.0" encoding="utf-8"?>
<p:tagLst xmlns:a="http://schemas.openxmlformats.org/drawingml/2006/main" xmlns:r="http://schemas.openxmlformats.org/officeDocument/2006/relationships" xmlns:p="http://schemas.openxmlformats.org/presentationml/2006/main">
  <p:tag name="THINKCELLSHAPEDONOTDELETE" val="tsrtAR0oL5nNYTyWDl.tMoQ"/>
</p:tagLst>
</file>

<file path=ppt/tags/tag1665.xml><?xml version="1.0" encoding="utf-8"?>
<p:tagLst xmlns:a="http://schemas.openxmlformats.org/drawingml/2006/main" xmlns:r="http://schemas.openxmlformats.org/officeDocument/2006/relationships" xmlns:p="http://schemas.openxmlformats.org/presentationml/2006/main">
  <p:tag name="THINKCELLSHAPEDONOTDELETE" val="t2McxOzCb1aAdPmGu8If8OQ"/>
</p:tagLst>
</file>

<file path=ppt/tags/tag1666.xml><?xml version="1.0" encoding="utf-8"?>
<p:tagLst xmlns:a="http://schemas.openxmlformats.org/drawingml/2006/main" xmlns:r="http://schemas.openxmlformats.org/officeDocument/2006/relationships" xmlns:p="http://schemas.openxmlformats.org/presentationml/2006/main">
  <p:tag name="THINKCELLSHAPEDONOTDELETE" val="tAEndqKcp80dl4UEVc5kUVw"/>
</p:tagLst>
</file>

<file path=ppt/tags/tag1667.xml><?xml version="1.0" encoding="utf-8"?>
<p:tagLst xmlns:a="http://schemas.openxmlformats.org/drawingml/2006/main" xmlns:r="http://schemas.openxmlformats.org/officeDocument/2006/relationships" xmlns:p="http://schemas.openxmlformats.org/presentationml/2006/main">
  <p:tag name="THINKCELLSHAPEDONOTDELETE" val="tD7eQ8.H8.mTmT1lap7F.5w"/>
</p:tagLst>
</file>

<file path=ppt/tags/tag1668.xml><?xml version="1.0" encoding="utf-8"?>
<p:tagLst xmlns:a="http://schemas.openxmlformats.org/drawingml/2006/main" xmlns:r="http://schemas.openxmlformats.org/officeDocument/2006/relationships" xmlns:p="http://schemas.openxmlformats.org/presentationml/2006/main">
  <p:tag name="THINKCELLSHAPEDONOTDELETE" val="trpjULbt.vVdIm.yyx3mlMQ"/>
</p:tagLst>
</file>

<file path=ppt/tags/tag1669.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670.xml><?xml version="1.0" encoding="utf-8"?>
<p:tagLst xmlns:a="http://schemas.openxmlformats.org/drawingml/2006/main" xmlns:r="http://schemas.openxmlformats.org/officeDocument/2006/relationships" xmlns:p="http://schemas.openxmlformats.org/presentationml/2006/main">
  <p:tag name="SHAPENAME" val="5. Source"/>
</p:tagLst>
</file>

<file path=ppt/tags/tag167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7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7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7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75.xml><?xml version="1.0" encoding="utf-8"?>
<p:tagLst xmlns:a="http://schemas.openxmlformats.org/drawingml/2006/main" xmlns:r="http://schemas.openxmlformats.org/officeDocument/2006/relationships" xmlns:p="http://schemas.openxmlformats.org/presentationml/2006/main">
  <p:tag name="THINKCELLSHAPEDONOTDELETE" val="tx3z_ZHjjirlLMef1Orn6Cw"/>
</p:tagLst>
</file>

<file path=ppt/tags/tag1676.xml><?xml version="1.0" encoding="utf-8"?>
<p:tagLst xmlns:a="http://schemas.openxmlformats.org/drawingml/2006/main" xmlns:r="http://schemas.openxmlformats.org/officeDocument/2006/relationships" xmlns:p="http://schemas.openxmlformats.org/presentationml/2006/main">
  <p:tag name="THINKCELLSHAPEDONOTDELETE" val="tXBgifGPkOuX1jPE07BfIOw"/>
</p:tagLst>
</file>

<file path=ppt/tags/tag1677.xml><?xml version="1.0" encoding="utf-8"?>
<p:tagLst xmlns:a="http://schemas.openxmlformats.org/drawingml/2006/main" xmlns:r="http://schemas.openxmlformats.org/officeDocument/2006/relationships" xmlns:p="http://schemas.openxmlformats.org/presentationml/2006/main">
  <p:tag name="THINKCELLSHAPEDONOTDELETE" val="t2wk7WcEPUUMpsDmUBVbXFA"/>
</p:tagLst>
</file>

<file path=ppt/tags/tag1678.xml><?xml version="1.0" encoding="utf-8"?>
<p:tagLst xmlns:a="http://schemas.openxmlformats.org/drawingml/2006/main" xmlns:r="http://schemas.openxmlformats.org/officeDocument/2006/relationships" xmlns:p="http://schemas.openxmlformats.org/presentationml/2006/main">
  <p:tag name="THINKCELLSHAPEDONOTDELETE" val="tt4pP6ofzsqH7P4ld_kkzJQ"/>
</p:tagLst>
</file>

<file path=ppt/tags/tag1679.xml><?xml version="1.0" encoding="utf-8"?>
<p:tagLst xmlns:a="http://schemas.openxmlformats.org/drawingml/2006/main" xmlns:r="http://schemas.openxmlformats.org/officeDocument/2006/relationships" xmlns:p="http://schemas.openxmlformats.org/presentationml/2006/main">
  <p:tag name="THINKCELLSHAPEDONOTDELETE" val="tGV4XiT5QzKMIfC9rqn5CaA"/>
</p:tagLst>
</file>

<file path=ppt/tags/tag1680.xml><?xml version="1.0" encoding="utf-8"?>
<p:tagLst xmlns:a="http://schemas.openxmlformats.org/drawingml/2006/main" xmlns:r="http://schemas.openxmlformats.org/officeDocument/2006/relationships" xmlns:p="http://schemas.openxmlformats.org/presentationml/2006/main">
  <p:tag name="THINKCELLSHAPEDONOTDELETE" val="tEKCbdbi4QhV4ziow4.a5Jg"/>
</p:tagLst>
</file>

<file path=ppt/tags/tag1681.xml><?xml version="1.0" encoding="utf-8"?>
<p:tagLst xmlns:a="http://schemas.openxmlformats.org/drawingml/2006/main" xmlns:r="http://schemas.openxmlformats.org/officeDocument/2006/relationships" xmlns:p="http://schemas.openxmlformats.org/presentationml/2006/main">
  <p:tag name="THINKCELLSHAPEDONOTDELETE" val="tfOYY9fUjwLTjFOv6ri8gZA"/>
</p:tagLst>
</file>

<file path=ppt/tags/tag1682.xml><?xml version="1.0" encoding="utf-8"?>
<p:tagLst xmlns:a="http://schemas.openxmlformats.org/drawingml/2006/main" xmlns:r="http://schemas.openxmlformats.org/officeDocument/2006/relationships" xmlns:p="http://schemas.openxmlformats.org/presentationml/2006/main">
  <p:tag name="THINKCELLSHAPEDONOTDELETE" val="t6QSt8ksk_ln2D7CCCdfOYw"/>
</p:tagLst>
</file>

<file path=ppt/tags/tag1683.xml><?xml version="1.0" encoding="utf-8"?>
<p:tagLst xmlns:a="http://schemas.openxmlformats.org/drawingml/2006/main" xmlns:r="http://schemas.openxmlformats.org/officeDocument/2006/relationships" xmlns:p="http://schemas.openxmlformats.org/presentationml/2006/main">
  <p:tag name="THINKCELLSHAPEDONOTDELETE" val="t33jFOMmZD2Sju_Rrwe5Rpw"/>
</p:tagLst>
</file>

<file path=ppt/tags/tag1684.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685.xml><?xml version="1.0" encoding="utf-8"?>
<p:tagLst xmlns:a="http://schemas.openxmlformats.org/drawingml/2006/main" xmlns:r="http://schemas.openxmlformats.org/officeDocument/2006/relationships" xmlns:p="http://schemas.openxmlformats.org/presentationml/2006/main">
  <p:tag name="SHAPENAME" val="5. Source"/>
</p:tagLst>
</file>

<file path=ppt/tags/tag1686.xml><?xml version="1.0" encoding="utf-8"?>
<p:tagLst xmlns:a="http://schemas.openxmlformats.org/drawingml/2006/main" xmlns:r="http://schemas.openxmlformats.org/officeDocument/2006/relationships" xmlns:p="http://schemas.openxmlformats.org/presentationml/2006/main">
  <p:tag name="THINKCELLSHAPEDONOTDELETE" val="tV6mPc8ItzGTs5tRbUpNZ0Q"/>
</p:tagLst>
</file>

<file path=ppt/tags/tag1687.xml><?xml version="1.0" encoding="utf-8"?>
<p:tagLst xmlns:a="http://schemas.openxmlformats.org/drawingml/2006/main" xmlns:r="http://schemas.openxmlformats.org/officeDocument/2006/relationships" xmlns:p="http://schemas.openxmlformats.org/presentationml/2006/main">
  <p:tag name="THINKCELLSHAPEDONOTDELETE" val="ttZA4c49qAcTHotrLOt4yDQ"/>
</p:tagLst>
</file>

<file path=ppt/tags/tag1688.xml><?xml version="1.0" encoding="utf-8"?>
<p:tagLst xmlns:a="http://schemas.openxmlformats.org/drawingml/2006/main" xmlns:r="http://schemas.openxmlformats.org/officeDocument/2006/relationships" xmlns:p="http://schemas.openxmlformats.org/presentationml/2006/main">
  <p:tag name="THINKCELLSHAPEDONOTDELETE" val="tBqwGew2glv2hc7hmRpb.YQ"/>
</p:tagLst>
</file>

<file path=ppt/tags/tag1689.xml><?xml version="1.0" encoding="utf-8"?>
<p:tagLst xmlns:a="http://schemas.openxmlformats.org/drawingml/2006/main" xmlns:r="http://schemas.openxmlformats.org/officeDocument/2006/relationships" xmlns:p="http://schemas.openxmlformats.org/presentationml/2006/main">
  <p:tag name="THINKCELLSHAPEDONOTDELETE" val="tMb6yXl86MCzoB4vmrByJpg"/>
</p:tagLst>
</file>

<file path=ppt/tags/tag1690.xml><?xml version="1.0" encoding="utf-8"?>
<p:tagLst xmlns:a="http://schemas.openxmlformats.org/drawingml/2006/main" xmlns:r="http://schemas.openxmlformats.org/officeDocument/2006/relationships" xmlns:p="http://schemas.openxmlformats.org/presentationml/2006/main">
  <p:tag name="THINKCELLSHAPEDONOTDELETE" val="tlKkAVi9fgD5q82cb9ewJKA"/>
</p:tagLst>
</file>

<file path=ppt/tags/tag1691.xml><?xml version="1.0" encoding="utf-8"?>
<p:tagLst xmlns:a="http://schemas.openxmlformats.org/drawingml/2006/main" xmlns:r="http://schemas.openxmlformats.org/officeDocument/2006/relationships" xmlns:p="http://schemas.openxmlformats.org/presentationml/2006/main">
  <p:tag name="THINKCELLSHAPEDONOTDELETE" val="te1dHCaVRXwrcxeq_H.smVw"/>
</p:tagLst>
</file>

<file path=ppt/tags/tag1692.xml><?xml version="1.0" encoding="utf-8"?>
<p:tagLst xmlns:a="http://schemas.openxmlformats.org/drawingml/2006/main" xmlns:r="http://schemas.openxmlformats.org/officeDocument/2006/relationships" xmlns:p="http://schemas.openxmlformats.org/presentationml/2006/main">
  <p:tag name="THINKCELLSHAPEDONOTDELETE" val="tdTsD51erJL0crjjWt8QYTw"/>
</p:tagLst>
</file>

<file path=ppt/tags/tag1693.xml><?xml version="1.0" encoding="utf-8"?>
<p:tagLst xmlns:a="http://schemas.openxmlformats.org/drawingml/2006/main" xmlns:r="http://schemas.openxmlformats.org/officeDocument/2006/relationships" xmlns:p="http://schemas.openxmlformats.org/presentationml/2006/main">
  <p:tag name="THINKCELLSHAPEDONOTDELETE" val="tdRIQ2KkzpuIgCJYCcEd2Zg"/>
</p:tagLst>
</file>

<file path=ppt/tags/tag1694.xml><?xml version="1.0" encoding="utf-8"?>
<p:tagLst xmlns:a="http://schemas.openxmlformats.org/drawingml/2006/main" xmlns:r="http://schemas.openxmlformats.org/officeDocument/2006/relationships" xmlns:p="http://schemas.openxmlformats.org/presentationml/2006/main">
  <p:tag name="THINKCELLSHAPEDONOTDELETE" val="tt8e7JSBIvMRfArVn5Us54Q"/>
</p:tagLst>
</file>

<file path=ppt/tags/tag1695.xml><?xml version="1.0" encoding="utf-8"?>
<p:tagLst xmlns:a="http://schemas.openxmlformats.org/drawingml/2006/main" xmlns:r="http://schemas.openxmlformats.org/officeDocument/2006/relationships" xmlns:p="http://schemas.openxmlformats.org/presentationml/2006/main">
  <p:tag name="THINKCELLSHAPEDONOTDELETE" val="tGUMR1cW7lEIwm6AujQRg2Q"/>
</p:tagLst>
</file>

<file path=ppt/tags/tag1696.xml><?xml version="1.0" encoding="utf-8"?>
<p:tagLst xmlns:a="http://schemas.openxmlformats.org/drawingml/2006/main" xmlns:r="http://schemas.openxmlformats.org/officeDocument/2006/relationships" xmlns:p="http://schemas.openxmlformats.org/presentationml/2006/main">
  <p:tag name="THINKCELLSHAPEDONOTDELETE" val="tXSI88ma9BkUzACG.Y6BaPg"/>
</p:tagLst>
</file>

<file path=ppt/tags/tag1697.xml><?xml version="1.0" encoding="utf-8"?>
<p:tagLst xmlns:a="http://schemas.openxmlformats.org/drawingml/2006/main" xmlns:r="http://schemas.openxmlformats.org/officeDocument/2006/relationships" xmlns:p="http://schemas.openxmlformats.org/presentationml/2006/main">
  <p:tag name="THINKCELLSHAPEDONOTDELETE" val="t4wiFnH8ScMHww0cTVbKUqQ"/>
</p:tagLst>
</file>

<file path=ppt/tags/tag1698.xml><?xml version="1.0" encoding="utf-8"?>
<p:tagLst xmlns:a="http://schemas.openxmlformats.org/drawingml/2006/main" xmlns:r="http://schemas.openxmlformats.org/officeDocument/2006/relationships" xmlns:p="http://schemas.openxmlformats.org/presentationml/2006/main">
  <p:tag name="THINKCELLSHAPEDONOTDELETE" val="tyHxTl6I4jV2L_4CQUZTRxQ"/>
</p:tagLst>
</file>

<file path=ppt/tags/tag1699.xml><?xml version="1.0" encoding="utf-8"?>
<p:tagLst xmlns:a="http://schemas.openxmlformats.org/drawingml/2006/main" xmlns:r="http://schemas.openxmlformats.org/officeDocument/2006/relationships" xmlns:p="http://schemas.openxmlformats.org/presentationml/2006/main">
  <p:tag name="THINKCELLSHAPEDONOTDELETE" val="t7ngs6apoJF3JxxijChbkrA"/>
</p:tagLst>
</file>

<file path=ppt/tags/tag1700.xml><?xml version="1.0" encoding="utf-8"?>
<p:tagLst xmlns:a="http://schemas.openxmlformats.org/drawingml/2006/main" xmlns:r="http://schemas.openxmlformats.org/officeDocument/2006/relationships" xmlns:p="http://schemas.openxmlformats.org/presentationml/2006/main">
  <p:tag name="THINKCELLSHAPEDONOTDELETE" val="t19asOt_f9wrhrd2fXAjcXg"/>
</p:tagLst>
</file>

<file path=ppt/tags/tag1701.xml><?xml version="1.0" encoding="utf-8"?>
<p:tagLst xmlns:a="http://schemas.openxmlformats.org/drawingml/2006/main" xmlns:r="http://schemas.openxmlformats.org/officeDocument/2006/relationships" xmlns:p="http://schemas.openxmlformats.org/presentationml/2006/main">
  <p:tag name="SHAPENAME" val="5. Source"/>
</p:tagLst>
</file>

<file path=ppt/tags/tag17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0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70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06.xml><?xml version="1.0" encoding="utf-8"?>
<p:tagLst xmlns:a="http://schemas.openxmlformats.org/drawingml/2006/main" xmlns:r="http://schemas.openxmlformats.org/officeDocument/2006/relationships" xmlns:p="http://schemas.openxmlformats.org/presentationml/2006/main">
  <p:tag name="THINKCELLSHAPEDONOTDELETE" val="tSAsje.yLdp5ojZuJzVmmdw"/>
</p:tagLst>
</file>

<file path=ppt/tags/tag1707.xml><?xml version="1.0" encoding="utf-8"?>
<p:tagLst xmlns:a="http://schemas.openxmlformats.org/drawingml/2006/main" xmlns:r="http://schemas.openxmlformats.org/officeDocument/2006/relationships" xmlns:p="http://schemas.openxmlformats.org/presentationml/2006/main">
  <p:tag name="THINKCELLSHAPEDONOTDELETE" val="tO94E960v.Ya7_feTloekzw"/>
</p:tagLst>
</file>

<file path=ppt/tags/tag1708.xml><?xml version="1.0" encoding="utf-8"?>
<p:tagLst xmlns:a="http://schemas.openxmlformats.org/drawingml/2006/main" xmlns:r="http://schemas.openxmlformats.org/officeDocument/2006/relationships" xmlns:p="http://schemas.openxmlformats.org/presentationml/2006/main">
  <p:tag name="THINKCELLSHAPEDONOTDELETE" val="tAeLsTi6ckEGbFCSHI51pgQ"/>
</p:tagLst>
</file>

<file path=ppt/tags/tag1709.xml><?xml version="1.0" encoding="utf-8"?>
<p:tagLst xmlns:a="http://schemas.openxmlformats.org/drawingml/2006/main" xmlns:r="http://schemas.openxmlformats.org/officeDocument/2006/relationships" xmlns:p="http://schemas.openxmlformats.org/presentationml/2006/main">
  <p:tag name="THINKCELLSHAPEDONOTDELETE" val="tfTdbV2XDyUnrllj0at8MyQ"/>
</p:tagLst>
</file>

<file path=ppt/tags/tag1710.xml><?xml version="1.0" encoding="utf-8"?>
<p:tagLst xmlns:a="http://schemas.openxmlformats.org/drawingml/2006/main" xmlns:r="http://schemas.openxmlformats.org/officeDocument/2006/relationships" xmlns:p="http://schemas.openxmlformats.org/presentationml/2006/main">
  <p:tag name="THINKCELLSHAPEDONOTDELETE" val="td1taXQje7HFyvVxfCkllXw"/>
</p:tagLst>
</file>

<file path=ppt/tags/tag1711.xml><?xml version="1.0" encoding="utf-8"?>
<p:tagLst xmlns:a="http://schemas.openxmlformats.org/drawingml/2006/main" xmlns:r="http://schemas.openxmlformats.org/officeDocument/2006/relationships" xmlns:p="http://schemas.openxmlformats.org/presentationml/2006/main">
  <p:tag name="SHAPENAME" val="5. Source"/>
</p:tagLst>
</file>

<file path=ppt/tags/tag1712.xml><?xml version="1.0" encoding="utf-8"?>
<p:tagLst xmlns:a="http://schemas.openxmlformats.org/drawingml/2006/main" xmlns:r="http://schemas.openxmlformats.org/officeDocument/2006/relationships" xmlns:p="http://schemas.openxmlformats.org/presentationml/2006/main">
  <p:tag name="THINKCELLSHAPEDONOTDELETE" val="tWQ2gBhiszBiboPpvp2QViQ"/>
</p:tagLst>
</file>

<file path=ppt/tags/tag1713.xml><?xml version="1.0" encoding="utf-8"?>
<p:tagLst xmlns:a="http://schemas.openxmlformats.org/drawingml/2006/main" xmlns:r="http://schemas.openxmlformats.org/officeDocument/2006/relationships" xmlns:p="http://schemas.openxmlformats.org/presentationml/2006/main">
  <p:tag name="THINKCELLSHAPEDONOTDELETE" val="tHZnS6JJN4hSjEupDGA893w"/>
</p:tagLst>
</file>

<file path=ppt/tags/tag1714.xml><?xml version="1.0" encoding="utf-8"?>
<p:tagLst xmlns:a="http://schemas.openxmlformats.org/drawingml/2006/main" xmlns:r="http://schemas.openxmlformats.org/officeDocument/2006/relationships" xmlns:p="http://schemas.openxmlformats.org/presentationml/2006/main">
  <p:tag name="THINKCELLSHAPEDONOTDELETE" val="tOmA0QMzXZfzD59d0pdIEEQ"/>
</p:tagLst>
</file>

<file path=ppt/tags/tag1715.xml><?xml version="1.0" encoding="utf-8"?>
<p:tagLst xmlns:a="http://schemas.openxmlformats.org/drawingml/2006/main" xmlns:r="http://schemas.openxmlformats.org/officeDocument/2006/relationships" xmlns:p="http://schemas.openxmlformats.org/presentationml/2006/main">
  <p:tag name="THINKCELLSHAPEDONOTDELETE" val="t831rzB3.TXF8_cK_zM71qg"/>
</p:tagLst>
</file>

<file path=ppt/tags/tag1716.xml><?xml version="1.0" encoding="utf-8"?>
<p:tagLst xmlns:a="http://schemas.openxmlformats.org/drawingml/2006/main" xmlns:r="http://schemas.openxmlformats.org/officeDocument/2006/relationships" xmlns:p="http://schemas.openxmlformats.org/presentationml/2006/main">
  <p:tag name="THINKCELLSHAPEDONOTDELETE" val="t5fUuAt1s8TnVC0uojKr8mw"/>
</p:tagLst>
</file>

<file path=ppt/tags/tag1717.xml><?xml version="1.0" encoding="utf-8"?>
<p:tagLst xmlns:a="http://schemas.openxmlformats.org/drawingml/2006/main" xmlns:r="http://schemas.openxmlformats.org/officeDocument/2006/relationships" xmlns:p="http://schemas.openxmlformats.org/presentationml/2006/main">
  <p:tag name="THINKCELLSHAPEDONOTDELETE" val="t5ctSpPI6AWlzO3KKLWshjA"/>
</p:tagLst>
</file>

<file path=ppt/tags/tag1718.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7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2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22.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1723.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724.xml><?xml version="1.0" encoding="utf-8"?>
<p:tagLst xmlns:a="http://schemas.openxmlformats.org/drawingml/2006/main" xmlns:r="http://schemas.openxmlformats.org/officeDocument/2006/relationships" xmlns:p="http://schemas.openxmlformats.org/presentationml/2006/main">
  <p:tag name="SHAPENAME" val="5. Source"/>
</p:tagLst>
</file>

<file path=ppt/tags/tag172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726.xml><?xml version="1.0" encoding="utf-8"?>
<p:tagLst xmlns:a="http://schemas.openxmlformats.org/drawingml/2006/main" xmlns:r="http://schemas.openxmlformats.org/officeDocument/2006/relationships" xmlns:p="http://schemas.openxmlformats.org/presentationml/2006/main">
  <p:tag name="THINKCELLSHAPEDONOTDELETE" val="tU2GXIs2XFGwtcpA.X4VmMA"/>
</p:tagLst>
</file>

<file path=ppt/tags/tag1727.xml><?xml version="1.0" encoding="utf-8"?>
<p:tagLst xmlns:a="http://schemas.openxmlformats.org/drawingml/2006/main" xmlns:r="http://schemas.openxmlformats.org/officeDocument/2006/relationships" xmlns:p="http://schemas.openxmlformats.org/presentationml/2006/main">
  <p:tag name="THINKCELLSHAPEDONOTDELETE" val="t1BvwGIEpm7FWtt0nsgLoaw"/>
</p:tagLst>
</file>

<file path=ppt/tags/tag1728.xml><?xml version="1.0" encoding="utf-8"?>
<p:tagLst xmlns:a="http://schemas.openxmlformats.org/drawingml/2006/main" xmlns:r="http://schemas.openxmlformats.org/officeDocument/2006/relationships" xmlns:p="http://schemas.openxmlformats.org/presentationml/2006/main">
  <p:tag name="THINKCELLSHAPEDONOTDELETE" val="t6YpAZwqF1vWZ49z6lEZZvQ"/>
</p:tagLst>
</file>

<file path=ppt/tags/tag1729.xml><?xml version="1.0" encoding="utf-8"?>
<p:tagLst xmlns:a="http://schemas.openxmlformats.org/drawingml/2006/main" xmlns:r="http://schemas.openxmlformats.org/officeDocument/2006/relationships" xmlns:p="http://schemas.openxmlformats.org/presentationml/2006/main">
  <p:tag name="THINKCELLSHAPEDONOTDELETE" val="tTI9Jht0YXWDlHf3zJgI8Bg"/>
</p:tagLst>
</file>

<file path=ppt/tags/tag1730.xml><?xml version="1.0" encoding="utf-8"?>
<p:tagLst xmlns:a="http://schemas.openxmlformats.org/drawingml/2006/main" xmlns:r="http://schemas.openxmlformats.org/officeDocument/2006/relationships" xmlns:p="http://schemas.openxmlformats.org/presentationml/2006/main">
  <p:tag name="THINKCELLSHAPEDONOTDELETE" val="tHHQjTotlwepuu2vYxpt1XQ"/>
</p:tagLst>
</file>

<file path=ppt/tags/tag1731.xml><?xml version="1.0" encoding="utf-8"?>
<p:tagLst xmlns:a="http://schemas.openxmlformats.org/drawingml/2006/main" xmlns:r="http://schemas.openxmlformats.org/officeDocument/2006/relationships" xmlns:p="http://schemas.openxmlformats.org/presentationml/2006/main">
  <p:tag name="THINKCELLSHAPEDONOTDELETE" val="tmdAJFfjYqTTT248fH7YAZg"/>
</p:tagLst>
</file>

<file path=ppt/tags/tag1732.xml><?xml version="1.0" encoding="utf-8"?>
<p:tagLst xmlns:a="http://schemas.openxmlformats.org/drawingml/2006/main" xmlns:r="http://schemas.openxmlformats.org/officeDocument/2006/relationships" xmlns:p="http://schemas.openxmlformats.org/presentationml/2006/main">
  <p:tag name="THINKCELLSHAPEDONOTDELETE" val="t1hVPngKkuSNUHmAlexWJRQ"/>
</p:tagLst>
</file>

<file path=ppt/tags/tag1733.xml><?xml version="1.0" encoding="utf-8"?>
<p:tagLst xmlns:a="http://schemas.openxmlformats.org/drawingml/2006/main" xmlns:r="http://schemas.openxmlformats.org/officeDocument/2006/relationships" xmlns:p="http://schemas.openxmlformats.org/presentationml/2006/main">
  <p:tag name="THINKCELLSHAPEDONOTDELETE" val="tt0ua.dd9Am8w5UKM.Sqgjw"/>
</p:tagLst>
</file>

<file path=ppt/tags/tag1734.xml><?xml version="1.0" encoding="utf-8"?>
<p:tagLst xmlns:a="http://schemas.openxmlformats.org/drawingml/2006/main" xmlns:r="http://schemas.openxmlformats.org/officeDocument/2006/relationships" xmlns:p="http://schemas.openxmlformats.org/presentationml/2006/main">
  <p:tag name="THINKCELLSHAPEDONOTDELETE" val="tgvSrW1DlNkUGoLr_YhMwtA"/>
</p:tagLst>
</file>

<file path=ppt/tags/tag1735.xml><?xml version="1.0" encoding="utf-8"?>
<p:tagLst xmlns:a="http://schemas.openxmlformats.org/drawingml/2006/main" xmlns:r="http://schemas.openxmlformats.org/officeDocument/2006/relationships" xmlns:p="http://schemas.openxmlformats.org/presentationml/2006/main">
  <p:tag name="THINKCELLSHAPEDONOTDELETE" val="tM05Odut11l.pgcjHvCPdfw"/>
</p:tagLst>
</file>

<file path=ppt/tags/tag1736.xml><?xml version="1.0" encoding="utf-8"?>
<p:tagLst xmlns:a="http://schemas.openxmlformats.org/drawingml/2006/main" xmlns:r="http://schemas.openxmlformats.org/officeDocument/2006/relationships" xmlns:p="http://schemas.openxmlformats.org/presentationml/2006/main">
  <p:tag name="THINKCELLSHAPEDONOTDELETE" val="tEuok11Ra_f_Wv3wQt8i0OA"/>
</p:tagLst>
</file>

<file path=ppt/tags/tag1737.xml><?xml version="1.0" encoding="utf-8"?>
<p:tagLst xmlns:a="http://schemas.openxmlformats.org/drawingml/2006/main" xmlns:r="http://schemas.openxmlformats.org/officeDocument/2006/relationships" xmlns:p="http://schemas.openxmlformats.org/presentationml/2006/main">
  <p:tag name="THINKCELLSHAPEDONOTDELETE" val="tZ_RFVD16HAXnCqRTOxCC2g"/>
</p:tagLst>
</file>

<file path=ppt/tags/tag1738.xml><?xml version="1.0" encoding="utf-8"?>
<p:tagLst xmlns:a="http://schemas.openxmlformats.org/drawingml/2006/main" xmlns:r="http://schemas.openxmlformats.org/officeDocument/2006/relationships" xmlns:p="http://schemas.openxmlformats.org/presentationml/2006/main">
  <p:tag name="THINKCELLSHAPEDONOTDELETE" val="tP3YkgrsDAM..FnfdOZI_lQ"/>
</p:tagLst>
</file>

<file path=ppt/tags/tag17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74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4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74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46.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747.xml><?xml version="1.0" encoding="utf-8"?>
<p:tagLst xmlns:a="http://schemas.openxmlformats.org/drawingml/2006/main" xmlns:r="http://schemas.openxmlformats.org/officeDocument/2006/relationships" xmlns:p="http://schemas.openxmlformats.org/presentationml/2006/main">
  <p:tag name="THINKCELLSHAPEDONOTDELETE" val="tTQ_PDM_hzLTX0Ls09RTXpA"/>
</p:tagLst>
</file>

<file path=ppt/tags/tag1748.xml><?xml version="1.0" encoding="utf-8"?>
<p:tagLst xmlns:a="http://schemas.openxmlformats.org/drawingml/2006/main" xmlns:r="http://schemas.openxmlformats.org/officeDocument/2006/relationships" xmlns:p="http://schemas.openxmlformats.org/presentationml/2006/main">
  <p:tag name="THINKCELLSHAPEDONOTDELETE" val="tMx6Zu52u1PTCD1vlSvwZzw"/>
</p:tagLst>
</file>

<file path=ppt/tags/tag1749.xml><?xml version="1.0" encoding="utf-8"?>
<p:tagLst xmlns:a="http://schemas.openxmlformats.org/drawingml/2006/main" xmlns:r="http://schemas.openxmlformats.org/officeDocument/2006/relationships" xmlns:p="http://schemas.openxmlformats.org/presentationml/2006/main">
  <p:tag name="THINKCELLSHAPEDONOTDELETE" val="tKzbarKTk0MjiIeb7fXiing"/>
</p:tagLst>
</file>

<file path=ppt/tags/tag1750.xml><?xml version="1.0" encoding="utf-8"?>
<p:tagLst xmlns:a="http://schemas.openxmlformats.org/drawingml/2006/main" xmlns:r="http://schemas.openxmlformats.org/officeDocument/2006/relationships" xmlns:p="http://schemas.openxmlformats.org/presentationml/2006/main">
  <p:tag name="THINKCELLSHAPEDONOTDELETE" val="t9JsOG7pudTHjibiPhCA_sQ"/>
</p:tagLst>
</file>

<file path=ppt/tags/tag1751.xml><?xml version="1.0" encoding="utf-8"?>
<p:tagLst xmlns:a="http://schemas.openxmlformats.org/drawingml/2006/main" xmlns:r="http://schemas.openxmlformats.org/officeDocument/2006/relationships" xmlns:p="http://schemas.openxmlformats.org/presentationml/2006/main">
  <p:tag name="THINKCELLSHAPEDONOTDELETE" val="tN3vqAgi0s8pB1UU1xVr8TQ"/>
</p:tagLst>
</file>

<file path=ppt/tags/tag1752.xml><?xml version="1.0" encoding="utf-8"?>
<p:tagLst xmlns:a="http://schemas.openxmlformats.org/drawingml/2006/main" xmlns:r="http://schemas.openxmlformats.org/officeDocument/2006/relationships" xmlns:p="http://schemas.openxmlformats.org/presentationml/2006/main">
  <p:tag name="THINKCELLSHAPEDONOTDELETE" val="tuqQcfREYjnFuLIQIyBx_aw"/>
</p:tagLst>
</file>

<file path=ppt/tags/tag1753.xml><?xml version="1.0" encoding="utf-8"?>
<p:tagLst xmlns:a="http://schemas.openxmlformats.org/drawingml/2006/main" xmlns:r="http://schemas.openxmlformats.org/officeDocument/2006/relationships" xmlns:p="http://schemas.openxmlformats.org/presentationml/2006/main">
  <p:tag name="THINKCELLSHAPEDONOTDELETE" val="tctAH6WE0nRzxigRQ8iUQZw"/>
</p:tagLst>
</file>

<file path=ppt/tags/tag1754.xml><?xml version="1.0" encoding="utf-8"?>
<p:tagLst xmlns:a="http://schemas.openxmlformats.org/drawingml/2006/main" xmlns:r="http://schemas.openxmlformats.org/officeDocument/2006/relationships" xmlns:p="http://schemas.openxmlformats.org/presentationml/2006/main">
  <p:tag name="THINKCELLSHAPEDONOTDELETE" val="tj3iZyphQAP8vH9pMJdv5IQ"/>
</p:tagLst>
</file>

<file path=ppt/tags/tag1755.xml><?xml version="1.0" encoding="utf-8"?>
<p:tagLst xmlns:a="http://schemas.openxmlformats.org/drawingml/2006/main" xmlns:r="http://schemas.openxmlformats.org/officeDocument/2006/relationships" xmlns:p="http://schemas.openxmlformats.org/presentationml/2006/main">
  <p:tag name="THINKCELLSHAPEDONOTDELETE" val="tseI957DIMZ_uWIO4J.DFQg"/>
</p:tagLst>
</file>

<file path=ppt/tags/tag1756.xml><?xml version="1.0" encoding="utf-8"?>
<p:tagLst xmlns:a="http://schemas.openxmlformats.org/drawingml/2006/main" xmlns:r="http://schemas.openxmlformats.org/officeDocument/2006/relationships" xmlns:p="http://schemas.openxmlformats.org/presentationml/2006/main">
  <p:tag name="THINKCELLSHAPEDONOTDELETE" val="tCZ.R25MssKkGJdheTdQ5Xg"/>
</p:tagLst>
</file>

<file path=ppt/tags/tag1757.xml><?xml version="1.0" encoding="utf-8"?>
<p:tagLst xmlns:a="http://schemas.openxmlformats.org/drawingml/2006/main" xmlns:r="http://schemas.openxmlformats.org/officeDocument/2006/relationships" xmlns:p="http://schemas.openxmlformats.org/presentationml/2006/main">
  <p:tag name="THINKCELLSHAPEDONOTDELETE" val="toNKM6dCAzZTxtDJevxtF6g"/>
</p:tagLst>
</file>

<file path=ppt/tags/tag1758.xml><?xml version="1.0" encoding="utf-8"?>
<p:tagLst xmlns:a="http://schemas.openxmlformats.org/drawingml/2006/main" xmlns:r="http://schemas.openxmlformats.org/officeDocument/2006/relationships" xmlns:p="http://schemas.openxmlformats.org/presentationml/2006/main">
  <p:tag name="THINKCELLSHAPEDONOTDELETE" val="t1SmZtheHDYyYkh6Jr2Bqxg"/>
</p:tagLst>
</file>

<file path=ppt/tags/tag1759.xml><?xml version="1.0" encoding="utf-8"?>
<p:tagLst xmlns:a="http://schemas.openxmlformats.org/drawingml/2006/main" xmlns:r="http://schemas.openxmlformats.org/officeDocument/2006/relationships" xmlns:p="http://schemas.openxmlformats.org/presentationml/2006/main">
  <p:tag name="THINKCELLSHAPEDONOTDELETE" val="tVqLUAmOMbfFhdkYDNJtBzg"/>
</p:tagLst>
</file>

<file path=ppt/tags/tag1760.xml><?xml version="1.0" encoding="utf-8"?>
<p:tagLst xmlns:a="http://schemas.openxmlformats.org/drawingml/2006/main" xmlns:r="http://schemas.openxmlformats.org/officeDocument/2006/relationships" xmlns:p="http://schemas.openxmlformats.org/presentationml/2006/main">
  <p:tag name="SHAPENAME" val="5. Source"/>
</p:tagLst>
</file>

<file path=ppt/tags/tag1761.xml><?xml version="1.0" encoding="utf-8"?>
<p:tagLst xmlns:a="http://schemas.openxmlformats.org/drawingml/2006/main" xmlns:r="http://schemas.openxmlformats.org/officeDocument/2006/relationships" xmlns:p="http://schemas.openxmlformats.org/presentationml/2006/main">
  <p:tag name="THINKCELLSHAPEDONOTDELETE" val="t_eNbzG2kZVf7vqt8tbVQVw"/>
</p:tagLst>
</file>

<file path=ppt/tags/tag1762.xml><?xml version="1.0" encoding="utf-8"?>
<p:tagLst xmlns:a="http://schemas.openxmlformats.org/drawingml/2006/main" xmlns:r="http://schemas.openxmlformats.org/officeDocument/2006/relationships" xmlns:p="http://schemas.openxmlformats.org/presentationml/2006/main">
  <p:tag name="THINKCELLSHAPEDONOTDELETE" val="tsuK6CKII3HSrKs6BdULWqA"/>
</p:tagLst>
</file>

<file path=ppt/tags/tag1763.xml><?xml version="1.0" encoding="utf-8"?>
<p:tagLst xmlns:a="http://schemas.openxmlformats.org/drawingml/2006/main" xmlns:r="http://schemas.openxmlformats.org/officeDocument/2006/relationships" xmlns:p="http://schemas.openxmlformats.org/presentationml/2006/main">
  <p:tag name="THINKCELLSHAPEDONOTDELETE" val="tOnUWnRg9hCp3FJAIoVZn6w"/>
</p:tagLst>
</file>

<file path=ppt/tags/tag1764.xml><?xml version="1.0" encoding="utf-8"?>
<p:tagLst xmlns:a="http://schemas.openxmlformats.org/drawingml/2006/main" xmlns:r="http://schemas.openxmlformats.org/officeDocument/2006/relationships" xmlns:p="http://schemas.openxmlformats.org/presentationml/2006/main">
  <p:tag name="THINKCELLSHAPEDONOTDELETE" val="tzrwY.snZO.QHryk.q0_xxA"/>
</p:tagLst>
</file>

<file path=ppt/tags/tag1765.xml><?xml version="1.0" encoding="utf-8"?>
<p:tagLst xmlns:a="http://schemas.openxmlformats.org/drawingml/2006/main" xmlns:r="http://schemas.openxmlformats.org/officeDocument/2006/relationships" xmlns:p="http://schemas.openxmlformats.org/presentationml/2006/main">
  <p:tag name="THINKCELLSHAPEDONOTDELETE" val="txjdG6Uv2mZjlyIAUcfSvAg"/>
</p:tagLst>
</file>

<file path=ppt/tags/tag1766.xml><?xml version="1.0" encoding="utf-8"?>
<p:tagLst xmlns:a="http://schemas.openxmlformats.org/drawingml/2006/main" xmlns:r="http://schemas.openxmlformats.org/officeDocument/2006/relationships" xmlns:p="http://schemas.openxmlformats.org/presentationml/2006/main">
  <p:tag name="THINKCELLSHAPEDONOTDELETE" val="t0TTA9Rb5J4b0RYwHuPbgkw"/>
</p:tagLst>
</file>

<file path=ppt/tags/tag1767.xml><?xml version="1.0" encoding="utf-8"?>
<p:tagLst xmlns:a="http://schemas.openxmlformats.org/drawingml/2006/main" xmlns:r="http://schemas.openxmlformats.org/officeDocument/2006/relationships" xmlns:p="http://schemas.openxmlformats.org/presentationml/2006/main">
  <p:tag name="THINKCELLSHAPEDONOTDELETE" val="txozhIPq9WKHUmnUvc6JuYQ"/>
</p:tagLst>
</file>

<file path=ppt/tags/tag1768.xml><?xml version="1.0" encoding="utf-8"?>
<p:tagLst xmlns:a="http://schemas.openxmlformats.org/drawingml/2006/main" xmlns:r="http://schemas.openxmlformats.org/officeDocument/2006/relationships" xmlns:p="http://schemas.openxmlformats.org/presentationml/2006/main">
  <p:tag name="THINKCELLSHAPEDONOTDELETE" val="tdiCukDOCTGhI.TC4GHIwTw"/>
</p:tagLst>
</file>

<file path=ppt/tags/tag1769.xml><?xml version="1.0" encoding="utf-8"?>
<p:tagLst xmlns:a="http://schemas.openxmlformats.org/drawingml/2006/main" xmlns:r="http://schemas.openxmlformats.org/officeDocument/2006/relationships" xmlns:p="http://schemas.openxmlformats.org/presentationml/2006/main">
  <p:tag name="THINKCELLSHAPEDONOTDELETE" val="teE9S8ofHl8vMckj5wHyZfw"/>
</p:tagLst>
</file>

<file path=ppt/tags/tag1770.xml><?xml version="1.0" encoding="utf-8"?>
<p:tagLst xmlns:a="http://schemas.openxmlformats.org/drawingml/2006/main" xmlns:r="http://schemas.openxmlformats.org/officeDocument/2006/relationships" xmlns:p="http://schemas.openxmlformats.org/presentationml/2006/main">
  <p:tag name="THINKCELLSHAPEDONOTDELETE" val="t8pz3k87d5UPYOMqaplLehg"/>
</p:tagLst>
</file>

<file path=ppt/tags/tag1771.xml><?xml version="1.0" encoding="utf-8"?>
<p:tagLst xmlns:a="http://schemas.openxmlformats.org/drawingml/2006/main" xmlns:r="http://schemas.openxmlformats.org/officeDocument/2006/relationships" xmlns:p="http://schemas.openxmlformats.org/presentationml/2006/main">
  <p:tag name="THINKCELLSHAPEDONOTDELETE" val="tmON43Zq8fP7J0bNzEtX3_Q"/>
</p:tagLst>
</file>

<file path=ppt/tags/tag1772.xml><?xml version="1.0" encoding="utf-8"?>
<p:tagLst xmlns:a="http://schemas.openxmlformats.org/drawingml/2006/main" xmlns:r="http://schemas.openxmlformats.org/officeDocument/2006/relationships" xmlns:p="http://schemas.openxmlformats.org/presentationml/2006/main">
  <p:tag name="THINKCELLSHAPEDONOTDELETE" val="tujLl7XhpSEbpk5WfTLfcdA"/>
</p:tagLst>
</file>

<file path=ppt/tags/tag1773.xml><?xml version="1.0" encoding="utf-8"?>
<p:tagLst xmlns:a="http://schemas.openxmlformats.org/drawingml/2006/main" xmlns:r="http://schemas.openxmlformats.org/officeDocument/2006/relationships" xmlns:p="http://schemas.openxmlformats.org/presentationml/2006/main">
  <p:tag name="THINKCELLSHAPEDONOTDELETE" val="tzt18SLznlPetAMXxF1nbeA"/>
</p:tagLst>
</file>

<file path=ppt/tags/tag1774.xml><?xml version="1.0" encoding="utf-8"?>
<p:tagLst xmlns:a="http://schemas.openxmlformats.org/drawingml/2006/main" xmlns:r="http://schemas.openxmlformats.org/officeDocument/2006/relationships" xmlns:p="http://schemas.openxmlformats.org/presentationml/2006/main">
  <p:tag name="THINKCELLSHAPEDONOTDELETE" val="tUsSxZ8HZCFlkWKcCai7wyQ"/>
</p:tagLst>
</file>

<file path=ppt/tags/tag1775.xml><?xml version="1.0" encoding="utf-8"?>
<p:tagLst xmlns:a="http://schemas.openxmlformats.org/drawingml/2006/main" xmlns:r="http://schemas.openxmlformats.org/officeDocument/2006/relationships" xmlns:p="http://schemas.openxmlformats.org/presentationml/2006/main">
  <p:tag name="THINKCELLSHAPEDONOTDELETE" val="t9OAM6A30m2Jn8xQTh4Cn_w"/>
</p:tagLst>
</file>

<file path=ppt/tags/tag1776.xml><?xml version="1.0" encoding="utf-8"?>
<p:tagLst xmlns:a="http://schemas.openxmlformats.org/drawingml/2006/main" xmlns:r="http://schemas.openxmlformats.org/officeDocument/2006/relationships" xmlns:p="http://schemas.openxmlformats.org/presentationml/2006/main">
  <p:tag name="THINKCELLSHAPEDONOTDELETE" val="toSV5pLCtnDE7uWr3CwOzgA"/>
</p:tagLst>
</file>

<file path=ppt/tags/tag1777.xml><?xml version="1.0" encoding="utf-8"?>
<p:tagLst xmlns:a="http://schemas.openxmlformats.org/drawingml/2006/main" xmlns:r="http://schemas.openxmlformats.org/officeDocument/2006/relationships" xmlns:p="http://schemas.openxmlformats.org/presentationml/2006/main">
  <p:tag name="THINKCELLSHAPEDONOTDELETE" val="t.7DYINXkj3D8EWPIiZKeYQ"/>
</p:tagLst>
</file>

<file path=ppt/tags/tag1778.xml><?xml version="1.0" encoding="utf-8"?>
<p:tagLst xmlns:a="http://schemas.openxmlformats.org/drawingml/2006/main" xmlns:r="http://schemas.openxmlformats.org/officeDocument/2006/relationships" xmlns:p="http://schemas.openxmlformats.org/presentationml/2006/main">
  <p:tag name="THINKCELLSHAPEDONOTDELETE" val="tFzPm5RdlMiaRrZNJ7CgyIg"/>
</p:tagLst>
</file>

<file path=ppt/tags/tag1779.xml><?xml version="1.0" encoding="utf-8"?>
<p:tagLst xmlns:a="http://schemas.openxmlformats.org/drawingml/2006/main" xmlns:r="http://schemas.openxmlformats.org/officeDocument/2006/relationships" xmlns:p="http://schemas.openxmlformats.org/presentationml/2006/main">
  <p:tag name="SHAPENAME" val="5. Source"/>
</p:tagLst>
</file>

<file path=ppt/tags/tag1780.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heme/theme1.xml><?xml version="1.0" encoding="utf-8"?>
<a:theme xmlns:a="http://schemas.openxmlformats.org/drawingml/2006/main" name="White">
  <a:themeElements>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C24AB2ED-F39E-467B-A5B1-B0FEAF0B9306}"/>
    </a:ext>
  </a:extLst>
</a:theme>
</file>

<file path=ppt/theme/theme2.xml><?xml version="1.0" encoding="utf-8"?>
<a:theme xmlns:a="http://schemas.openxmlformats.org/drawingml/2006/main" name="Contrast">
  <a:themeElements>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AE90783A-B68D-4001-A0A8-A8AAEBB64B5F}"/>
    </a:ext>
  </a:extLst>
</a:theme>
</file>

<file path=ppt/theme/theme3.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9BDA4FC3-1BA0-4414-A046-69C8F5612C59}">
  <we:reference id="e74ca2a7-5e50-4ebf-bfa5-bb75c7950374" version="4.0.0.0" store="EXCatalog" storeType="EXCatalog"/>
  <we:alternateReferences/>
  <we:properties>
    <we:property name="srChargeCodeData" value="{&quot;selectedSupportOption&quot;:&quot;CLIENT&quot;,&quot;language&quot;:&quot;English&quot;,&quot;chargeCode&quot;:{&quot;activityCode&quot;:&quot;CE&quot;,&quot;anchorTag&quot;:&quot;&quot;,&quot;announcements&quot;:null,&quot;chargeCode&quot;:&quot;valid&quot;,&quot;chargeCodeRegistered&quot;:false,&quot;coreServicesLimit&quot;:15,&quot;critical&quot;:0,&quot;description&quot;:&quot;Confirm if your request contains the following: Protected Health Information (PHI) or Personally Identifiable Information (PII).&quot;,&quot;enableFPS&quot;:&quot;true&quot;,&quot;featureFlag&quot;:{&quot;blockRequestsEnabled&quot;:false,&quot;naaEnabled&quot;:false,&quot;overnightDeliveryEnabled&quot;:false,&quot;searchOfferingEnabled&quot;:true,&quot;sharepointUploadEnabled&quot;:false},&quot;formType&quot;:&quot;attestation&quot;,&quot;inScope&quot;:false,&quot;isBoxDisabled&quot;:false,&quot;isCTEEnabled&quot;:false,&quot;lane&quot;:&quot;Global&quot;,&quot;message&quot;:&quot;Attestation required&quot;,&quot;outSourced&quot;:true,&quot;platform&quot;:&quot;GW&quot;,&quot;projectType&quot;:&quot;Client&quot;,&quot;showInternal&quot;:false,&quot;subLane&quot;:&quot;&quot;,&quot;userRegistered&quot;:false,&quot;code&quot;:&quot;1211NH01&quot;,&quot;updatedAt&quot;:&quot;2026-10-13T14:40:47.121Z&quot;}}"/>
  </we:properties>
  <we:bindings/>
  <we:snapshot xmlns:r="http://schemas.openxmlformats.org/officeDocument/2006/relationships"/>
</we:webextension>
</file>

<file path=ppt/webextensions/webextension2.xml><?xml version="1.0" encoding="utf-8"?>
<we:webextension xmlns:we="http://schemas.microsoft.com/office/webextensions/webextension/2010/11" id="{DBDE6FAF-8C82-47E0-B192-90843E388597}">
  <we:reference id="f5f369e5-aa35-49d7-ad7b-638152ddb008" version="1.0.0.1" store="EXCatalog" storeType="EXCatalog"/>
  <we:alternateReferences>
    <we:reference id="WA200010001" version="1.0.0.1" store="en-US" storeType="OMEX"/>
  </we:alternateReferences>
  <we:properties>
    <we:property name="claude.fileId" value="&quot;5357c188-7950-4ae6-8746-354d278fbb6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37ac4fa-902d-4f29-bbdc-3877ea87d1ce" xsi:nil="true"/>
    <lcf76f155ced4ddcb4097134ff3c332f xmlns="f419a087-1e80-495d-85c4-486fa6b09ca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CD0E9D229717A45A0F014C745A02018" ma:contentTypeVersion="10" ma:contentTypeDescription="Create a new document." ma:contentTypeScope="" ma:versionID="f3d69bc3bfd0aac6724cf821c4b9b5ef">
  <xsd:schema xmlns:xsd="http://www.w3.org/2001/XMLSchema" xmlns:xs="http://www.w3.org/2001/XMLSchema" xmlns:p="http://schemas.microsoft.com/office/2006/metadata/properties" xmlns:ns2="f419a087-1e80-495d-85c4-486fa6b09cae" xmlns:ns3="c37ac4fa-902d-4f29-bbdc-3877ea87d1ce" targetNamespace="http://schemas.microsoft.com/office/2006/metadata/properties" ma:root="true" ma:fieldsID="971f991f8e9e1bdcc84bdb1939d05c3d" ns2:_="" ns3:_="">
    <xsd:import namespace="f419a087-1e80-495d-85c4-486fa6b09cae"/>
    <xsd:import namespace="c37ac4fa-902d-4f29-bbdc-3877ea87d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a087-1e80-495d-85c4-486fa6b09c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102f585-f336-4ab5-8023-668eed9f00b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7ac4fa-902d-4f29-bbdc-3877ea87d1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af1a2d-7cff-4f55-99dc-3de56818a427}" ma:internalName="TaxCatchAll" ma:showField="CatchAllData" ma:web="c37ac4fa-902d-4f29-bbdc-3877ea87d1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AE8117-67ED-4B4E-B31E-080853EFE73D}">
  <ds:schemaRefs>
    <ds:schemaRef ds:uri="c37ac4fa-902d-4f29-bbdc-3877ea87d1ce"/>
    <ds:schemaRef ds:uri="f419a087-1e80-495d-85c4-486fa6b09ca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96D94C6-2810-45CA-90EB-DF09CE3989BD}">
  <ds:schemaRefs>
    <ds:schemaRef ds:uri="c37ac4fa-902d-4f29-bbdc-3877ea87d1ce"/>
    <ds:schemaRef ds:uri="f419a087-1e80-495d-85c4-486fa6b09c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C3BDD5B-8D08-4F85-A0AE-FAA105D1B4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20260713 ERCOT Template_updated</Template>
  <Application>Microsoft Office PowerPoint</Application>
  <PresentationFormat>Widescreen</PresentationFormat>
  <Slides>74</Slides>
  <Notes>26</Notes>
  <HiddenSlides>0</HiddenSlides>
  <ScaleCrop>false</ScaleCrop>
  <HeadingPairs>
    <vt:vector size="4" baseType="variant">
      <vt:variant>
        <vt:lpstr>Theme</vt:lpstr>
      </vt:variant>
      <vt:variant>
        <vt:i4>2</vt:i4>
      </vt:variant>
      <vt:variant>
        <vt:lpstr>Slide Titles</vt:lpstr>
      </vt:variant>
      <vt:variant>
        <vt:i4>74</vt:i4>
      </vt:variant>
    </vt:vector>
  </HeadingPairs>
  <TitlesOfParts>
    <vt:vector size="76" baseType="lpstr">
      <vt:lpstr>White</vt:lpstr>
      <vt:lpstr>Contrast</vt:lpstr>
      <vt:lpstr>Comprehensive Transmission Planning (CTP)</vt:lpstr>
      <vt:lpstr>PowerPoint Presentation</vt:lpstr>
      <vt:lpstr>PowerPoint Presentation</vt:lpstr>
      <vt:lpstr>Progress on CTP</vt:lpstr>
      <vt:lpstr>Stakeholder roadmap: We are in the third stakeholder workshop, and moving towards drafting an initial NPRR/PGRR package</vt:lpstr>
      <vt:lpstr>Stakeholder roadmap: Workshops are on the path to revision requests</vt:lpstr>
      <vt:lpstr>PowerPoint Presentation</vt:lpstr>
      <vt:lpstr>A Combined Batch + Reliability process may be impractical under current requirements</vt:lpstr>
      <vt:lpstr>A standalone Batch process can be implemented in the near term; a combined Batch may offer greater efficiency as capabilities mature</vt:lpstr>
      <vt:lpstr>CTP process: Key design elements of the standalone Batch process</vt:lpstr>
      <vt:lpstr>Standalone Batch process: A ~20-month end-to-end cycle preserves pre-commitment allocation while shifting detailed reliability work after that</vt:lpstr>
      <vt:lpstr>Year over year: a new cycle starts every 12 months and takes ~20 months, delivering an actionable transmission plan every 12 months</vt:lpstr>
      <vt:lpstr>PowerPoint Presentation</vt:lpstr>
      <vt:lpstr>How the next section is organized</vt:lpstr>
      <vt:lpstr>PowerPoint Presentation</vt:lpstr>
      <vt:lpstr>Cases and modeling – deep-dive: A single consolidated CTP case set, built sequentially, serves the Batch, TPL and other users</vt:lpstr>
      <vt:lpstr>Cases and modeling – deep-dive: Timing of the annual CTP model snapshot: available options</vt:lpstr>
      <vt:lpstr>Cases and modeling – design choice: One two-step CTP case build replaces SSWG and RTP</vt:lpstr>
      <vt:lpstr>Cases and modeling – design choice: ERCOT publishes a core set of solved cases; the format for additional case data is still to be defined</vt:lpstr>
      <vt:lpstr>Cases and modeling – design choice: One short-circuit case per study year, based on summer peak topology</vt:lpstr>
      <vt:lpstr>Cases and modeling: Areas with consensus…</vt:lpstr>
      <vt:lpstr>PowerPoint Presentation</vt:lpstr>
      <vt:lpstr>Project Transparency and Alternatives: Pathway for a given project is determined based on project type</vt:lpstr>
      <vt:lpstr>Project Transparency and Alternatives: Project eligibility mapping for PTA and RPG 2.0 projects</vt:lpstr>
      <vt:lpstr>Project Transparency and Alternatives: Four proposed criteria help determine which projects might need an alternative review</vt:lpstr>
      <vt:lpstr>Project Transparency and Alternatives: Proposed combination of criteria determines the level of project review</vt:lpstr>
      <vt:lpstr>PTA: Ongoing transparency spans CTP and RPG 2.0, while unresolved CTP projects continue through RPG 2.0</vt:lpstr>
      <vt:lpstr>PTA/RPG 2.0 – design choice: PTA makes all CTP projects transparent and tests alternatives where it matters, RPG 2.0 handles everything else (1/4)</vt:lpstr>
      <vt:lpstr>PTA/RPG 2.0 – design choice: PTA makes all CTP projects transparent and tests alternatives where it matters, RPG 2.0 handles everything else (2/4)</vt:lpstr>
      <vt:lpstr>PTA/RPG 2.0 – design choice: PTA makes all CTP projects transparent and tests alternatives where it matters, RPG 2.0 handles everything else (3/4)</vt:lpstr>
      <vt:lpstr>PTA/RPG 2.0 – design choice: PTA makes all CTP projects transparent and tests alternatives where it matters, RPG 2.0 handles everything else (4/4)</vt:lpstr>
      <vt:lpstr>PTA/RPG 2.0: Areas with consensus…</vt:lpstr>
      <vt:lpstr>PowerPoint Presentation</vt:lpstr>
      <vt:lpstr>Year-by-year breakdown of study scope and expected outputs</vt:lpstr>
      <vt:lpstr>Batch study – design choice: Full study of three of five years (Y2, Y4, Y6) with partial study in between, allocating capacity for all five years</vt:lpstr>
      <vt:lpstr>Batch study – design choice: ERCOT and TSPs identify preliminary solutions together through planner-to-planner sessions</vt:lpstr>
      <vt:lpstr>Batch study: Areas with consensus…</vt:lpstr>
      <vt:lpstr>PowerPoint Presentation</vt:lpstr>
      <vt:lpstr>Unresolved topics we still need to discuss (today or next workshop)</vt:lpstr>
      <vt:lpstr>PowerPoint Presentation</vt:lpstr>
      <vt:lpstr>Thank you</vt:lpstr>
      <vt:lpstr>PowerPoint Presentation</vt:lpstr>
      <vt:lpstr>Appendix Supporting slides and Survey Results</vt:lpstr>
      <vt:lpstr>CTP survey results are informing future process design</vt:lpstr>
      <vt:lpstr>Batch processes: Key takeaways from the survey</vt:lpstr>
      <vt:lpstr>Batch processes: Point of Interconnection (POI) identification</vt:lpstr>
      <vt:lpstr>Batch processes: TSP POI modeling timing</vt:lpstr>
      <vt:lpstr>Batch processes: Pre-Batch feasibility screens</vt:lpstr>
      <vt:lpstr>Batch processes: Platform features</vt:lpstr>
      <vt:lpstr>Batch processes: Batch re-study proposals</vt:lpstr>
      <vt:lpstr>Batch processes: Priority BYOG enhancements (1/4)</vt:lpstr>
      <vt:lpstr>Batch processes: Priority BYOG enhancements (2/4)</vt:lpstr>
      <vt:lpstr>Batch processes: Priority BYOG enhancements (3/4)</vt:lpstr>
      <vt:lpstr>Batch processes: Priority BYOG enhancements (4/4)</vt:lpstr>
      <vt:lpstr>Modeling and case building: Key takeaways from the survey</vt:lpstr>
      <vt:lpstr>Modeling and case building: Case building processes</vt:lpstr>
      <vt:lpstr>Modeling and case building: Short circuit cases</vt:lpstr>
      <vt:lpstr>Modeling and case building: Case set</vt:lpstr>
      <vt:lpstr>Modeling and case building: Case set</vt:lpstr>
      <vt:lpstr>Modeling and case building: Large load modeling</vt:lpstr>
      <vt:lpstr>Medium loads: Thresholds and boundaries</vt:lpstr>
      <vt:lpstr>Medium loads: Inclusion criteria</vt:lpstr>
      <vt:lpstr>Medium loads: Medium load information collection</vt:lpstr>
      <vt:lpstr>Future Batch processes and Reliability studies: Key takeaways from the survey</vt:lpstr>
      <vt:lpstr>Future Batch processes: Planning guide vs scoping document</vt:lpstr>
      <vt:lpstr>Future Batch processes: Cadence for future Batch studies</vt:lpstr>
      <vt:lpstr>Future Batch processes: Interconnection request process exceptions</vt:lpstr>
      <vt:lpstr>Reliability studies: Project alternative testing </vt:lpstr>
      <vt:lpstr>Reliability studies: Tier 3 and 4 criteria</vt:lpstr>
      <vt:lpstr>Reliability studies: Legacy RPG and local projects</vt:lpstr>
      <vt:lpstr>Reliability studies: Project tiering</vt:lpstr>
      <vt:lpstr>Reliability studies: TSP engagement (1/3)</vt:lpstr>
      <vt:lpstr>Reliability studies: TSP engagement (2/3)</vt:lpstr>
      <vt:lpstr>Reliability studies: TSP engagement (3/3)</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Youssef Shaker</dc:creator>
  <cp:keywords/>
  <dc:description/>
  <cp:revision>18</cp:revision>
  <dcterms:created xsi:type="dcterms:W3CDTF">2026-10-02T21:10:07Z</dcterms:created>
  <dcterms:modified xsi:type="dcterms:W3CDTF">2026-10-14T17:54:07Z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ContentTypeId">
    <vt:lpwstr>0x0101003CD0E9D229717A45A0F014C745A02018</vt:lpwstr>
  </property>
  <property fmtid="{D5CDD505-2E9C-101B-9397-08002B2CF9AE}" pid="4" name="MSIP_Label_83303d7c-e5a3-4cc8-90eb-69bfd7570ac4_Removed">
    <vt:lpwstr>False</vt:lpwstr>
  </property>
  <property fmtid="{D5CDD505-2E9C-101B-9397-08002B2CF9AE}" pid="5" name="MSIP_Label_83303d7c-e5a3-4cc8-90eb-69bfd7570ac4_ActionId">
    <vt:lpwstr>99590e72-f84d-4ace-a18a-18994b656797</vt:lpwstr>
  </property>
  <property fmtid="{D5CDD505-2E9C-101B-9397-08002B2CF9AE}" pid="6" name="MSIP_Label_83303d7c-e5a3-4cc8-90eb-69bfd7570ac4_Name">
    <vt:lpwstr>Client \ Client Confidential</vt:lpwstr>
  </property>
  <property fmtid="{D5CDD505-2E9C-101B-9397-08002B2CF9AE}" pid="7" name="MSIP_Label_83303d7c-e5a3-4cc8-90eb-69bfd7570ac4_SetDate">
    <vt:lpwstr>2026-10-02T22:35:22Z</vt:lpwstr>
  </property>
  <property fmtid="{D5CDD505-2E9C-101B-9397-08002B2CF9AE}" pid="8" name="MSIP_Label_83303d7c-e5a3-4cc8-90eb-69bfd7570ac4_SiteId">
    <vt:lpwstr>cc8936bc-9382-4fff-87cb-6f55999549e7</vt:lpwstr>
  </property>
  <property fmtid="{D5CDD505-2E9C-101B-9397-08002B2CF9AE}" pid="9" name="MSIP_Label_83303d7c-e5a3-4cc8-90eb-69bfd7570ac4_Enabled">
    <vt:lpwstr>True</vt:lpwstr>
  </property>
  <property fmtid="{D5CDD505-2E9C-101B-9397-08002B2CF9AE}" pid="10" name="MediaServiceImageTags">
    <vt:lpwstr/>
  </property>
  <property fmtid="{D5CDD505-2E9C-101B-9397-08002B2CF9AE}" pid="11" name="MSIP_Label_83303d7c-e5a3-4cc8-90eb-69bfd7570ac4_Parent">
    <vt:lpwstr>41a75552-f860-45e1-90d5-c0b4fc08c5e4</vt:lpwstr>
  </property>
  <property fmtid="{D5CDD505-2E9C-101B-9397-08002B2CF9AE}" pid="12" name="MSIP_Label_83303d7c-e5a3-4cc8-90eb-69bfd7570ac4_Extended_MSFT_Method">
    <vt:lpwstr>Standard</vt:lpwstr>
  </property>
  <property fmtid="{D5CDD505-2E9C-101B-9397-08002B2CF9AE}" pid="13" name="MSIP_Label_41a75552-f860-45e1-90d5-c0b4fc08c5e4_Enabled">
    <vt:lpwstr>True</vt:lpwstr>
  </property>
  <property fmtid="{D5CDD505-2E9C-101B-9397-08002B2CF9AE}" pid="14" name="MSIP_Label_41a75552-f860-45e1-90d5-c0b4fc08c5e4_SiteId">
    <vt:lpwstr>cc8936bc-9382-4fff-87cb-6f55999549e7</vt:lpwstr>
  </property>
  <property fmtid="{D5CDD505-2E9C-101B-9397-08002B2CF9AE}" pid="15" name="MSIP_Label_41a75552-f860-45e1-90d5-c0b4fc08c5e4_SetDate">
    <vt:lpwstr>2026-10-02T22:35:22Z</vt:lpwstr>
  </property>
  <property fmtid="{D5CDD505-2E9C-101B-9397-08002B2CF9AE}" pid="16" name="MSIP_Label_41a75552-f860-45e1-90d5-c0b4fc08c5e4_Name">
    <vt:lpwstr>Client</vt:lpwstr>
  </property>
  <property fmtid="{D5CDD505-2E9C-101B-9397-08002B2CF9AE}" pid="17" name="MSIP_Label_41a75552-f860-45e1-90d5-c0b4fc08c5e4_ActionId">
    <vt:lpwstr>f74193d7-147e-4a9a-bdd5-29e35dd81dc2</vt:lpwstr>
  </property>
  <property fmtid="{D5CDD505-2E9C-101B-9397-08002B2CF9AE}" pid="18" name="MSIP_Label_41a75552-f860-45e1-90d5-c0b4fc08c5e4_Extended_MSFT_Method">
    <vt:lpwstr>Standard</vt:lpwstr>
  </property>
  <property fmtid="{D5CDD505-2E9C-101B-9397-08002B2CF9AE}" pid="19" name="Sensitivity">
    <vt:lpwstr>Client \ Client Confidential Client</vt:lpwstr>
  </property>
  <property fmtid="{D5CDD505-2E9C-101B-9397-08002B2CF9AE}" pid="20" name="_dlc_DocIdItemGuid">
    <vt:lpwstr>b47b52bf-c7a3-496b-bebd-1aaf25f0e101</vt:lpwstr>
  </property>
  <property fmtid="{D5CDD505-2E9C-101B-9397-08002B2CF9AE}" pid="21" name="MSIP_Label_7084cbda-52b8-46fb-a7b7-cb5bd465ed85_Enabled">
    <vt:lpwstr>true</vt:lpwstr>
  </property>
  <property fmtid="{D5CDD505-2E9C-101B-9397-08002B2CF9AE}" pid="22" name="MSIP_Label_7084cbda-52b8-46fb-a7b7-cb5bd465ed85_SetDate">
    <vt:lpwstr>2026-10-13T23:04:31Z</vt:lpwstr>
  </property>
  <property fmtid="{D5CDD505-2E9C-101B-9397-08002B2CF9AE}" pid="23" name="MSIP_Label_7084cbda-52b8-46fb-a7b7-cb5bd465ed85_Method">
    <vt:lpwstr>Standard</vt:lpwstr>
  </property>
  <property fmtid="{D5CDD505-2E9C-101B-9397-08002B2CF9AE}" pid="24" name="MSIP_Label_7084cbda-52b8-46fb-a7b7-cb5bd465ed85_Name">
    <vt:lpwstr>Internal</vt:lpwstr>
  </property>
  <property fmtid="{D5CDD505-2E9C-101B-9397-08002B2CF9AE}" pid="25" name="MSIP_Label_7084cbda-52b8-46fb-a7b7-cb5bd465ed85_SiteId">
    <vt:lpwstr>0afb747d-bff7-4596-a9fc-950ef9e0ec45</vt:lpwstr>
  </property>
  <property fmtid="{D5CDD505-2E9C-101B-9397-08002B2CF9AE}" pid="26" name="MSIP_Label_7084cbda-52b8-46fb-a7b7-cb5bd465ed85_ActionId">
    <vt:lpwstr>59dc3398-9a7b-4d85-b559-6241078fdf13</vt:lpwstr>
  </property>
  <property fmtid="{D5CDD505-2E9C-101B-9397-08002B2CF9AE}" pid="27" name="MSIP_Label_7084cbda-52b8-46fb-a7b7-cb5bd465ed85_ContentBits">
    <vt:lpwstr>0</vt:lpwstr>
  </property>
  <property fmtid="{D5CDD505-2E9C-101B-9397-08002B2CF9AE}" pid="28" name="MSIP_Label_7084cbda-52b8-46fb-a7b7-cb5bd465ed85_Tag">
    <vt:lpwstr>10, 3, 0, 2</vt:lpwstr>
  </property>
</Properties>
</file>