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948" r:id="rId1"/>
    <p:sldMasterId id="2147483960" r:id="rId2"/>
  </p:sldMasterIdLst>
  <p:notesMasterIdLst>
    <p:notesMasterId r:id="rId10"/>
  </p:notesMasterIdLst>
  <p:sldIdLst>
    <p:sldId id="256" r:id="rId3"/>
    <p:sldId id="261" r:id="rId4"/>
    <p:sldId id="294" r:id="rId5"/>
    <p:sldId id="303" r:id="rId6"/>
    <p:sldId id="304" r:id="rId7"/>
    <p:sldId id="257" r:id="rId8"/>
    <p:sldId id="263" r:id="rId9"/>
  </p:sldIdLst>
  <p:sldSz cx="12192000" cy="6858000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k, Sam" initials="PS" lastIdx="2" clrIdx="0">
    <p:extLst>
      <p:ext uri="{19B8F6BF-5375-455C-9EA6-DF929625EA0E}">
        <p15:presenceInfo xmlns:p15="http://schemas.microsoft.com/office/powerpoint/2012/main" userId="S::Sam.Pak@oncor.com::d7dcf4b0-8241-4473-82b3-5b589081b0a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25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6247" autoAdjust="0"/>
  </p:normalViewPr>
  <p:slideViewPr>
    <p:cSldViewPr snapToGrid="0">
      <p:cViewPr varScale="1">
        <p:scale>
          <a:sx n="78" d="100"/>
          <a:sy n="78" d="100"/>
        </p:scale>
        <p:origin x="835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commentAuthors" Target="commentAuthors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6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7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#8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E4B9EAB-636A-44C0-B4F9-D4AE4F66DB43}" type="doc">
      <dgm:prSet loTypeId="urn:microsoft.com/office/officeart/2005/8/layout/list1" loCatId="list" qsTypeId="urn:microsoft.com/office/officeart/2005/8/quickstyle/simple4#1" qsCatId="simple" csTypeId="urn:microsoft.com/office/officeart/2005/8/colors/accent1_2#1" csCatId="accent1" phldr="1"/>
      <dgm:spPr/>
      <dgm:t>
        <a:bodyPr/>
        <a:lstStyle/>
        <a:p>
          <a:endParaRPr lang="en-US"/>
        </a:p>
      </dgm:t>
    </dgm:pt>
    <dgm:pt modelId="{FA84BF92-43C6-4E94-A77F-6263E68B6783}">
      <dgm:prSet phldrT="[Text]" custT="1"/>
      <dgm:spPr/>
      <dgm:t>
        <a:bodyPr/>
        <a:lstStyle/>
        <a:p>
          <a:pPr algn="ctr"/>
          <a:endParaRPr lang="en-US" sz="2600" dirty="0">
            <a:latin typeface="Arial Rounded MT Bold" panose="020F0704030504030204" pitchFamily="34" charset="0"/>
          </a:endParaRPr>
        </a:p>
      </dgm:t>
    </dgm:pt>
    <dgm:pt modelId="{AC2F3C19-8AC1-497A-9C58-F4EC2BFCFF7F}" type="parTrans" cxnId="{B568F27B-0E85-4EAC-B2DE-81C9E77FC4FB}">
      <dgm:prSet/>
      <dgm:spPr/>
      <dgm:t>
        <a:bodyPr/>
        <a:lstStyle/>
        <a:p>
          <a:endParaRPr lang="en-US"/>
        </a:p>
      </dgm:t>
    </dgm:pt>
    <dgm:pt modelId="{9D7AE265-07BF-4007-A381-FB05BD763012}" type="sibTrans" cxnId="{B568F27B-0E85-4EAC-B2DE-81C9E77FC4FB}">
      <dgm:prSet/>
      <dgm:spPr/>
      <dgm:t>
        <a:bodyPr/>
        <a:lstStyle/>
        <a:p>
          <a:endParaRPr lang="en-US"/>
        </a:p>
      </dgm:t>
    </dgm:pt>
    <dgm:pt modelId="{D45AA15C-ACDC-4858-A60B-A8623616E445}">
      <dgm:prSet phldrT="[Text]" custT="1"/>
      <dgm:spPr>
        <a:solidFill>
          <a:schemeClr val="bg1">
            <a:alpha val="90000"/>
          </a:schemeClr>
        </a:solidFill>
      </dgm:spPr>
      <dgm:t>
        <a:bodyPr anchor="ctr" anchorCtr="0"/>
        <a:lstStyle/>
        <a:p>
          <a:pPr algn="l">
            <a:lnSpc>
              <a:spcPct val="90000"/>
            </a:lnSpc>
            <a:spcAft>
              <a:spcPct val="15000"/>
            </a:spcAft>
            <a:buNone/>
          </a:pPr>
          <a:endParaRPr lang="en-US" sz="2000" kern="1200" dirty="0">
            <a:solidFill>
              <a:schemeClr val="tx1"/>
            </a:solidFill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</dgm:t>
    </dgm:pt>
    <dgm:pt modelId="{480C3FD9-8EB1-4EE2-B4F9-2C138C6BD6D0}" type="parTrans" cxnId="{DE6C3C7C-C748-4773-9500-A1E7372A1DA2}">
      <dgm:prSet/>
      <dgm:spPr/>
      <dgm:t>
        <a:bodyPr/>
        <a:lstStyle/>
        <a:p>
          <a:endParaRPr lang="en-US"/>
        </a:p>
      </dgm:t>
    </dgm:pt>
    <dgm:pt modelId="{9E5FF257-C3DA-4EA6-B516-DEDC36EB687B}" type="sibTrans" cxnId="{DE6C3C7C-C748-4773-9500-A1E7372A1DA2}">
      <dgm:prSet/>
      <dgm:spPr/>
      <dgm:t>
        <a:bodyPr/>
        <a:lstStyle/>
        <a:p>
          <a:endParaRPr lang="en-US"/>
        </a:p>
      </dgm:t>
    </dgm:pt>
    <dgm:pt modelId="{F18887B4-A9C2-4B49-ABE8-49DF326452E7}">
      <dgm:prSet phldrT="[Text]" custT="1"/>
      <dgm:spPr>
        <a:solidFill>
          <a:schemeClr val="bg1">
            <a:alpha val="90000"/>
          </a:schemeClr>
        </a:solidFill>
      </dgm:spPr>
      <dgm:t>
        <a:bodyPr anchor="ctr" anchorCtr="0"/>
        <a:lstStyle/>
        <a:p>
          <a:pPr algn="l">
            <a:lnSpc>
              <a:spcPct val="90000"/>
            </a:lnSpc>
            <a:spcAft>
              <a:spcPct val="15000"/>
            </a:spcAft>
            <a:buChar char="•"/>
          </a:pPr>
          <a:endParaRPr lang="en-US" sz="2000" kern="1200" dirty="0">
            <a:solidFill>
              <a:schemeClr val="tx1"/>
            </a:solidFill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</dgm:t>
    </dgm:pt>
    <dgm:pt modelId="{CE36CAE3-5A27-4090-ABCC-90C2B2DA4F88}" type="parTrans" cxnId="{1B216798-B512-402E-9FF6-18FE7E53DA3D}">
      <dgm:prSet/>
      <dgm:spPr/>
      <dgm:t>
        <a:bodyPr/>
        <a:lstStyle/>
        <a:p>
          <a:endParaRPr lang="en-US"/>
        </a:p>
      </dgm:t>
    </dgm:pt>
    <dgm:pt modelId="{08076DF6-76C1-494E-95E8-6622E5A06ECB}" type="sibTrans" cxnId="{1B216798-B512-402E-9FF6-18FE7E53DA3D}">
      <dgm:prSet/>
      <dgm:spPr/>
      <dgm:t>
        <a:bodyPr/>
        <a:lstStyle/>
        <a:p>
          <a:endParaRPr lang="en-US"/>
        </a:p>
      </dgm:t>
    </dgm:pt>
    <dgm:pt modelId="{1AFB66F0-95C8-4468-A011-E51331EFA4DE}">
      <dgm:prSet phldrT="[Text]" custT="1"/>
      <dgm:spPr/>
      <dgm:t>
        <a:bodyPr/>
        <a:lstStyle/>
        <a:p>
          <a:pPr algn="l">
            <a:lnSpc>
              <a:spcPct val="90000"/>
            </a:lnSpc>
            <a:spcAft>
              <a:spcPct val="15000"/>
            </a:spcAft>
          </a:pPr>
          <a:endParaRPr lang="en-US" sz="2400" kern="1200" dirty="0">
            <a:latin typeface="Arial Rounded MT Bold" panose="020F0704030504030204" pitchFamily="34" charset="0"/>
          </a:endParaRPr>
        </a:p>
      </dgm:t>
    </dgm:pt>
    <dgm:pt modelId="{5720E8E2-797C-4CA0-965A-416890F930B6}" type="parTrans" cxnId="{CA156B5C-791E-4725-B16C-FA59E4F55EC1}">
      <dgm:prSet/>
      <dgm:spPr/>
      <dgm:t>
        <a:bodyPr/>
        <a:lstStyle/>
        <a:p>
          <a:endParaRPr lang="en-US"/>
        </a:p>
      </dgm:t>
    </dgm:pt>
    <dgm:pt modelId="{42BD5AEB-732F-4B4B-BBAB-01F19B5F7C87}" type="sibTrans" cxnId="{CA156B5C-791E-4725-B16C-FA59E4F55EC1}">
      <dgm:prSet/>
      <dgm:spPr/>
      <dgm:t>
        <a:bodyPr/>
        <a:lstStyle/>
        <a:p>
          <a:endParaRPr lang="en-US"/>
        </a:p>
      </dgm:t>
    </dgm:pt>
    <dgm:pt modelId="{C8BAF929-6746-4A55-8092-1987E15E9A3A}">
      <dgm:prSet phldrT="[Text]" custT="1"/>
      <dgm:spPr>
        <a:solidFill>
          <a:schemeClr val="bg1">
            <a:alpha val="90000"/>
          </a:schemeClr>
        </a:solidFill>
      </dgm:spPr>
      <dgm:t>
        <a:bodyPr anchor="ctr" anchorCtr="0"/>
        <a:lstStyle/>
        <a:p>
          <a:pPr algn="l">
            <a:lnSpc>
              <a:spcPct val="90000"/>
            </a:lnSpc>
            <a:spcAft>
              <a:spcPct val="15000"/>
            </a:spcAft>
            <a:buFont typeface="Wingdings" panose="05000000000000000000" pitchFamily="2" charset="2"/>
            <a:buNone/>
          </a:pPr>
          <a:endParaRPr lang="en-US" sz="800" b="0" kern="1200" dirty="0"/>
        </a:p>
      </dgm:t>
    </dgm:pt>
    <dgm:pt modelId="{5F0A8099-473A-4184-9CDB-A496574EC109}" type="parTrans" cxnId="{17C19D28-564E-412F-B7FC-4E5712803C7A}">
      <dgm:prSet/>
      <dgm:spPr/>
      <dgm:t>
        <a:bodyPr/>
        <a:lstStyle/>
        <a:p>
          <a:endParaRPr lang="en-US"/>
        </a:p>
      </dgm:t>
    </dgm:pt>
    <dgm:pt modelId="{7D058FAA-9DAB-4484-B830-5E697D43271D}" type="sibTrans" cxnId="{17C19D28-564E-412F-B7FC-4E5712803C7A}">
      <dgm:prSet/>
      <dgm:spPr/>
      <dgm:t>
        <a:bodyPr/>
        <a:lstStyle/>
        <a:p>
          <a:endParaRPr lang="en-US"/>
        </a:p>
      </dgm:t>
    </dgm:pt>
    <dgm:pt modelId="{1616B780-130C-4489-8015-5B7727E71914}">
      <dgm:prSet phldrT="[Text]" custT="1"/>
      <dgm:spPr>
        <a:solidFill>
          <a:schemeClr val="bg1">
            <a:alpha val="90000"/>
          </a:schemeClr>
        </a:solidFill>
      </dgm:spPr>
      <dgm:t>
        <a:bodyPr anchor="ctr" anchorCtr="0"/>
        <a:lstStyle/>
        <a:p>
          <a:pPr algn="just">
            <a:lnSpc>
              <a:spcPct val="90000"/>
            </a:lnSpc>
            <a:spcAft>
              <a:spcPct val="15000"/>
            </a:spcAft>
            <a:buFont typeface="Arial" panose="020B0604020202020204" pitchFamily="34" charset="0"/>
            <a:buChar char="•"/>
          </a:pPr>
          <a:endParaRPr lang="en-US" sz="500" b="0" u="sng" kern="1200" dirty="0"/>
        </a:p>
      </dgm:t>
    </dgm:pt>
    <dgm:pt modelId="{8CD62D38-3DF6-4F3A-92D1-742D49A5F97A}" type="parTrans" cxnId="{F4314A4D-0735-44B5-9582-32F4296D3752}">
      <dgm:prSet/>
      <dgm:spPr/>
      <dgm:t>
        <a:bodyPr/>
        <a:lstStyle/>
        <a:p>
          <a:endParaRPr lang="en-US"/>
        </a:p>
      </dgm:t>
    </dgm:pt>
    <dgm:pt modelId="{B23F14C2-1F74-4D6C-A372-2B787DD37545}" type="sibTrans" cxnId="{F4314A4D-0735-44B5-9582-32F4296D3752}">
      <dgm:prSet/>
      <dgm:spPr/>
      <dgm:t>
        <a:bodyPr/>
        <a:lstStyle/>
        <a:p>
          <a:endParaRPr lang="en-US"/>
        </a:p>
      </dgm:t>
    </dgm:pt>
    <dgm:pt modelId="{8776B6F4-A836-436A-8E55-03F488D45FC7}">
      <dgm:prSet phldrT="[Text]" custT="1"/>
      <dgm:spPr>
        <a:solidFill>
          <a:schemeClr val="bg1">
            <a:alpha val="90000"/>
          </a:schemeClr>
        </a:solidFill>
      </dgm:spPr>
      <dgm:t>
        <a:bodyPr anchor="ctr" anchorCtr="0"/>
        <a:lstStyle/>
        <a:p>
          <a:pPr algn="just">
            <a:lnSpc>
              <a:spcPct val="100000"/>
            </a:lnSpc>
            <a:spcAft>
              <a:spcPts val="1200"/>
            </a:spcAft>
            <a:buFontTx/>
            <a:buNone/>
          </a:pPr>
          <a:r>
            <a:rPr lang="en-US" sz="3200" b="1" kern="1200" dirty="0">
              <a:solidFill>
                <a:schemeClr val="tx1"/>
              </a:solidFill>
            </a:rPr>
            <a:t>TDTMS Met on September 21st</a:t>
          </a:r>
        </a:p>
      </dgm:t>
    </dgm:pt>
    <dgm:pt modelId="{00558169-0D69-4B86-A9A3-AD3846C3ACB0}" type="parTrans" cxnId="{B10DCFB4-E774-4792-9F9F-FD4B90CA5546}">
      <dgm:prSet/>
      <dgm:spPr/>
      <dgm:t>
        <a:bodyPr/>
        <a:lstStyle/>
        <a:p>
          <a:endParaRPr lang="en-US"/>
        </a:p>
      </dgm:t>
    </dgm:pt>
    <dgm:pt modelId="{4A7A6DB9-9E03-4929-9672-76E9BCF4B434}" type="sibTrans" cxnId="{B10DCFB4-E774-4792-9F9F-FD4B90CA5546}">
      <dgm:prSet/>
      <dgm:spPr/>
      <dgm:t>
        <a:bodyPr/>
        <a:lstStyle/>
        <a:p>
          <a:endParaRPr lang="en-US"/>
        </a:p>
      </dgm:t>
    </dgm:pt>
    <dgm:pt modelId="{CC538C88-318C-4A38-B947-1BF2AE16D504}">
      <dgm:prSet phldrT="[Text]" custT="1"/>
      <dgm:spPr>
        <a:solidFill>
          <a:schemeClr val="bg1">
            <a:alpha val="90000"/>
          </a:schemeClr>
        </a:solidFill>
      </dgm:spPr>
      <dgm:t>
        <a:bodyPr anchor="ctr" anchorCtr="0"/>
        <a:lstStyle/>
        <a:p>
          <a:pPr algn="l">
            <a:lnSpc>
              <a:spcPct val="100000"/>
            </a:lnSpc>
            <a:spcAft>
              <a:spcPts val="600"/>
            </a:spcAft>
            <a:buFont typeface="Arial" panose="020B0604020202020204" pitchFamily="34" charset="0"/>
            <a:buChar char="•"/>
          </a:pPr>
          <a:r>
            <a:rPr lang="en-US" sz="2000" b="0" u="none" kern="1200" dirty="0">
              <a:solidFill>
                <a:schemeClr val="tx1"/>
              </a:solidFill>
            </a:rPr>
            <a:t>IT Report &amp; SLAs</a:t>
          </a:r>
        </a:p>
      </dgm:t>
    </dgm:pt>
    <dgm:pt modelId="{EC656821-7D40-473A-8302-3611B59EEA14}" type="sibTrans" cxnId="{DCCDB3C5-7E10-41EC-8AD3-A7C7DDC46EE1}">
      <dgm:prSet/>
      <dgm:spPr/>
      <dgm:t>
        <a:bodyPr/>
        <a:lstStyle/>
        <a:p>
          <a:endParaRPr lang="en-US"/>
        </a:p>
      </dgm:t>
    </dgm:pt>
    <dgm:pt modelId="{2E4CCB4F-D403-4AA2-AEF4-56DE536747BA}" type="parTrans" cxnId="{DCCDB3C5-7E10-41EC-8AD3-A7C7DDC46EE1}">
      <dgm:prSet/>
      <dgm:spPr/>
      <dgm:t>
        <a:bodyPr/>
        <a:lstStyle/>
        <a:p>
          <a:endParaRPr lang="en-US"/>
        </a:p>
      </dgm:t>
    </dgm:pt>
    <dgm:pt modelId="{262B0080-C2E6-475E-A475-CB5205C84179}">
      <dgm:prSet phldrT="[Text]" custT="1"/>
      <dgm:spPr>
        <a:solidFill>
          <a:schemeClr val="bg1">
            <a:alpha val="90000"/>
          </a:schemeClr>
        </a:solidFill>
      </dgm:spPr>
      <dgm:t>
        <a:bodyPr/>
        <a:lstStyle/>
        <a:p>
          <a:pPr algn="l">
            <a:lnSpc>
              <a:spcPct val="100000"/>
            </a:lnSpc>
            <a:spcAft>
              <a:spcPts val="600"/>
            </a:spcAft>
            <a:buFont typeface="Arial" panose="020B0604020202020204" pitchFamily="34" charset="0"/>
            <a:buChar char="•"/>
          </a:pPr>
          <a:endParaRPr lang="en-US" sz="1800" b="0" u="none" kern="1200" dirty="0">
            <a:solidFill>
              <a:schemeClr val="tx1"/>
            </a:solidFill>
          </a:endParaRPr>
        </a:p>
      </dgm:t>
    </dgm:pt>
    <dgm:pt modelId="{DC034C53-6B6C-4269-84C0-2A4A6096740A}" type="parTrans" cxnId="{83DFFF42-2E24-4DBD-A16B-CBE746F17CF2}">
      <dgm:prSet/>
      <dgm:spPr/>
      <dgm:t>
        <a:bodyPr/>
        <a:lstStyle/>
        <a:p>
          <a:endParaRPr lang="en-US"/>
        </a:p>
      </dgm:t>
    </dgm:pt>
    <dgm:pt modelId="{8B5F26E1-CAC9-4A32-BBA3-59C50D012EE9}" type="sibTrans" cxnId="{83DFFF42-2E24-4DBD-A16B-CBE746F17CF2}">
      <dgm:prSet/>
      <dgm:spPr/>
      <dgm:t>
        <a:bodyPr/>
        <a:lstStyle/>
        <a:p>
          <a:endParaRPr lang="en-US"/>
        </a:p>
      </dgm:t>
    </dgm:pt>
    <dgm:pt modelId="{39BC18B3-2E77-47CF-A11B-0E873F9026C3}">
      <dgm:prSet phldrT="[Text]" custT="1"/>
      <dgm:spPr>
        <a:solidFill>
          <a:schemeClr val="bg1">
            <a:alpha val="90000"/>
          </a:schemeClr>
        </a:solidFill>
      </dgm:spPr>
      <dgm:t>
        <a:bodyPr anchor="ctr" anchorCtr="0"/>
        <a:lstStyle/>
        <a:p>
          <a:pPr algn="l">
            <a:lnSpc>
              <a:spcPct val="100000"/>
            </a:lnSpc>
            <a:spcAft>
              <a:spcPts val="600"/>
            </a:spcAft>
            <a:buFont typeface="Arial" panose="020B0604020202020204" pitchFamily="34" charset="0"/>
            <a:buChar char="•"/>
          </a:pPr>
          <a:r>
            <a:rPr lang="en-US" sz="2000" b="0" u="none" kern="1200" dirty="0">
              <a:solidFill>
                <a:schemeClr val="tx1"/>
              </a:solidFill>
            </a:rPr>
            <a:t>2027 SLAs</a:t>
          </a:r>
        </a:p>
      </dgm:t>
    </dgm:pt>
    <dgm:pt modelId="{112A302D-102A-4B9C-87E1-F0A620A67367}" type="parTrans" cxnId="{81D277DA-24D8-495B-9532-28705E2FC90A}">
      <dgm:prSet/>
      <dgm:spPr/>
      <dgm:t>
        <a:bodyPr/>
        <a:lstStyle/>
        <a:p>
          <a:endParaRPr lang="en-US"/>
        </a:p>
      </dgm:t>
    </dgm:pt>
    <dgm:pt modelId="{C7B57F10-87C1-469D-8A35-7B77207F4A04}" type="sibTrans" cxnId="{81D277DA-24D8-495B-9532-28705E2FC90A}">
      <dgm:prSet/>
      <dgm:spPr/>
      <dgm:t>
        <a:bodyPr/>
        <a:lstStyle/>
        <a:p>
          <a:endParaRPr lang="en-US"/>
        </a:p>
      </dgm:t>
    </dgm:pt>
    <dgm:pt modelId="{1879FEDA-41BA-4E9E-9C7E-1A73D6A7CA9E}">
      <dgm:prSet phldrT="[Text]" custT="1"/>
      <dgm:spPr>
        <a:solidFill>
          <a:schemeClr val="bg1">
            <a:alpha val="90000"/>
          </a:schemeClr>
        </a:solidFill>
      </dgm:spPr>
      <dgm:t>
        <a:bodyPr anchor="ctr" anchorCtr="0"/>
        <a:lstStyle/>
        <a:p>
          <a:pPr algn="l">
            <a:lnSpc>
              <a:spcPct val="100000"/>
            </a:lnSpc>
            <a:spcAft>
              <a:spcPts val="600"/>
            </a:spcAft>
            <a:buFont typeface="Arial" panose="020B0604020202020204" pitchFamily="34" charset="0"/>
            <a:buChar char="•"/>
          </a:pPr>
          <a:r>
            <a:rPr lang="en-US" sz="2000" b="0" u="none" kern="1200" dirty="0">
              <a:solidFill>
                <a:schemeClr val="tx1"/>
              </a:solidFill>
            </a:rPr>
            <a:t>Market Data Transparency SLAs – now owned by Jamie Lavas’ team </a:t>
          </a:r>
        </a:p>
      </dgm:t>
    </dgm:pt>
    <dgm:pt modelId="{52C55ED3-2962-4C49-8FF6-B80F4F2A2E27}" type="parTrans" cxnId="{32CD37BD-15C2-46A5-ACA6-F3BB43988A6D}">
      <dgm:prSet/>
      <dgm:spPr/>
      <dgm:t>
        <a:bodyPr/>
        <a:lstStyle/>
        <a:p>
          <a:endParaRPr lang="en-US"/>
        </a:p>
      </dgm:t>
    </dgm:pt>
    <dgm:pt modelId="{5F790C4F-BB17-459D-9C01-0588F9B10E96}" type="sibTrans" cxnId="{32CD37BD-15C2-46A5-ACA6-F3BB43988A6D}">
      <dgm:prSet/>
      <dgm:spPr/>
      <dgm:t>
        <a:bodyPr/>
        <a:lstStyle/>
        <a:p>
          <a:endParaRPr lang="en-US"/>
        </a:p>
      </dgm:t>
    </dgm:pt>
    <dgm:pt modelId="{08628916-4BEF-4B7A-8DD8-D4242CF5E6BF}">
      <dgm:prSet phldrT="[Text]" custT="1"/>
      <dgm:spPr>
        <a:solidFill>
          <a:schemeClr val="bg1">
            <a:alpha val="90000"/>
          </a:schemeClr>
        </a:solidFill>
      </dgm:spPr>
      <dgm:t>
        <a:bodyPr anchor="ctr" anchorCtr="0"/>
        <a:lstStyle/>
        <a:p>
          <a:pPr algn="l">
            <a:lnSpc>
              <a:spcPct val="100000"/>
            </a:lnSpc>
            <a:spcAft>
              <a:spcPts val="600"/>
            </a:spcAft>
            <a:buFont typeface="Arial" panose="020B0604020202020204" pitchFamily="34" charset="0"/>
            <a:buChar char="•"/>
          </a:pPr>
          <a:r>
            <a:rPr lang="en-US" sz="2000" b="0" u="none" kern="1200" dirty="0">
              <a:solidFill>
                <a:schemeClr val="tx1"/>
              </a:solidFill>
            </a:rPr>
            <a:t>Which working group will have purview?  TWG or TDTMS?</a:t>
          </a:r>
        </a:p>
      </dgm:t>
    </dgm:pt>
    <dgm:pt modelId="{2472437A-C3F2-43B9-950F-B88BE636755A}" type="parTrans" cxnId="{D1709862-76C8-4FE4-B40E-879B2032F974}">
      <dgm:prSet/>
      <dgm:spPr/>
      <dgm:t>
        <a:bodyPr/>
        <a:lstStyle/>
        <a:p>
          <a:endParaRPr lang="en-US"/>
        </a:p>
      </dgm:t>
    </dgm:pt>
    <dgm:pt modelId="{9CCBAE40-8147-4D51-A5BF-E1990DE8B025}" type="sibTrans" cxnId="{D1709862-76C8-4FE4-B40E-879B2032F974}">
      <dgm:prSet/>
      <dgm:spPr/>
      <dgm:t>
        <a:bodyPr/>
        <a:lstStyle/>
        <a:p>
          <a:endParaRPr lang="en-US"/>
        </a:p>
      </dgm:t>
    </dgm:pt>
    <dgm:pt modelId="{FA561355-3AC0-4ECF-99E4-C62313EDF5B8}">
      <dgm:prSet phldrT="[Text]" custT="1"/>
      <dgm:spPr>
        <a:solidFill>
          <a:schemeClr val="bg1">
            <a:alpha val="90000"/>
          </a:schemeClr>
        </a:solidFill>
      </dgm:spPr>
      <dgm:t>
        <a:bodyPr anchor="ctr" anchorCtr="0"/>
        <a:lstStyle/>
        <a:p>
          <a:pPr algn="l">
            <a:lnSpc>
              <a:spcPct val="100000"/>
            </a:lnSpc>
            <a:spcAft>
              <a:spcPts val="600"/>
            </a:spcAft>
            <a:buFont typeface="Arial" panose="020B0604020202020204" pitchFamily="34" charset="0"/>
            <a:buChar char="•"/>
          </a:pPr>
          <a:r>
            <a:rPr lang="en-US" sz="2000" b="0" u="none" kern="1200" dirty="0">
              <a:solidFill>
                <a:schemeClr val="tx1"/>
              </a:solidFill>
            </a:rPr>
            <a:t>Digital Certificate Issue 9/9</a:t>
          </a:r>
        </a:p>
      </dgm:t>
    </dgm:pt>
    <dgm:pt modelId="{770610E6-85D2-4259-A00F-0C878AAA68A2}" type="parTrans" cxnId="{E30E3E84-7D1F-4ED1-B20B-58BEF5EA1DEA}">
      <dgm:prSet/>
      <dgm:spPr/>
    </dgm:pt>
    <dgm:pt modelId="{C5F43587-CDFF-4D9A-BBFE-B68EF95665B0}" type="sibTrans" cxnId="{E30E3E84-7D1F-4ED1-B20B-58BEF5EA1DEA}">
      <dgm:prSet/>
      <dgm:spPr/>
    </dgm:pt>
    <dgm:pt modelId="{4085CA95-00A7-4708-A6EB-F86194F05871}">
      <dgm:prSet phldrT="[Text]" custT="1"/>
      <dgm:spPr>
        <a:solidFill>
          <a:schemeClr val="bg1">
            <a:alpha val="90000"/>
          </a:schemeClr>
        </a:solidFill>
      </dgm:spPr>
      <dgm:t>
        <a:bodyPr anchor="ctr" anchorCtr="0"/>
        <a:lstStyle/>
        <a:p>
          <a:pPr algn="l">
            <a:lnSpc>
              <a:spcPct val="100000"/>
            </a:lnSpc>
            <a:spcAft>
              <a:spcPts val="600"/>
            </a:spcAft>
            <a:buFont typeface="Arial" panose="020B0604020202020204" pitchFamily="34" charset="0"/>
            <a:buChar char="•"/>
          </a:pPr>
          <a:r>
            <a:rPr lang="en-US" sz="2000" b="0" u="none" kern="1200" dirty="0">
              <a:solidFill>
                <a:schemeClr val="tx1"/>
              </a:solidFill>
            </a:rPr>
            <a:t>Discussed at TWG 9/24 – cert revocation list refresh issue thus not allowing users access – issued cleared by 2:00 PM</a:t>
          </a:r>
        </a:p>
      </dgm:t>
    </dgm:pt>
    <dgm:pt modelId="{F4EF25B5-238A-4E31-9129-B857816221AF}" type="parTrans" cxnId="{66698E5E-8CF1-4950-99E9-AFDA39CF3BFC}">
      <dgm:prSet/>
      <dgm:spPr/>
    </dgm:pt>
    <dgm:pt modelId="{0AA30BEF-3D07-45CF-AAB1-E981BD85602A}" type="sibTrans" cxnId="{66698E5E-8CF1-4950-99E9-AFDA39CF3BFC}">
      <dgm:prSet/>
      <dgm:spPr/>
    </dgm:pt>
    <dgm:pt modelId="{C0727D5E-6C12-4BCD-825A-84F5DCF3AFD4}" type="pres">
      <dgm:prSet presAssocID="{DE4B9EAB-636A-44C0-B4F9-D4AE4F66DB43}" presName="linear" presStyleCnt="0">
        <dgm:presLayoutVars>
          <dgm:dir/>
          <dgm:animLvl val="lvl"/>
          <dgm:resizeHandles val="exact"/>
        </dgm:presLayoutVars>
      </dgm:prSet>
      <dgm:spPr/>
    </dgm:pt>
    <dgm:pt modelId="{0C1C26A3-6F3E-4B3C-BD82-3281B4DA087C}" type="pres">
      <dgm:prSet presAssocID="{FA84BF92-43C6-4E94-A77F-6263E68B6783}" presName="parentLin" presStyleCnt="0"/>
      <dgm:spPr/>
    </dgm:pt>
    <dgm:pt modelId="{8D263EF1-990E-4235-B334-4F0671851AEE}" type="pres">
      <dgm:prSet presAssocID="{FA84BF92-43C6-4E94-A77F-6263E68B6783}" presName="parentLeftMargin" presStyleLbl="node1" presStyleIdx="0" presStyleCnt="1"/>
      <dgm:spPr/>
    </dgm:pt>
    <dgm:pt modelId="{4FC84B32-D1CC-469D-BDF0-F53E02EEAA9C}" type="pres">
      <dgm:prSet presAssocID="{FA84BF92-43C6-4E94-A77F-6263E68B6783}" presName="parentText" presStyleLbl="node1" presStyleIdx="0" presStyleCnt="1" custScaleX="157466" custScaleY="443179" custLinFactX="-385" custLinFactNeighborX="-100000" custLinFactNeighborY="-2730">
        <dgm:presLayoutVars>
          <dgm:chMax val="0"/>
          <dgm:bulletEnabled val="1"/>
        </dgm:presLayoutVars>
      </dgm:prSet>
      <dgm:spPr>
        <a:prstGeom prst="rect">
          <a:avLst/>
        </a:prstGeom>
      </dgm:spPr>
    </dgm:pt>
    <dgm:pt modelId="{C9C22D64-4439-4069-B33D-D3976B592CC4}" type="pres">
      <dgm:prSet presAssocID="{FA84BF92-43C6-4E94-A77F-6263E68B6783}" presName="negativeSpace" presStyleCnt="0"/>
      <dgm:spPr/>
    </dgm:pt>
    <dgm:pt modelId="{12E172B9-01B0-436D-9684-1CCC8FA3FE5C}" type="pres">
      <dgm:prSet presAssocID="{FA84BF92-43C6-4E94-A77F-6263E68B6783}" presName="childText" presStyleLbl="conFgAcc1" presStyleIdx="0" presStyleCnt="1" custScaleX="94899" custScaleY="102906" custLinFactY="-7484" custLinFactNeighborX="-1707" custLinFactNeighborY="-100000">
        <dgm:presLayoutVars>
          <dgm:bulletEnabled val="1"/>
        </dgm:presLayoutVars>
      </dgm:prSet>
      <dgm:spPr/>
    </dgm:pt>
  </dgm:ptLst>
  <dgm:cxnLst>
    <dgm:cxn modelId="{5C740804-AAE3-400A-9BCA-E61292985A95}" type="presOf" srcId="{FA84BF92-43C6-4E94-A77F-6263E68B6783}" destId="{4FC84B32-D1CC-469D-BDF0-F53E02EEAA9C}" srcOrd="1" destOrd="0" presId="urn:microsoft.com/office/officeart/2005/8/layout/list1"/>
    <dgm:cxn modelId="{20BD380B-9551-4FC8-BCB2-19DF030AFDFF}" type="presOf" srcId="{FA84BF92-43C6-4E94-A77F-6263E68B6783}" destId="{8D263EF1-990E-4235-B334-4F0671851AEE}" srcOrd="0" destOrd="0" presId="urn:microsoft.com/office/officeart/2005/8/layout/list1"/>
    <dgm:cxn modelId="{44025C0F-5F02-496B-80FF-ED66E5C5A980}" type="presOf" srcId="{CC538C88-318C-4A38-B947-1BF2AE16D504}" destId="{12E172B9-01B0-436D-9684-1CCC8FA3FE5C}" srcOrd="0" destOrd="4" presId="urn:microsoft.com/office/officeart/2005/8/layout/list1"/>
    <dgm:cxn modelId="{6E41B60F-9708-4862-9FC8-38153E30BF12}" type="presOf" srcId="{1AFB66F0-95C8-4468-A011-E51331EFA4DE}" destId="{12E172B9-01B0-436D-9684-1CCC8FA3FE5C}" srcOrd="0" destOrd="0" presId="urn:microsoft.com/office/officeart/2005/8/layout/list1"/>
    <dgm:cxn modelId="{4A888320-24B3-4822-BABC-1B37D7DE1B66}" type="presOf" srcId="{262B0080-C2E6-475E-A475-CB5205C84179}" destId="{12E172B9-01B0-436D-9684-1CCC8FA3FE5C}" srcOrd="0" destOrd="10" presId="urn:microsoft.com/office/officeart/2005/8/layout/list1"/>
    <dgm:cxn modelId="{17C19D28-564E-412F-B7FC-4E5712803C7A}" srcId="{FA84BF92-43C6-4E94-A77F-6263E68B6783}" destId="{C8BAF929-6746-4A55-8092-1987E15E9A3A}" srcOrd="1" destOrd="0" parTransId="{5F0A8099-473A-4184-9CDB-A496574EC109}" sibTransId="{7D058FAA-9DAB-4484-B830-5E697D43271D}"/>
    <dgm:cxn modelId="{F30B9C3F-A011-48E9-8B55-58388FC527C9}" type="presOf" srcId="{39BC18B3-2E77-47CF-A11B-0E873F9026C3}" destId="{12E172B9-01B0-436D-9684-1CCC8FA3FE5C}" srcOrd="0" destOrd="7" presId="urn:microsoft.com/office/officeart/2005/8/layout/list1"/>
    <dgm:cxn modelId="{CA156B5C-791E-4725-B16C-FA59E4F55EC1}" srcId="{FA84BF92-43C6-4E94-A77F-6263E68B6783}" destId="{1AFB66F0-95C8-4468-A011-E51331EFA4DE}" srcOrd="0" destOrd="0" parTransId="{5720E8E2-797C-4CA0-965A-416890F930B6}" sibTransId="{42BD5AEB-732F-4B4B-BBAB-01F19B5F7C87}"/>
    <dgm:cxn modelId="{66698E5E-8CF1-4950-99E9-AFDA39CF3BFC}" srcId="{CC538C88-318C-4A38-B947-1BF2AE16D504}" destId="{4085CA95-00A7-4708-A6EB-F86194F05871}" srcOrd="1" destOrd="0" parTransId="{F4EF25B5-238A-4E31-9129-B857816221AF}" sibTransId="{0AA30BEF-3D07-45CF-AAB1-E981BD85602A}"/>
    <dgm:cxn modelId="{C7805960-ECC9-43E0-AAD8-F67026F4BC55}" type="presOf" srcId="{DE4B9EAB-636A-44C0-B4F9-D4AE4F66DB43}" destId="{C0727D5E-6C12-4BCD-825A-84F5DCF3AFD4}" srcOrd="0" destOrd="0" presId="urn:microsoft.com/office/officeart/2005/8/layout/list1"/>
    <dgm:cxn modelId="{D1709862-76C8-4FE4-B40E-879B2032F974}" srcId="{39BC18B3-2E77-47CF-A11B-0E873F9026C3}" destId="{08628916-4BEF-4B7A-8DD8-D4242CF5E6BF}" srcOrd="1" destOrd="0" parTransId="{2472437A-C3F2-43B9-950F-B88BE636755A}" sibTransId="{9CCBAE40-8147-4D51-A5BF-E1990DE8B025}"/>
    <dgm:cxn modelId="{83DFFF42-2E24-4DBD-A16B-CBE746F17CF2}" srcId="{FA84BF92-43C6-4E94-A77F-6263E68B6783}" destId="{262B0080-C2E6-475E-A475-CB5205C84179}" srcOrd="6" destOrd="0" parTransId="{DC034C53-6B6C-4269-84C0-2A4A6096740A}" sibTransId="{8B5F26E1-CAC9-4A32-BBA3-59C50D012EE9}"/>
    <dgm:cxn modelId="{87B68D47-8399-4BFD-A4D5-E02EDBCDD0A0}" type="presOf" srcId="{FA561355-3AC0-4ECF-99E4-C62313EDF5B8}" destId="{12E172B9-01B0-436D-9684-1CCC8FA3FE5C}" srcOrd="0" destOrd="5" presId="urn:microsoft.com/office/officeart/2005/8/layout/list1"/>
    <dgm:cxn modelId="{15CC654B-F8D8-4FCC-8242-31F7C870A251}" type="presOf" srcId="{08628916-4BEF-4B7A-8DD8-D4242CF5E6BF}" destId="{12E172B9-01B0-436D-9684-1CCC8FA3FE5C}" srcOrd="0" destOrd="9" presId="urn:microsoft.com/office/officeart/2005/8/layout/list1"/>
    <dgm:cxn modelId="{F4314A4D-0735-44B5-9582-32F4296D3752}" srcId="{FA84BF92-43C6-4E94-A77F-6263E68B6783}" destId="{1616B780-130C-4489-8015-5B7727E71914}" srcOrd="2" destOrd="0" parTransId="{8CD62D38-3DF6-4F3A-92D1-742D49A5F97A}" sibTransId="{B23F14C2-1F74-4D6C-A372-2B787DD37545}"/>
    <dgm:cxn modelId="{B568F27B-0E85-4EAC-B2DE-81C9E77FC4FB}" srcId="{DE4B9EAB-636A-44C0-B4F9-D4AE4F66DB43}" destId="{FA84BF92-43C6-4E94-A77F-6263E68B6783}" srcOrd="0" destOrd="0" parTransId="{AC2F3C19-8AC1-497A-9C58-F4EC2BFCFF7F}" sibTransId="{9D7AE265-07BF-4007-A381-FB05BD763012}"/>
    <dgm:cxn modelId="{DE6C3C7C-C748-4773-9500-A1E7372A1DA2}" srcId="{FA84BF92-43C6-4E94-A77F-6263E68B6783}" destId="{D45AA15C-ACDC-4858-A60B-A8623616E445}" srcOrd="8" destOrd="0" parTransId="{480C3FD9-8EB1-4EE2-B4F9-2C138C6BD6D0}" sibTransId="{9E5FF257-C3DA-4EA6-B516-DEDC36EB687B}"/>
    <dgm:cxn modelId="{691C9082-BAF5-4762-B007-ED5B77FCC621}" type="presOf" srcId="{1616B780-130C-4489-8015-5B7727E71914}" destId="{12E172B9-01B0-436D-9684-1CCC8FA3FE5C}" srcOrd="0" destOrd="2" presId="urn:microsoft.com/office/officeart/2005/8/layout/list1"/>
    <dgm:cxn modelId="{E30E3E84-7D1F-4ED1-B20B-58BEF5EA1DEA}" srcId="{CC538C88-318C-4A38-B947-1BF2AE16D504}" destId="{FA561355-3AC0-4ECF-99E4-C62313EDF5B8}" srcOrd="0" destOrd="0" parTransId="{770610E6-85D2-4259-A00F-0C878AAA68A2}" sibTransId="{C5F43587-CDFF-4D9A-BBFE-B68EF95665B0}"/>
    <dgm:cxn modelId="{44583F89-4232-4D32-A16D-B65884C14109}" type="presOf" srcId="{C8BAF929-6746-4A55-8092-1987E15E9A3A}" destId="{12E172B9-01B0-436D-9684-1CCC8FA3FE5C}" srcOrd="0" destOrd="1" presId="urn:microsoft.com/office/officeart/2005/8/layout/list1"/>
    <dgm:cxn modelId="{1B216798-B512-402E-9FF6-18FE7E53DA3D}" srcId="{FA84BF92-43C6-4E94-A77F-6263E68B6783}" destId="{F18887B4-A9C2-4B49-ABE8-49DF326452E7}" srcOrd="7" destOrd="0" parTransId="{CE36CAE3-5A27-4090-ABCC-90C2B2DA4F88}" sibTransId="{08076DF6-76C1-494E-95E8-6622E5A06ECB}"/>
    <dgm:cxn modelId="{87D9D3AF-D3C5-46AA-90FF-7B24C7AE3269}" type="presOf" srcId="{1879FEDA-41BA-4E9E-9C7E-1A73D6A7CA9E}" destId="{12E172B9-01B0-436D-9684-1CCC8FA3FE5C}" srcOrd="0" destOrd="8" presId="urn:microsoft.com/office/officeart/2005/8/layout/list1"/>
    <dgm:cxn modelId="{09F10CB2-B533-41BF-A1CC-CB8A5D1E6F6D}" type="presOf" srcId="{F18887B4-A9C2-4B49-ABE8-49DF326452E7}" destId="{12E172B9-01B0-436D-9684-1CCC8FA3FE5C}" srcOrd="0" destOrd="11" presId="urn:microsoft.com/office/officeart/2005/8/layout/list1"/>
    <dgm:cxn modelId="{B10DCFB4-E774-4792-9F9F-FD4B90CA5546}" srcId="{FA84BF92-43C6-4E94-A77F-6263E68B6783}" destId="{8776B6F4-A836-436A-8E55-03F488D45FC7}" srcOrd="3" destOrd="0" parTransId="{00558169-0D69-4B86-A9A3-AD3846C3ACB0}" sibTransId="{4A7A6DB9-9E03-4929-9672-76E9BCF4B434}"/>
    <dgm:cxn modelId="{32CD37BD-15C2-46A5-ACA6-F3BB43988A6D}" srcId="{39BC18B3-2E77-47CF-A11B-0E873F9026C3}" destId="{1879FEDA-41BA-4E9E-9C7E-1A73D6A7CA9E}" srcOrd="0" destOrd="0" parTransId="{52C55ED3-2962-4C49-8FF6-B80F4F2A2E27}" sibTransId="{5F790C4F-BB17-459D-9C01-0588F9B10E96}"/>
    <dgm:cxn modelId="{DCCDB3C5-7E10-41EC-8AD3-A7C7DDC46EE1}" srcId="{FA84BF92-43C6-4E94-A77F-6263E68B6783}" destId="{CC538C88-318C-4A38-B947-1BF2AE16D504}" srcOrd="4" destOrd="0" parTransId="{2E4CCB4F-D403-4AA2-AEF4-56DE536747BA}" sibTransId="{EC656821-7D40-473A-8302-3611B59EEA14}"/>
    <dgm:cxn modelId="{81D277DA-24D8-495B-9532-28705E2FC90A}" srcId="{FA84BF92-43C6-4E94-A77F-6263E68B6783}" destId="{39BC18B3-2E77-47CF-A11B-0E873F9026C3}" srcOrd="5" destOrd="0" parTransId="{112A302D-102A-4B9C-87E1-F0A620A67367}" sibTransId="{C7B57F10-87C1-469D-8A35-7B77207F4A04}"/>
    <dgm:cxn modelId="{E93D0BE7-2EDB-476D-978C-1AFB0531E779}" type="presOf" srcId="{4085CA95-00A7-4708-A6EB-F86194F05871}" destId="{12E172B9-01B0-436D-9684-1CCC8FA3FE5C}" srcOrd="0" destOrd="6" presId="urn:microsoft.com/office/officeart/2005/8/layout/list1"/>
    <dgm:cxn modelId="{E88F14EE-12AC-4133-ADF0-E2D657CE792F}" type="presOf" srcId="{D45AA15C-ACDC-4858-A60B-A8623616E445}" destId="{12E172B9-01B0-436D-9684-1CCC8FA3FE5C}" srcOrd="0" destOrd="12" presId="urn:microsoft.com/office/officeart/2005/8/layout/list1"/>
    <dgm:cxn modelId="{55D00DEF-8DDA-4B1D-B74A-9CD9D4D3F65F}" type="presOf" srcId="{8776B6F4-A836-436A-8E55-03F488D45FC7}" destId="{12E172B9-01B0-436D-9684-1CCC8FA3FE5C}" srcOrd="0" destOrd="3" presId="urn:microsoft.com/office/officeart/2005/8/layout/list1"/>
    <dgm:cxn modelId="{AB5526A7-1047-47F3-8442-AE1FBDA8AD9C}" type="presParOf" srcId="{C0727D5E-6C12-4BCD-825A-84F5DCF3AFD4}" destId="{0C1C26A3-6F3E-4B3C-BD82-3281B4DA087C}" srcOrd="0" destOrd="0" presId="urn:microsoft.com/office/officeart/2005/8/layout/list1"/>
    <dgm:cxn modelId="{3E1FBF4F-64C8-498C-BEEA-C231E17B6549}" type="presParOf" srcId="{0C1C26A3-6F3E-4B3C-BD82-3281B4DA087C}" destId="{8D263EF1-990E-4235-B334-4F0671851AEE}" srcOrd="0" destOrd="0" presId="urn:microsoft.com/office/officeart/2005/8/layout/list1"/>
    <dgm:cxn modelId="{342F3CF8-8522-4693-BE7C-1FE95FE09D6B}" type="presParOf" srcId="{0C1C26A3-6F3E-4B3C-BD82-3281B4DA087C}" destId="{4FC84B32-D1CC-469D-BDF0-F53E02EEAA9C}" srcOrd="1" destOrd="0" presId="urn:microsoft.com/office/officeart/2005/8/layout/list1"/>
    <dgm:cxn modelId="{8D7BAD17-8B45-456F-B522-FFA9E2536BF8}" type="presParOf" srcId="{C0727D5E-6C12-4BCD-825A-84F5DCF3AFD4}" destId="{C9C22D64-4439-4069-B33D-D3976B592CC4}" srcOrd="1" destOrd="0" presId="urn:microsoft.com/office/officeart/2005/8/layout/list1"/>
    <dgm:cxn modelId="{562D26FE-D00B-4EC8-9E61-617C8B39FCAB}" type="presParOf" srcId="{C0727D5E-6C12-4BCD-825A-84F5DCF3AFD4}" destId="{12E172B9-01B0-436D-9684-1CCC8FA3FE5C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E4B9EAB-636A-44C0-B4F9-D4AE4F66DB43}" type="doc">
      <dgm:prSet loTypeId="urn:microsoft.com/office/officeart/2005/8/layout/list1" loCatId="list" qsTypeId="urn:microsoft.com/office/officeart/2005/8/quickstyle/simple4#6" qsCatId="simple" csTypeId="urn:microsoft.com/office/officeart/2005/8/colors/accent1_2#6" csCatId="accent1" phldr="1"/>
      <dgm:spPr/>
      <dgm:t>
        <a:bodyPr/>
        <a:lstStyle/>
        <a:p>
          <a:endParaRPr lang="en-US"/>
        </a:p>
      </dgm:t>
    </dgm:pt>
    <dgm:pt modelId="{FA84BF92-43C6-4E94-A77F-6263E68B6783}">
      <dgm:prSet phldrT="[Text]" custT="1"/>
      <dgm:spPr/>
      <dgm:t>
        <a:bodyPr/>
        <a:lstStyle/>
        <a:p>
          <a:pPr algn="l"/>
          <a:r>
            <a:rPr lang="en-US" sz="2600" b="1" dirty="0"/>
            <a:t>ERCOT IT Projects </a:t>
          </a:r>
          <a:endParaRPr lang="en-US" sz="2600" dirty="0">
            <a:solidFill>
              <a:schemeClr val="bg1"/>
            </a:solidFill>
            <a:latin typeface="Arial Rounded MT Bold" panose="020F0704030504030204" pitchFamily="34" charset="0"/>
          </a:endParaRPr>
        </a:p>
      </dgm:t>
    </dgm:pt>
    <dgm:pt modelId="{AC2F3C19-8AC1-497A-9C58-F4EC2BFCFF7F}" type="parTrans" cxnId="{B568F27B-0E85-4EAC-B2DE-81C9E77FC4FB}">
      <dgm:prSet/>
      <dgm:spPr/>
      <dgm:t>
        <a:bodyPr/>
        <a:lstStyle/>
        <a:p>
          <a:endParaRPr lang="en-US"/>
        </a:p>
      </dgm:t>
    </dgm:pt>
    <dgm:pt modelId="{9D7AE265-07BF-4007-A381-FB05BD763012}" type="sibTrans" cxnId="{B568F27B-0E85-4EAC-B2DE-81C9E77FC4FB}">
      <dgm:prSet/>
      <dgm:spPr/>
      <dgm:t>
        <a:bodyPr/>
        <a:lstStyle/>
        <a:p>
          <a:endParaRPr lang="en-US"/>
        </a:p>
      </dgm:t>
    </dgm:pt>
    <dgm:pt modelId="{1AFB66F0-95C8-4468-A011-E51331EFA4DE}">
      <dgm:prSet phldrT="[Text]" custT="1"/>
      <dgm:spPr/>
      <dgm:t>
        <a:bodyPr/>
        <a:lstStyle/>
        <a:p>
          <a:pPr algn="l">
            <a:lnSpc>
              <a:spcPct val="90000"/>
            </a:lnSpc>
          </a:pPr>
          <a:endParaRPr lang="en-US" sz="2400" dirty="0">
            <a:latin typeface="Arial Rounded MT Bold" panose="020F0704030504030204" pitchFamily="34" charset="0"/>
          </a:endParaRPr>
        </a:p>
      </dgm:t>
    </dgm:pt>
    <dgm:pt modelId="{5720E8E2-797C-4CA0-965A-416890F930B6}" type="parTrans" cxnId="{CA156B5C-791E-4725-B16C-FA59E4F55EC1}">
      <dgm:prSet/>
      <dgm:spPr/>
      <dgm:t>
        <a:bodyPr/>
        <a:lstStyle/>
        <a:p>
          <a:endParaRPr lang="en-US"/>
        </a:p>
      </dgm:t>
    </dgm:pt>
    <dgm:pt modelId="{42BD5AEB-732F-4B4B-BBAB-01F19B5F7C87}" type="sibTrans" cxnId="{CA156B5C-791E-4725-B16C-FA59E4F55EC1}">
      <dgm:prSet/>
      <dgm:spPr/>
      <dgm:t>
        <a:bodyPr/>
        <a:lstStyle/>
        <a:p>
          <a:endParaRPr lang="en-US"/>
        </a:p>
      </dgm:t>
    </dgm:pt>
    <dgm:pt modelId="{C8BAF929-6746-4A55-8092-1987E15E9A3A}">
      <dgm:prSet phldrT="[Text]" custT="1"/>
      <dgm:spPr>
        <a:solidFill>
          <a:schemeClr val="bg1">
            <a:alpha val="90000"/>
          </a:schemeClr>
        </a:solidFill>
      </dgm:spPr>
      <dgm:t>
        <a:bodyPr anchor="ctr" anchorCtr="0"/>
        <a:lstStyle/>
        <a:p>
          <a:pPr algn="l">
            <a:lnSpc>
              <a:spcPct val="90000"/>
            </a:lnSpc>
            <a:buFont typeface="Wingdings" panose="05000000000000000000" pitchFamily="2" charset="2"/>
            <a:buNone/>
          </a:pPr>
          <a:endParaRPr lang="en-US" sz="800" b="0" dirty="0"/>
        </a:p>
      </dgm:t>
    </dgm:pt>
    <dgm:pt modelId="{5F0A8099-473A-4184-9CDB-A496574EC109}" type="parTrans" cxnId="{17C19D28-564E-412F-B7FC-4E5712803C7A}">
      <dgm:prSet/>
      <dgm:spPr/>
      <dgm:t>
        <a:bodyPr/>
        <a:lstStyle/>
        <a:p>
          <a:endParaRPr lang="en-US"/>
        </a:p>
      </dgm:t>
    </dgm:pt>
    <dgm:pt modelId="{7D058FAA-9DAB-4484-B830-5E697D43271D}" type="sibTrans" cxnId="{17C19D28-564E-412F-B7FC-4E5712803C7A}">
      <dgm:prSet/>
      <dgm:spPr/>
      <dgm:t>
        <a:bodyPr/>
        <a:lstStyle/>
        <a:p>
          <a:endParaRPr lang="en-US"/>
        </a:p>
      </dgm:t>
    </dgm:pt>
    <dgm:pt modelId="{94550AC5-755B-4FE2-BC99-418571DCBADA}">
      <dgm:prSet phldrT="[Text]" custT="1"/>
      <dgm:spPr>
        <a:solidFill>
          <a:schemeClr val="bg1">
            <a:alpha val="90000"/>
          </a:schemeClr>
        </a:solidFill>
      </dgm:spPr>
      <dgm:t>
        <a:bodyPr anchor="ctr" anchorCtr="0"/>
        <a:lstStyle/>
        <a:p>
          <a:pPr algn="just">
            <a:lnSpc>
              <a:spcPct val="90000"/>
            </a:lnSpc>
          </a:pPr>
          <a:endParaRPr lang="en-US" sz="500" b="0" u="sng" dirty="0">
            <a:solidFill>
              <a:schemeClr val="tx1"/>
            </a:solidFill>
          </a:endParaRPr>
        </a:p>
      </dgm:t>
    </dgm:pt>
    <dgm:pt modelId="{AFF17592-D8D3-48B6-9DA0-9DBBD36BDB49}" type="parTrans" cxnId="{BF43E7D7-4876-4F08-A970-02BE68EB30D0}">
      <dgm:prSet/>
      <dgm:spPr/>
      <dgm:t>
        <a:bodyPr/>
        <a:lstStyle/>
        <a:p>
          <a:endParaRPr lang="en-US"/>
        </a:p>
      </dgm:t>
    </dgm:pt>
    <dgm:pt modelId="{5F933F13-77D4-474D-BF80-CCFE77C06778}" type="sibTrans" cxnId="{BF43E7D7-4876-4F08-A970-02BE68EB30D0}">
      <dgm:prSet/>
      <dgm:spPr/>
      <dgm:t>
        <a:bodyPr/>
        <a:lstStyle/>
        <a:p>
          <a:endParaRPr lang="en-US"/>
        </a:p>
      </dgm:t>
    </dgm:pt>
    <dgm:pt modelId="{752DB3C6-8708-41D7-89B4-ACA930EB0CF1}">
      <dgm:prSet phldrT="[Text]" custT="1"/>
      <dgm:spPr>
        <a:solidFill>
          <a:schemeClr val="bg1">
            <a:alpha val="90000"/>
          </a:schemeClr>
        </a:solidFill>
      </dgm:spPr>
      <dgm:t>
        <a:bodyPr anchor="ctr" anchorCtr="0"/>
        <a:lstStyle/>
        <a:p>
          <a:pPr algn="l">
            <a:lnSpc>
              <a:spcPct val="90000"/>
            </a:lnSpc>
            <a:buFont typeface="Wingdings" panose="05000000000000000000" pitchFamily="2" charset="2"/>
            <a:buNone/>
          </a:pPr>
          <a:endParaRPr lang="en-US" sz="2000" b="0" dirty="0">
            <a:solidFill>
              <a:schemeClr val="tx1"/>
            </a:solidFill>
          </a:endParaRPr>
        </a:p>
      </dgm:t>
    </dgm:pt>
    <dgm:pt modelId="{81447608-DA46-43B8-9966-919A34F350A9}" type="parTrans" cxnId="{6A60C2ED-F895-47D7-860C-62D6F3A98F82}">
      <dgm:prSet/>
      <dgm:spPr/>
      <dgm:t>
        <a:bodyPr/>
        <a:lstStyle/>
        <a:p>
          <a:endParaRPr lang="en-US"/>
        </a:p>
      </dgm:t>
    </dgm:pt>
    <dgm:pt modelId="{6E20297D-C06D-4CFE-8537-F708286CCCE4}" type="sibTrans" cxnId="{6A60C2ED-F895-47D7-860C-62D6F3A98F82}">
      <dgm:prSet/>
      <dgm:spPr/>
      <dgm:t>
        <a:bodyPr/>
        <a:lstStyle/>
        <a:p>
          <a:endParaRPr lang="en-US"/>
        </a:p>
      </dgm:t>
    </dgm:pt>
    <dgm:pt modelId="{A21EA40E-B2FA-464E-9C37-6DC232E0E05C}">
      <dgm:prSet phldrT="[Text]" custT="1"/>
      <dgm:spPr>
        <a:solidFill>
          <a:schemeClr val="bg1">
            <a:alpha val="90000"/>
          </a:schemeClr>
        </a:solidFill>
      </dgm:spPr>
      <dgm:t>
        <a:bodyPr anchor="ctr" anchorCtr="0"/>
        <a:lstStyle/>
        <a:p>
          <a:pPr algn="l">
            <a:lnSpc>
              <a:spcPct val="90000"/>
            </a:lnSpc>
            <a:buFont typeface="Wingdings" panose="05000000000000000000" pitchFamily="2" charset="2"/>
            <a:buChar char="ü"/>
          </a:pPr>
          <a:endParaRPr lang="en-US" sz="2000" b="0" dirty="0">
            <a:solidFill>
              <a:schemeClr val="tx1"/>
            </a:solidFill>
          </a:endParaRPr>
        </a:p>
      </dgm:t>
    </dgm:pt>
    <dgm:pt modelId="{C44BFE72-7CC2-4460-B775-01C676F054CA}" type="parTrans" cxnId="{6B6F52BD-4EEF-4742-AEE2-BE32E55D40AA}">
      <dgm:prSet/>
      <dgm:spPr/>
      <dgm:t>
        <a:bodyPr/>
        <a:lstStyle/>
        <a:p>
          <a:endParaRPr lang="en-US"/>
        </a:p>
      </dgm:t>
    </dgm:pt>
    <dgm:pt modelId="{F2E96FFE-2204-4FC1-B462-06D5F4679584}" type="sibTrans" cxnId="{6B6F52BD-4EEF-4742-AEE2-BE32E55D40AA}">
      <dgm:prSet/>
      <dgm:spPr/>
      <dgm:t>
        <a:bodyPr/>
        <a:lstStyle/>
        <a:p>
          <a:endParaRPr lang="en-US"/>
        </a:p>
      </dgm:t>
    </dgm:pt>
    <dgm:pt modelId="{D006BBD7-B33B-4409-85EA-C000C64FE84A}">
      <dgm:prSet custT="1"/>
      <dgm:spPr/>
      <dgm:t>
        <a:bodyPr/>
        <a:lstStyle/>
        <a:p>
          <a:pPr>
            <a:buFont typeface="+mj-lt"/>
            <a:buAutoNum type="arabicPeriod"/>
          </a:pPr>
          <a:endParaRPr lang="en-US" sz="1300" dirty="0">
            <a:latin typeface="+mn-lt"/>
          </a:endParaRPr>
        </a:p>
      </dgm:t>
    </dgm:pt>
    <dgm:pt modelId="{F27C3429-59F7-4C03-A0FA-9E7BA421C4B2}" type="parTrans" cxnId="{DA41F8CB-35E0-4F95-96BE-9424E8E64422}">
      <dgm:prSet/>
      <dgm:spPr/>
      <dgm:t>
        <a:bodyPr/>
        <a:lstStyle/>
        <a:p>
          <a:endParaRPr lang="en-US"/>
        </a:p>
      </dgm:t>
    </dgm:pt>
    <dgm:pt modelId="{1C631DB2-9503-4946-BEAB-3D22123C89A0}" type="sibTrans" cxnId="{DA41F8CB-35E0-4F95-96BE-9424E8E64422}">
      <dgm:prSet/>
      <dgm:spPr/>
      <dgm:t>
        <a:bodyPr/>
        <a:lstStyle/>
        <a:p>
          <a:endParaRPr lang="en-US"/>
        </a:p>
      </dgm:t>
    </dgm:pt>
    <dgm:pt modelId="{59F1EB01-8390-4B7E-ADDD-E49D8F66044E}">
      <dgm:prSet phldrT="[Text]" custT="1"/>
      <dgm:spPr>
        <a:solidFill>
          <a:schemeClr val="bg1">
            <a:alpha val="90000"/>
          </a:schemeClr>
        </a:solidFill>
      </dgm:spPr>
      <dgm:t>
        <a:bodyPr anchor="ctr" anchorCtr="0"/>
        <a:lstStyle/>
        <a:p>
          <a:pPr algn="l">
            <a:lnSpc>
              <a:spcPct val="90000"/>
            </a:lnSpc>
            <a:buFont typeface="+mj-lt"/>
            <a:buAutoNum type="arabicPeriod"/>
          </a:pPr>
          <a:endParaRPr lang="en-US" sz="1300" b="0" dirty="0">
            <a:solidFill>
              <a:schemeClr val="tx1"/>
            </a:solidFill>
          </a:endParaRPr>
        </a:p>
      </dgm:t>
    </dgm:pt>
    <dgm:pt modelId="{5B446236-A632-4F13-BA07-A8B189DD68FF}" type="parTrans" cxnId="{01014B21-1A79-4EBB-ADD2-5A858498306E}">
      <dgm:prSet/>
      <dgm:spPr/>
      <dgm:t>
        <a:bodyPr/>
        <a:lstStyle/>
        <a:p>
          <a:endParaRPr lang="en-US"/>
        </a:p>
      </dgm:t>
    </dgm:pt>
    <dgm:pt modelId="{5571FE3A-67C1-4A66-ADB1-77D29354CBE6}" type="sibTrans" cxnId="{01014B21-1A79-4EBB-ADD2-5A858498306E}">
      <dgm:prSet/>
      <dgm:spPr/>
      <dgm:t>
        <a:bodyPr/>
        <a:lstStyle/>
        <a:p>
          <a:endParaRPr lang="en-US"/>
        </a:p>
      </dgm:t>
    </dgm:pt>
    <dgm:pt modelId="{093707CB-44F0-46C2-8A87-C876A1CC397D}">
      <dgm:prSet custT="1"/>
      <dgm:spPr/>
      <dgm:t>
        <a:bodyPr/>
        <a:lstStyle/>
        <a:p>
          <a:pPr>
            <a:buFont typeface="+mj-lt"/>
            <a:buAutoNum type="arabicPeriod"/>
          </a:pPr>
          <a:endParaRPr lang="en-US" sz="1300" dirty="0">
            <a:latin typeface="+mn-lt"/>
          </a:endParaRPr>
        </a:p>
      </dgm:t>
    </dgm:pt>
    <dgm:pt modelId="{0B0BF47B-C167-4C40-97A5-6ACBE65C157E}" type="parTrans" cxnId="{9E6E29F3-B351-4AC4-8EC0-B524725C97CE}">
      <dgm:prSet/>
      <dgm:spPr/>
      <dgm:t>
        <a:bodyPr/>
        <a:lstStyle/>
        <a:p>
          <a:endParaRPr lang="en-US"/>
        </a:p>
      </dgm:t>
    </dgm:pt>
    <dgm:pt modelId="{43731A88-7A7E-4F44-BDCF-28622A9E48C7}" type="sibTrans" cxnId="{9E6E29F3-B351-4AC4-8EC0-B524725C97CE}">
      <dgm:prSet/>
      <dgm:spPr/>
      <dgm:t>
        <a:bodyPr/>
        <a:lstStyle/>
        <a:p>
          <a:endParaRPr lang="en-US"/>
        </a:p>
      </dgm:t>
    </dgm:pt>
    <dgm:pt modelId="{3141F220-6686-4E3F-BC9F-D693EC24A0D2}">
      <dgm:prSet custT="1"/>
      <dgm:spPr/>
      <dgm:t>
        <a:bodyPr/>
        <a:lstStyle/>
        <a:p>
          <a:pPr>
            <a:buFont typeface="+mj-lt"/>
            <a:buAutoNum type="arabicPeriod"/>
          </a:pPr>
          <a:endParaRPr lang="en-US" sz="1300" dirty="0">
            <a:latin typeface="+mn-lt"/>
          </a:endParaRPr>
        </a:p>
      </dgm:t>
    </dgm:pt>
    <dgm:pt modelId="{587F9BF5-0590-4B2A-9510-A4AF97F559A7}" type="parTrans" cxnId="{78B34477-F75C-45F5-99EC-7007CF0DA9CB}">
      <dgm:prSet/>
      <dgm:spPr/>
      <dgm:t>
        <a:bodyPr/>
        <a:lstStyle/>
        <a:p>
          <a:endParaRPr lang="en-US"/>
        </a:p>
      </dgm:t>
    </dgm:pt>
    <dgm:pt modelId="{E47B5459-AAB6-4DA6-81AE-2C29821588CB}" type="sibTrans" cxnId="{78B34477-F75C-45F5-99EC-7007CF0DA9CB}">
      <dgm:prSet/>
      <dgm:spPr/>
      <dgm:t>
        <a:bodyPr/>
        <a:lstStyle/>
        <a:p>
          <a:endParaRPr lang="en-US"/>
        </a:p>
      </dgm:t>
    </dgm:pt>
    <dgm:pt modelId="{D9DBEE8B-FD25-40A6-B6B2-3DFEDE53F757}">
      <dgm:prSet custT="1"/>
      <dgm:spPr/>
      <dgm:t>
        <a:bodyPr/>
        <a:lstStyle/>
        <a:p>
          <a:pPr>
            <a:buFont typeface="+mj-lt"/>
            <a:buAutoNum type="arabicPeriod"/>
          </a:pPr>
          <a:endParaRPr lang="en-US" sz="1300" dirty="0">
            <a:latin typeface="+mn-lt"/>
          </a:endParaRPr>
        </a:p>
      </dgm:t>
    </dgm:pt>
    <dgm:pt modelId="{187F8211-8C95-4262-BDC0-930991FC47AD}" type="parTrans" cxnId="{13C1FDC4-1E1C-4727-8059-FD13A1F570F0}">
      <dgm:prSet/>
      <dgm:spPr/>
      <dgm:t>
        <a:bodyPr/>
        <a:lstStyle/>
        <a:p>
          <a:endParaRPr lang="en-US"/>
        </a:p>
      </dgm:t>
    </dgm:pt>
    <dgm:pt modelId="{5EEDBBE8-52A4-4C30-8226-F9C72C768B5D}" type="sibTrans" cxnId="{13C1FDC4-1E1C-4727-8059-FD13A1F570F0}">
      <dgm:prSet/>
      <dgm:spPr/>
      <dgm:t>
        <a:bodyPr/>
        <a:lstStyle/>
        <a:p>
          <a:endParaRPr lang="en-US"/>
        </a:p>
      </dgm:t>
    </dgm:pt>
    <dgm:pt modelId="{29F25A65-C2AA-4D7B-8B6D-B866D750300B}">
      <dgm:prSet custT="1"/>
      <dgm:spPr/>
      <dgm:t>
        <a:bodyPr/>
        <a:lstStyle/>
        <a:p>
          <a:pPr>
            <a:buFont typeface="+mj-lt"/>
            <a:buAutoNum type="arabicPeriod"/>
          </a:pPr>
          <a:endParaRPr lang="en-US" sz="1300" dirty="0">
            <a:latin typeface="+mn-lt"/>
          </a:endParaRPr>
        </a:p>
      </dgm:t>
    </dgm:pt>
    <dgm:pt modelId="{A41B0A34-9F78-4E65-8212-10F729FAEA9E}" type="parTrans" cxnId="{22B5AB67-220D-472E-B412-F3D10E64467A}">
      <dgm:prSet/>
      <dgm:spPr/>
      <dgm:t>
        <a:bodyPr/>
        <a:lstStyle/>
        <a:p>
          <a:endParaRPr lang="en-US"/>
        </a:p>
      </dgm:t>
    </dgm:pt>
    <dgm:pt modelId="{91E78F40-720D-4467-8209-AEAC5B846431}" type="sibTrans" cxnId="{22B5AB67-220D-472E-B412-F3D10E64467A}">
      <dgm:prSet/>
      <dgm:spPr/>
      <dgm:t>
        <a:bodyPr/>
        <a:lstStyle/>
        <a:p>
          <a:endParaRPr lang="en-US"/>
        </a:p>
      </dgm:t>
    </dgm:pt>
    <dgm:pt modelId="{765F7C72-2822-479A-97A8-B87D0103EBCB}">
      <dgm:prSet custT="1"/>
      <dgm:spPr/>
      <dgm:t>
        <a:bodyPr/>
        <a:lstStyle/>
        <a:p>
          <a:pPr>
            <a:buFont typeface="+mj-lt"/>
            <a:buAutoNum type="arabicPeriod"/>
          </a:pPr>
          <a:endParaRPr lang="en-US" sz="1300" dirty="0">
            <a:latin typeface="+mn-lt"/>
          </a:endParaRPr>
        </a:p>
      </dgm:t>
    </dgm:pt>
    <dgm:pt modelId="{3A3F7DD0-5FB9-4FD5-88A0-21F40B345E25}" type="parTrans" cxnId="{50AEEFAD-7A75-4D91-942E-7377479B61C3}">
      <dgm:prSet/>
      <dgm:spPr/>
      <dgm:t>
        <a:bodyPr/>
        <a:lstStyle/>
        <a:p>
          <a:endParaRPr lang="en-US"/>
        </a:p>
      </dgm:t>
    </dgm:pt>
    <dgm:pt modelId="{8D2AA9EE-1011-4C24-A401-D7B60BD10B85}" type="sibTrans" cxnId="{50AEEFAD-7A75-4D91-942E-7377479B61C3}">
      <dgm:prSet/>
      <dgm:spPr/>
      <dgm:t>
        <a:bodyPr/>
        <a:lstStyle/>
        <a:p>
          <a:endParaRPr lang="en-US"/>
        </a:p>
      </dgm:t>
    </dgm:pt>
    <dgm:pt modelId="{D28F97F1-2FD8-4B69-86FC-E929607B4B9A}">
      <dgm:prSet custT="1"/>
      <dgm:spPr/>
      <dgm:t>
        <a:bodyPr/>
        <a:lstStyle/>
        <a:p>
          <a:pPr>
            <a:buFont typeface="+mj-lt"/>
            <a:buAutoNum type="arabicPeriod"/>
          </a:pPr>
          <a:endParaRPr lang="en-US" sz="1300" dirty="0">
            <a:latin typeface="+mn-lt"/>
          </a:endParaRPr>
        </a:p>
      </dgm:t>
    </dgm:pt>
    <dgm:pt modelId="{FD22CA15-F38D-45E0-994F-A24E869BCF8E}" type="parTrans" cxnId="{50885DB7-7AF6-4837-9ACB-EFA94EE0D392}">
      <dgm:prSet/>
      <dgm:spPr/>
      <dgm:t>
        <a:bodyPr/>
        <a:lstStyle/>
        <a:p>
          <a:endParaRPr lang="en-US"/>
        </a:p>
      </dgm:t>
    </dgm:pt>
    <dgm:pt modelId="{05202E0D-91C6-4DC8-AAD7-9DE5FF169AB5}" type="sibTrans" cxnId="{50885DB7-7AF6-4837-9ACB-EFA94EE0D392}">
      <dgm:prSet/>
      <dgm:spPr/>
      <dgm:t>
        <a:bodyPr/>
        <a:lstStyle/>
        <a:p>
          <a:endParaRPr lang="en-US"/>
        </a:p>
      </dgm:t>
    </dgm:pt>
    <dgm:pt modelId="{D6CC1D48-FB92-495C-9F61-3E9DC496B3BC}">
      <dgm:prSet phldrT="[Text]" custT="1"/>
      <dgm:spPr>
        <a:solidFill>
          <a:schemeClr val="bg1">
            <a:alpha val="90000"/>
          </a:schemeClr>
        </a:solidFill>
      </dgm:spPr>
      <dgm:t>
        <a:bodyPr anchor="ctr" anchorCtr="0"/>
        <a:lstStyle/>
        <a:p>
          <a:pPr algn="l">
            <a:lnSpc>
              <a:spcPct val="90000"/>
            </a:lnSpc>
            <a:buFont typeface="+mj-lt"/>
            <a:buAutoNum type="arabicPeriod"/>
          </a:pPr>
          <a:endParaRPr lang="en-US" sz="1300" b="0" dirty="0">
            <a:solidFill>
              <a:schemeClr val="tx1"/>
            </a:solidFill>
          </a:endParaRPr>
        </a:p>
      </dgm:t>
    </dgm:pt>
    <dgm:pt modelId="{70E726F3-87D5-4D4F-AAF0-902EB31F513B}" type="parTrans" cxnId="{9732D4E2-FF13-467D-803A-557A3C26CAE5}">
      <dgm:prSet/>
      <dgm:spPr/>
      <dgm:t>
        <a:bodyPr/>
        <a:lstStyle/>
        <a:p>
          <a:endParaRPr lang="en-US"/>
        </a:p>
      </dgm:t>
    </dgm:pt>
    <dgm:pt modelId="{0DAC4BFE-C6CD-43EC-BDB3-DA3E09558129}" type="sibTrans" cxnId="{9732D4E2-FF13-467D-803A-557A3C26CAE5}">
      <dgm:prSet/>
      <dgm:spPr/>
      <dgm:t>
        <a:bodyPr/>
        <a:lstStyle/>
        <a:p>
          <a:endParaRPr lang="en-US"/>
        </a:p>
      </dgm:t>
    </dgm:pt>
    <dgm:pt modelId="{2F538CA5-1065-4CBA-AA44-8EEA2F798272}">
      <dgm:prSet phldrT="[Text]" custT="1"/>
      <dgm:spPr>
        <a:solidFill>
          <a:schemeClr val="bg1">
            <a:alpha val="90000"/>
          </a:schemeClr>
        </a:solidFill>
      </dgm:spPr>
      <dgm:t>
        <a:bodyPr anchor="ctr" anchorCtr="0"/>
        <a:lstStyle/>
        <a:p>
          <a:pPr algn="l">
            <a:lnSpc>
              <a:spcPct val="90000"/>
            </a:lnSpc>
            <a:buFont typeface="Arial" panose="020B0604020202020204" pitchFamily="34" charset="0"/>
            <a:buChar char="•"/>
          </a:pPr>
          <a:r>
            <a:rPr lang="en-US" sz="1600" b="1" dirty="0"/>
            <a:t>Client Services – Market Participant Service Portal (MPSP) – </a:t>
          </a:r>
          <a:r>
            <a:rPr lang="en-US" sz="1600" dirty="0"/>
            <a:t>as described as part of the “blob” of access strategy for market participants with the goal of “one stop shopping” for stakeholders:  ERCOT data/access, MPSP:  Service Now, Batch Zero, </a:t>
          </a:r>
          <a:r>
            <a:rPr lang="en-US" sz="1600" dirty="0" err="1"/>
            <a:t>etc</a:t>
          </a:r>
          <a:r>
            <a:rPr lang="en-US" sz="1600" dirty="0"/>
            <a:t> with a single sign on.  </a:t>
          </a:r>
          <a:endParaRPr lang="en-US" sz="1600" b="0" dirty="0">
            <a:solidFill>
              <a:schemeClr val="tx1"/>
            </a:solidFill>
          </a:endParaRPr>
        </a:p>
      </dgm:t>
    </dgm:pt>
    <dgm:pt modelId="{BB8C801F-B446-4391-981A-5A806679EAB1}" type="parTrans" cxnId="{06B2B591-CAD9-4B35-A0BA-D6019658F1B7}">
      <dgm:prSet/>
      <dgm:spPr/>
      <dgm:t>
        <a:bodyPr/>
        <a:lstStyle/>
        <a:p>
          <a:endParaRPr lang="en-US"/>
        </a:p>
      </dgm:t>
    </dgm:pt>
    <dgm:pt modelId="{177FC37C-1DAE-4D78-AA41-D5839398BC66}" type="sibTrans" cxnId="{06B2B591-CAD9-4B35-A0BA-D6019658F1B7}">
      <dgm:prSet/>
      <dgm:spPr/>
      <dgm:t>
        <a:bodyPr/>
        <a:lstStyle/>
        <a:p>
          <a:endParaRPr lang="en-US"/>
        </a:p>
      </dgm:t>
    </dgm:pt>
    <dgm:pt modelId="{023E3F41-4D7C-48F8-A42E-6B3E24A0F904}">
      <dgm:prSet phldrT="[Text]" custT="1"/>
      <dgm:spPr>
        <a:solidFill>
          <a:schemeClr val="bg1">
            <a:alpha val="90000"/>
          </a:schemeClr>
        </a:solidFill>
      </dgm:spPr>
      <dgm:t>
        <a:bodyPr anchor="ctr" anchorCtr="0"/>
        <a:lstStyle/>
        <a:p>
          <a:pPr algn="l">
            <a:lnSpc>
              <a:spcPct val="90000"/>
            </a:lnSpc>
            <a:buFont typeface="Arial" panose="020B0604020202020204" pitchFamily="34" charset="0"/>
            <a:buChar char="•"/>
          </a:pPr>
          <a:r>
            <a:rPr lang="en-US" sz="1600" dirty="0"/>
            <a:t>Once this project completes, this will drive future projects such as the </a:t>
          </a:r>
          <a:r>
            <a:rPr lang="en-US" sz="1600" b="1" dirty="0"/>
            <a:t>MarkeTrak and </a:t>
          </a:r>
          <a:r>
            <a:rPr lang="en-US" sz="1600" b="1" dirty="0" err="1"/>
            <a:t>FlighTrak</a:t>
          </a:r>
          <a:r>
            <a:rPr lang="en-US" sz="1600" b="1" dirty="0"/>
            <a:t> alternative platform.  </a:t>
          </a:r>
          <a:endParaRPr lang="en-US" sz="1600" b="0" dirty="0">
            <a:solidFill>
              <a:schemeClr val="tx1"/>
            </a:solidFill>
          </a:endParaRPr>
        </a:p>
      </dgm:t>
    </dgm:pt>
    <dgm:pt modelId="{CCD6F927-E702-4328-B6B5-053638556441}" type="parTrans" cxnId="{DEFA2E69-8093-468E-A779-80CC25060117}">
      <dgm:prSet/>
      <dgm:spPr/>
    </dgm:pt>
    <dgm:pt modelId="{23BC66EC-944E-40E9-9876-B9ED3D9EAC6C}" type="sibTrans" cxnId="{DEFA2E69-8093-468E-A779-80CC25060117}">
      <dgm:prSet/>
      <dgm:spPr/>
    </dgm:pt>
    <dgm:pt modelId="{CDF085B4-51EE-403A-BEBE-28AAA5877099}">
      <dgm:prSet phldrT="[Text]" custT="1"/>
      <dgm:spPr>
        <a:solidFill>
          <a:schemeClr val="bg1">
            <a:alpha val="90000"/>
          </a:schemeClr>
        </a:solidFill>
      </dgm:spPr>
      <dgm:t>
        <a:bodyPr/>
        <a:lstStyle/>
        <a:p>
          <a:pPr algn="l">
            <a:lnSpc>
              <a:spcPct val="90000"/>
            </a:lnSpc>
            <a:buFont typeface="Symbol" panose="05050102010706020507" pitchFamily="18" charset="2"/>
            <a:buChar char=""/>
          </a:pPr>
          <a:r>
            <a:rPr lang="en-US" sz="1600" b="1" dirty="0"/>
            <a:t>New Listserv Platform – </a:t>
          </a:r>
          <a:r>
            <a:rPr lang="en-US" sz="1600" dirty="0"/>
            <a:t>Shawn Scott will be the ERCOT owner for the new Listserv platform under Jamie Lavas.  Updates will likely be presented during TWG meetings.</a:t>
          </a:r>
          <a:endParaRPr lang="en-US" sz="1600" b="0" dirty="0">
            <a:solidFill>
              <a:schemeClr val="tx1"/>
            </a:solidFill>
          </a:endParaRPr>
        </a:p>
      </dgm:t>
    </dgm:pt>
    <dgm:pt modelId="{00BE2E33-1F9E-4DA2-AEB6-C7827745C94A}" type="parTrans" cxnId="{70F8165F-D4D4-45FD-8B32-8EFC3C341373}">
      <dgm:prSet/>
      <dgm:spPr/>
    </dgm:pt>
    <dgm:pt modelId="{BD1CA744-1328-485D-B19D-8D29BA1BBCB1}" type="sibTrans" cxnId="{70F8165F-D4D4-45FD-8B32-8EFC3C341373}">
      <dgm:prSet/>
      <dgm:spPr/>
    </dgm:pt>
    <dgm:pt modelId="{CD2AE61A-E5D9-4C4E-A372-638C61359396}">
      <dgm:prSet phldrT="[Text]" custT="1"/>
      <dgm:spPr>
        <a:solidFill>
          <a:schemeClr val="bg1">
            <a:alpha val="90000"/>
          </a:schemeClr>
        </a:solidFill>
      </dgm:spPr>
      <dgm:t>
        <a:bodyPr/>
        <a:lstStyle/>
        <a:p>
          <a:pPr algn="l">
            <a:lnSpc>
              <a:spcPct val="90000"/>
            </a:lnSpc>
            <a:buFont typeface="Symbol" panose="05050102010706020507" pitchFamily="18" charset="2"/>
            <a:buChar char=""/>
          </a:pPr>
          <a:r>
            <a:rPr lang="en-US" sz="1600" b="1" dirty="0">
              <a:solidFill>
                <a:schemeClr val="tx1"/>
              </a:solidFill>
            </a:rPr>
            <a:t>“Data Dump” for MT Analysis – </a:t>
          </a:r>
          <a:r>
            <a:rPr lang="en-US" sz="1600" b="0" dirty="0">
              <a:solidFill>
                <a:schemeClr val="tx1"/>
              </a:solidFill>
            </a:rPr>
            <a:t>two options:  posting public report to Retail Operations page on ercot.com or SCR (</a:t>
          </a:r>
          <a:r>
            <a:rPr lang="en-US" sz="1600" b="0" dirty="0" err="1">
              <a:solidFill>
                <a:schemeClr val="tx1"/>
              </a:solidFill>
            </a:rPr>
            <a:t>emil</a:t>
          </a:r>
          <a:r>
            <a:rPr lang="en-US" sz="1600" b="0" dirty="0">
              <a:solidFill>
                <a:schemeClr val="tx1"/>
              </a:solidFill>
            </a:rPr>
            <a:t>)</a:t>
          </a:r>
          <a:endParaRPr lang="en-US" sz="1600" b="1" dirty="0">
            <a:solidFill>
              <a:schemeClr val="tx1"/>
            </a:solidFill>
          </a:endParaRPr>
        </a:p>
      </dgm:t>
    </dgm:pt>
    <dgm:pt modelId="{1F54EE93-BF62-4706-B412-66F5F6CA2891}" type="parTrans" cxnId="{03E918AD-596C-4B60-B246-DFA497C9058A}">
      <dgm:prSet/>
      <dgm:spPr/>
    </dgm:pt>
    <dgm:pt modelId="{2620A1B9-C317-4644-96AB-9896EBA9796F}" type="sibTrans" cxnId="{03E918AD-596C-4B60-B246-DFA497C9058A}">
      <dgm:prSet/>
      <dgm:spPr/>
    </dgm:pt>
    <dgm:pt modelId="{C0727D5E-6C12-4BCD-825A-84F5DCF3AFD4}" type="pres">
      <dgm:prSet presAssocID="{DE4B9EAB-636A-44C0-B4F9-D4AE4F66DB43}" presName="linear" presStyleCnt="0">
        <dgm:presLayoutVars>
          <dgm:dir/>
          <dgm:animLvl val="lvl"/>
          <dgm:resizeHandles val="exact"/>
        </dgm:presLayoutVars>
      </dgm:prSet>
      <dgm:spPr/>
    </dgm:pt>
    <dgm:pt modelId="{0C1C26A3-6F3E-4B3C-BD82-3281B4DA087C}" type="pres">
      <dgm:prSet presAssocID="{FA84BF92-43C6-4E94-A77F-6263E68B6783}" presName="parentLin" presStyleCnt="0"/>
      <dgm:spPr/>
    </dgm:pt>
    <dgm:pt modelId="{8D263EF1-990E-4235-B334-4F0671851AEE}" type="pres">
      <dgm:prSet presAssocID="{FA84BF92-43C6-4E94-A77F-6263E68B6783}" presName="parentLeftMargin" presStyleLbl="node1" presStyleIdx="0" presStyleCnt="1"/>
      <dgm:spPr/>
    </dgm:pt>
    <dgm:pt modelId="{4FC84B32-D1CC-469D-BDF0-F53E02EEAA9C}" type="pres">
      <dgm:prSet presAssocID="{FA84BF92-43C6-4E94-A77F-6263E68B6783}" presName="parentText" presStyleLbl="node1" presStyleIdx="0" presStyleCnt="1" custScaleX="157466" custScaleY="443179" custLinFactY="-15566" custLinFactNeighborX="-100000" custLinFactNeighborY="-100000">
        <dgm:presLayoutVars>
          <dgm:chMax val="0"/>
          <dgm:bulletEnabled val="1"/>
        </dgm:presLayoutVars>
      </dgm:prSet>
      <dgm:spPr>
        <a:prstGeom prst="rect">
          <a:avLst/>
        </a:prstGeom>
      </dgm:spPr>
    </dgm:pt>
    <dgm:pt modelId="{C9C22D64-4439-4069-B33D-D3976B592CC4}" type="pres">
      <dgm:prSet presAssocID="{FA84BF92-43C6-4E94-A77F-6263E68B6783}" presName="negativeSpace" presStyleCnt="0"/>
      <dgm:spPr/>
    </dgm:pt>
    <dgm:pt modelId="{12E172B9-01B0-436D-9684-1CCC8FA3FE5C}" type="pres">
      <dgm:prSet presAssocID="{FA84BF92-43C6-4E94-A77F-6263E68B6783}" presName="childText" presStyleLbl="conFgAcc1" presStyleIdx="0" presStyleCnt="1" custScaleX="100000" custScaleY="100413" custLinFactY="-8989" custLinFactNeighborY="-100000">
        <dgm:presLayoutVars>
          <dgm:bulletEnabled val="1"/>
        </dgm:presLayoutVars>
      </dgm:prSet>
      <dgm:spPr/>
    </dgm:pt>
  </dgm:ptLst>
  <dgm:cxnLst>
    <dgm:cxn modelId="{1CC1990D-6AB2-490C-8712-937341D4A4C6}" type="presOf" srcId="{2F538CA5-1065-4CBA-AA44-8EEA2F798272}" destId="{12E172B9-01B0-436D-9684-1CCC8FA3FE5C}" srcOrd="0" destOrd="12" presId="urn:microsoft.com/office/officeart/2005/8/layout/list1"/>
    <dgm:cxn modelId="{D6AF8813-DF71-40CF-8DC3-6122533BA955}" type="presOf" srcId="{1AFB66F0-95C8-4468-A011-E51331EFA4DE}" destId="{12E172B9-01B0-436D-9684-1CCC8FA3FE5C}" srcOrd="0" destOrd="0" presId="urn:microsoft.com/office/officeart/2005/8/layout/list1"/>
    <dgm:cxn modelId="{01014B21-1A79-4EBB-ADD2-5A858498306E}" srcId="{FA84BF92-43C6-4E94-A77F-6263E68B6783}" destId="{59F1EB01-8390-4B7E-ADDD-E49D8F66044E}" srcOrd="10" destOrd="0" parTransId="{5B446236-A632-4F13-BA07-A8B189DD68FF}" sibTransId="{5571FE3A-67C1-4A66-ADB1-77D29354CBE6}"/>
    <dgm:cxn modelId="{17C19D28-564E-412F-B7FC-4E5712803C7A}" srcId="{FA84BF92-43C6-4E94-A77F-6263E68B6783}" destId="{C8BAF929-6746-4A55-8092-1987E15E9A3A}" srcOrd="1" destOrd="0" parTransId="{5F0A8099-473A-4184-9CDB-A496574EC109}" sibTransId="{7D058FAA-9DAB-4484-B830-5E697D43271D}"/>
    <dgm:cxn modelId="{30BCDA2B-0491-4E88-BF34-20D185E645CD}" type="presOf" srcId="{3141F220-6686-4E3F-BC9F-D693EC24A0D2}" destId="{12E172B9-01B0-436D-9684-1CCC8FA3FE5C}" srcOrd="0" destOrd="5" presId="urn:microsoft.com/office/officeart/2005/8/layout/list1"/>
    <dgm:cxn modelId="{6824CE3C-DEB6-493B-9E10-D20304853CF8}" type="presOf" srcId="{A21EA40E-B2FA-464E-9C37-6DC232E0E05C}" destId="{12E172B9-01B0-436D-9684-1CCC8FA3FE5C}" srcOrd="0" destOrd="16" presId="urn:microsoft.com/office/officeart/2005/8/layout/list1"/>
    <dgm:cxn modelId="{61E64C5B-0B25-4E6A-8B1F-A073E14CC4BD}" type="presOf" srcId="{C8BAF929-6746-4A55-8092-1987E15E9A3A}" destId="{12E172B9-01B0-436D-9684-1CCC8FA3FE5C}" srcOrd="0" destOrd="1" presId="urn:microsoft.com/office/officeart/2005/8/layout/list1"/>
    <dgm:cxn modelId="{457FDD5B-548C-47DB-8CAD-FFCD13767C97}" type="presOf" srcId="{29F25A65-C2AA-4D7B-8B6D-B866D750300B}" destId="{12E172B9-01B0-436D-9684-1CCC8FA3FE5C}" srcOrd="0" destOrd="7" presId="urn:microsoft.com/office/officeart/2005/8/layout/list1"/>
    <dgm:cxn modelId="{CA156B5C-791E-4725-B16C-FA59E4F55EC1}" srcId="{FA84BF92-43C6-4E94-A77F-6263E68B6783}" destId="{1AFB66F0-95C8-4468-A011-E51331EFA4DE}" srcOrd="0" destOrd="0" parTransId="{5720E8E2-797C-4CA0-965A-416890F930B6}" sibTransId="{42BD5AEB-732F-4B4B-BBAB-01F19B5F7C87}"/>
    <dgm:cxn modelId="{DB8C015D-A8A9-4291-B7B6-7D044CD9CD84}" type="presOf" srcId="{D006BBD7-B33B-4409-85EA-C000C64FE84A}" destId="{12E172B9-01B0-436D-9684-1CCC8FA3FE5C}" srcOrd="0" destOrd="3" presId="urn:microsoft.com/office/officeart/2005/8/layout/list1"/>
    <dgm:cxn modelId="{70F8165F-D4D4-45FD-8B32-8EFC3C341373}" srcId="{FA84BF92-43C6-4E94-A77F-6263E68B6783}" destId="{CDF085B4-51EE-403A-BEBE-28AAA5877099}" srcOrd="14" destOrd="0" parTransId="{00BE2E33-1F9E-4DA2-AEB6-C7827745C94A}" sibTransId="{BD1CA744-1328-485D-B19D-8D29BA1BBCB1}"/>
    <dgm:cxn modelId="{C7805960-ECC9-43E0-AAD8-F67026F4BC55}" type="presOf" srcId="{DE4B9EAB-636A-44C0-B4F9-D4AE4F66DB43}" destId="{C0727D5E-6C12-4BCD-825A-84F5DCF3AFD4}" srcOrd="0" destOrd="0" presId="urn:microsoft.com/office/officeart/2005/8/layout/list1"/>
    <dgm:cxn modelId="{4349AB47-42B0-4ECA-A81E-F9C707A3CF5B}" type="presOf" srcId="{94550AC5-755B-4FE2-BC99-418571DCBADA}" destId="{12E172B9-01B0-436D-9684-1CCC8FA3FE5C}" srcOrd="0" destOrd="2" presId="urn:microsoft.com/office/officeart/2005/8/layout/list1"/>
    <dgm:cxn modelId="{22B5AB67-220D-472E-B412-F3D10E64467A}" srcId="{FA84BF92-43C6-4E94-A77F-6263E68B6783}" destId="{29F25A65-C2AA-4D7B-8B6D-B866D750300B}" srcOrd="7" destOrd="0" parTransId="{A41B0A34-9F78-4E65-8212-10F729FAEA9E}" sibTransId="{91E78F40-720D-4467-8209-AEAC5B846431}"/>
    <dgm:cxn modelId="{DEFA2E69-8093-468E-A779-80CC25060117}" srcId="{FA84BF92-43C6-4E94-A77F-6263E68B6783}" destId="{023E3F41-4D7C-48F8-A42E-6B3E24A0F904}" srcOrd="13" destOrd="0" parTransId="{CCD6F927-E702-4328-B6B5-053638556441}" sibTransId="{23BC66EC-944E-40E9-9876-B9ED3D9EAC6C}"/>
    <dgm:cxn modelId="{5F704A6A-A4EA-4AC3-A1E2-C9464124E65C}" type="presOf" srcId="{CDF085B4-51EE-403A-BEBE-28AAA5877099}" destId="{12E172B9-01B0-436D-9684-1CCC8FA3FE5C}" srcOrd="0" destOrd="14" presId="urn:microsoft.com/office/officeart/2005/8/layout/list1"/>
    <dgm:cxn modelId="{E1174752-5A80-4A4E-8C3E-9BEE74AF27B3}" type="presOf" srcId="{D28F97F1-2FD8-4B69-86FC-E929607B4B9A}" destId="{12E172B9-01B0-436D-9684-1CCC8FA3FE5C}" srcOrd="0" destOrd="9" presId="urn:microsoft.com/office/officeart/2005/8/layout/list1"/>
    <dgm:cxn modelId="{78B34477-F75C-45F5-99EC-7007CF0DA9CB}" srcId="{FA84BF92-43C6-4E94-A77F-6263E68B6783}" destId="{3141F220-6686-4E3F-BC9F-D693EC24A0D2}" srcOrd="5" destOrd="0" parTransId="{587F9BF5-0590-4B2A-9510-A4AF97F559A7}" sibTransId="{E47B5459-AAB6-4DA6-81AE-2C29821588CB}"/>
    <dgm:cxn modelId="{B568F27B-0E85-4EAC-B2DE-81C9E77FC4FB}" srcId="{DE4B9EAB-636A-44C0-B4F9-D4AE4F66DB43}" destId="{FA84BF92-43C6-4E94-A77F-6263E68B6783}" srcOrd="0" destOrd="0" parTransId="{AC2F3C19-8AC1-497A-9C58-F4EC2BFCFF7F}" sibTransId="{9D7AE265-07BF-4007-A381-FB05BD763012}"/>
    <dgm:cxn modelId="{56EDEF82-5721-46FA-ACF6-483EA4AC0DF1}" type="presOf" srcId="{023E3F41-4D7C-48F8-A42E-6B3E24A0F904}" destId="{12E172B9-01B0-436D-9684-1CCC8FA3FE5C}" srcOrd="0" destOrd="13" presId="urn:microsoft.com/office/officeart/2005/8/layout/list1"/>
    <dgm:cxn modelId="{06B2B591-CAD9-4B35-A0BA-D6019658F1B7}" srcId="{FA84BF92-43C6-4E94-A77F-6263E68B6783}" destId="{2F538CA5-1065-4CBA-AA44-8EEA2F798272}" srcOrd="12" destOrd="0" parTransId="{BB8C801F-B446-4391-981A-5A806679EAB1}" sibTransId="{177FC37C-1DAE-4D78-AA41-D5839398BC66}"/>
    <dgm:cxn modelId="{5C1D6F93-D8A7-42AA-A623-43A889955F46}" type="presOf" srcId="{093707CB-44F0-46C2-8A87-C876A1CC397D}" destId="{12E172B9-01B0-436D-9684-1CCC8FA3FE5C}" srcOrd="0" destOrd="4" presId="urn:microsoft.com/office/officeart/2005/8/layout/list1"/>
    <dgm:cxn modelId="{7AE93B9D-D679-4F29-9DB8-6E3B793AEA9A}" type="presOf" srcId="{752DB3C6-8708-41D7-89B4-ACA930EB0CF1}" destId="{12E172B9-01B0-436D-9684-1CCC8FA3FE5C}" srcOrd="0" destOrd="17" presId="urn:microsoft.com/office/officeart/2005/8/layout/list1"/>
    <dgm:cxn modelId="{2A80A5A2-32FB-4204-98AF-27427C37739B}" type="presOf" srcId="{FA84BF92-43C6-4E94-A77F-6263E68B6783}" destId="{4FC84B32-D1CC-469D-BDF0-F53E02EEAA9C}" srcOrd="1" destOrd="0" presId="urn:microsoft.com/office/officeart/2005/8/layout/list1"/>
    <dgm:cxn modelId="{A82BE9A7-4DC3-4B2A-BF90-115C7894EBBB}" type="presOf" srcId="{765F7C72-2822-479A-97A8-B87D0103EBCB}" destId="{12E172B9-01B0-436D-9684-1CCC8FA3FE5C}" srcOrd="0" destOrd="8" presId="urn:microsoft.com/office/officeart/2005/8/layout/list1"/>
    <dgm:cxn modelId="{03E918AD-596C-4B60-B246-DFA497C9058A}" srcId="{FA84BF92-43C6-4E94-A77F-6263E68B6783}" destId="{CD2AE61A-E5D9-4C4E-A372-638C61359396}" srcOrd="15" destOrd="0" parTransId="{1F54EE93-BF62-4706-B412-66F5F6CA2891}" sibTransId="{2620A1B9-C317-4644-96AB-9896EBA9796F}"/>
    <dgm:cxn modelId="{50AEEFAD-7A75-4D91-942E-7377479B61C3}" srcId="{FA84BF92-43C6-4E94-A77F-6263E68B6783}" destId="{765F7C72-2822-479A-97A8-B87D0103EBCB}" srcOrd="8" destOrd="0" parTransId="{3A3F7DD0-5FB9-4FD5-88A0-21F40B345E25}" sibTransId="{8D2AA9EE-1011-4C24-A401-D7B60BD10B85}"/>
    <dgm:cxn modelId="{50885DB7-7AF6-4837-9ACB-EFA94EE0D392}" srcId="{FA84BF92-43C6-4E94-A77F-6263E68B6783}" destId="{D28F97F1-2FD8-4B69-86FC-E929607B4B9A}" srcOrd="9" destOrd="0" parTransId="{FD22CA15-F38D-45E0-994F-A24E869BCF8E}" sibTransId="{05202E0D-91C6-4DC8-AAD7-9DE5FF169AB5}"/>
    <dgm:cxn modelId="{6B6F52BD-4EEF-4742-AEE2-BE32E55D40AA}" srcId="{FA84BF92-43C6-4E94-A77F-6263E68B6783}" destId="{A21EA40E-B2FA-464E-9C37-6DC232E0E05C}" srcOrd="16" destOrd="0" parTransId="{C44BFE72-7CC2-4460-B775-01C676F054CA}" sibTransId="{F2E96FFE-2204-4FC1-B462-06D5F4679584}"/>
    <dgm:cxn modelId="{9957CBBE-09A0-4D6B-8C4C-93A7AD3CB095}" type="presOf" srcId="{D6CC1D48-FB92-495C-9F61-3E9DC496B3BC}" destId="{12E172B9-01B0-436D-9684-1CCC8FA3FE5C}" srcOrd="0" destOrd="11" presId="urn:microsoft.com/office/officeart/2005/8/layout/list1"/>
    <dgm:cxn modelId="{13C1FDC4-1E1C-4727-8059-FD13A1F570F0}" srcId="{FA84BF92-43C6-4E94-A77F-6263E68B6783}" destId="{D9DBEE8B-FD25-40A6-B6B2-3DFEDE53F757}" srcOrd="6" destOrd="0" parTransId="{187F8211-8C95-4262-BDC0-930991FC47AD}" sibTransId="{5EEDBBE8-52A4-4C30-8226-F9C72C768B5D}"/>
    <dgm:cxn modelId="{DA41F8CB-35E0-4F95-96BE-9424E8E64422}" srcId="{FA84BF92-43C6-4E94-A77F-6263E68B6783}" destId="{D006BBD7-B33B-4409-85EA-C000C64FE84A}" srcOrd="3" destOrd="0" parTransId="{F27C3429-59F7-4C03-A0FA-9E7BA421C4B2}" sibTransId="{1C631DB2-9503-4946-BEAB-3D22123C89A0}"/>
    <dgm:cxn modelId="{BF43E7D7-4876-4F08-A970-02BE68EB30D0}" srcId="{FA84BF92-43C6-4E94-A77F-6263E68B6783}" destId="{94550AC5-755B-4FE2-BC99-418571DCBADA}" srcOrd="2" destOrd="0" parTransId="{AFF17592-D8D3-48B6-9DA0-9DBBD36BDB49}" sibTransId="{5F933F13-77D4-474D-BF80-CCFE77C06778}"/>
    <dgm:cxn modelId="{0A67AADF-F5A5-485E-B2FC-DD25B1E3F504}" type="presOf" srcId="{CD2AE61A-E5D9-4C4E-A372-638C61359396}" destId="{12E172B9-01B0-436D-9684-1CCC8FA3FE5C}" srcOrd="0" destOrd="15" presId="urn:microsoft.com/office/officeart/2005/8/layout/list1"/>
    <dgm:cxn modelId="{9732D4E2-FF13-467D-803A-557A3C26CAE5}" srcId="{FA84BF92-43C6-4E94-A77F-6263E68B6783}" destId="{D6CC1D48-FB92-495C-9F61-3E9DC496B3BC}" srcOrd="11" destOrd="0" parTransId="{70E726F3-87D5-4D4F-AAF0-902EB31F513B}" sibTransId="{0DAC4BFE-C6CD-43EC-BDB3-DA3E09558129}"/>
    <dgm:cxn modelId="{59F043E9-29A9-47E7-81F5-F8A985A7CFEA}" type="presOf" srcId="{D9DBEE8B-FD25-40A6-B6B2-3DFEDE53F757}" destId="{12E172B9-01B0-436D-9684-1CCC8FA3FE5C}" srcOrd="0" destOrd="6" presId="urn:microsoft.com/office/officeart/2005/8/layout/list1"/>
    <dgm:cxn modelId="{E0CD30EB-6614-47F0-BCA4-43DEF78A9C4F}" type="presOf" srcId="{59F1EB01-8390-4B7E-ADDD-E49D8F66044E}" destId="{12E172B9-01B0-436D-9684-1CCC8FA3FE5C}" srcOrd="0" destOrd="10" presId="urn:microsoft.com/office/officeart/2005/8/layout/list1"/>
    <dgm:cxn modelId="{6A60C2ED-F895-47D7-860C-62D6F3A98F82}" srcId="{FA84BF92-43C6-4E94-A77F-6263E68B6783}" destId="{752DB3C6-8708-41D7-89B4-ACA930EB0CF1}" srcOrd="17" destOrd="0" parTransId="{81447608-DA46-43B8-9966-919A34F350A9}" sibTransId="{6E20297D-C06D-4CFE-8537-F708286CCCE4}"/>
    <dgm:cxn modelId="{F87C3BF2-4C61-4153-9EF5-278FF30A1EA2}" type="presOf" srcId="{FA84BF92-43C6-4E94-A77F-6263E68B6783}" destId="{8D263EF1-990E-4235-B334-4F0671851AEE}" srcOrd="0" destOrd="0" presId="urn:microsoft.com/office/officeart/2005/8/layout/list1"/>
    <dgm:cxn modelId="{9E6E29F3-B351-4AC4-8EC0-B524725C97CE}" srcId="{FA84BF92-43C6-4E94-A77F-6263E68B6783}" destId="{093707CB-44F0-46C2-8A87-C876A1CC397D}" srcOrd="4" destOrd="0" parTransId="{0B0BF47B-C167-4C40-97A5-6ACBE65C157E}" sibTransId="{43731A88-7A7E-4F44-BDCF-28622A9E48C7}"/>
    <dgm:cxn modelId="{ED207AD1-A3EC-4CBA-BC43-622A6F191E92}" type="presParOf" srcId="{C0727D5E-6C12-4BCD-825A-84F5DCF3AFD4}" destId="{0C1C26A3-6F3E-4B3C-BD82-3281B4DA087C}" srcOrd="0" destOrd="0" presId="urn:microsoft.com/office/officeart/2005/8/layout/list1"/>
    <dgm:cxn modelId="{0282BD19-86B7-4A22-B56C-96DD607A80EE}" type="presParOf" srcId="{0C1C26A3-6F3E-4B3C-BD82-3281B4DA087C}" destId="{8D263EF1-990E-4235-B334-4F0671851AEE}" srcOrd="0" destOrd="0" presId="urn:microsoft.com/office/officeart/2005/8/layout/list1"/>
    <dgm:cxn modelId="{7D6CA05D-5423-4C3A-9CFE-606E235CAED1}" type="presParOf" srcId="{0C1C26A3-6F3E-4B3C-BD82-3281B4DA087C}" destId="{4FC84B32-D1CC-469D-BDF0-F53E02EEAA9C}" srcOrd="1" destOrd="0" presId="urn:microsoft.com/office/officeart/2005/8/layout/list1"/>
    <dgm:cxn modelId="{478B588C-4A34-4FC6-A028-1283DF994325}" type="presParOf" srcId="{C0727D5E-6C12-4BCD-825A-84F5DCF3AFD4}" destId="{C9C22D64-4439-4069-B33D-D3976B592CC4}" srcOrd="1" destOrd="0" presId="urn:microsoft.com/office/officeart/2005/8/layout/list1"/>
    <dgm:cxn modelId="{F4A3DC72-CFDE-4C01-98AE-DCF4D93E2F8E}" type="presParOf" srcId="{C0727D5E-6C12-4BCD-825A-84F5DCF3AFD4}" destId="{12E172B9-01B0-436D-9684-1CCC8FA3FE5C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0EEE71D-FFCA-452A-BA4D-DA64DD6569DB}" type="doc">
      <dgm:prSet loTypeId="urn:microsoft.com/office/officeart/2011/layout/CircleProcess" loCatId="process" qsTypeId="urn:microsoft.com/office/officeart/2005/8/quickstyle/simple1#1" qsCatId="simple" csTypeId="urn:microsoft.com/office/officeart/2005/8/colors/accent1_2#7" csCatId="accent1" phldr="1"/>
      <dgm:spPr/>
      <dgm:t>
        <a:bodyPr/>
        <a:lstStyle/>
        <a:p>
          <a:endParaRPr lang="en-US"/>
        </a:p>
      </dgm:t>
    </dgm:pt>
    <dgm:pt modelId="{D976406A-19B4-4324-9492-1511FDC25268}">
      <dgm:prSet phldrT="[Text]"/>
      <dgm:spPr/>
      <dgm:t>
        <a:bodyPr/>
        <a:lstStyle/>
        <a:p>
          <a:r>
            <a:rPr lang="en-US" dirty="0"/>
            <a:t>Access Management / Digital Certificates</a:t>
          </a:r>
        </a:p>
        <a:p>
          <a:r>
            <a:rPr lang="en-US" dirty="0"/>
            <a:t>MIS - API &amp; UI</a:t>
          </a:r>
        </a:p>
      </dgm:t>
    </dgm:pt>
    <dgm:pt modelId="{4E879034-1818-48B6-910A-02F79EF50E11}" type="parTrans" cxnId="{A0257A75-8E62-4643-A304-F92A8992B8DB}">
      <dgm:prSet/>
      <dgm:spPr/>
      <dgm:t>
        <a:bodyPr/>
        <a:lstStyle/>
        <a:p>
          <a:endParaRPr lang="en-US"/>
        </a:p>
      </dgm:t>
    </dgm:pt>
    <dgm:pt modelId="{13E99090-A5E1-4D8A-AF5C-45422B7C8977}" type="sibTrans" cxnId="{A0257A75-8E62-4643-A304-F92A8992B8DB}">
      <dgm:prSet/>
      <dgm:spPr/>
      <dgm:t>
        <a:bodyPr/>
        <a:lstStyle/>
        <a:p>
          <a:endParaRPr lang="en-US"/>
        </a:p>
      </dgm:t>
    </dgm:pt>
    <dgm:pt modelId="{9964E6B5-A26C-40DC-BFF1-F37B685AAC81}">
      <dgm:prSet phldrT="[Text]"/>
      <dgm:spPr/>
      <dgm:t>
        <a:bodyPr/>
        <a:lstStyle/>
        <a:p>
          <a:r>
            <a:rPr lang="en-US"/>
            <a:t>FlighTrak replacement</a:t>
          </a:r>
        </a:p>
      </dgm:t>
    </dgm:pt>
    <dgm:pt modelId="{233CC07A-F1D1-499F-B767-591B397BFBD9}" type="parTrans" cxnId="{D00A49C7-8DD3-437F-8477-6CAEAB15A9C3}">
      <dgm:prSet/>
      <dgm:spPr/>
      <dgm:t>
        <a:bodyPr/>
        <a:lstStyle/>
        <a:p>
          <a:endParaRPr lang="en-US"/>
        </a:p>
      </dgm:t>
    </dgm:pt>
    <dgm:pt modelId="{AFCA6931-FF0C-4912-B9E6-7B6B5BD8962F}" type="sibTrans" cxnId="{D00A49C7-8DD3-437F-8477-6CAEAB15A9C3}">
      <dgm:prSet/>
      <dgm:spPr/>
      <dgm:t>
        <a:bodyPr/>
        <a:lstStyle/>
        <a:p>
          <a:endParaRPr lang="en-US"/>
        </a:p>
      </dgm:t>
    </dgm:pt>
    <dgm:pt modelId="{D74763E7-35FA-425A-A077-7FEF658540C2}">
      <dgm:prSet phldrT="[Text]"/>
      <dgm:spPr/>
      <dgm:t>
        <a:bodyPr/>
        <a:lstStyle/>
        <a:p>
          <a:r>
            <a:rPr lang="en-US"/>
            <a:t>MarkeTrak replacement</a:t>
          </a:r>
        </a:p>
      </dgm:t>
    </dgm:pt>
    <dgm:pt modelId="{349F557A-1E9B-4CDD-869E-CAA83B3F8C37}" type="parTrans" cxnId="{FC53F757-2F4E-4A81-B3D5-4D4F32C551A7}">
      <dgm:prSet/>
      <dgm:spPr/>
      <dgm:t>
        <a:bodyPr/>
        <a:lstStyle/>
        <a:p>
          <a:endParaRPr lang="en-US"/>
        </a:p>
      </dgm:t>
    </dgm:pt>
    <dgm:pt modelId="{DBD8A872-EBCB-48F3-9BAB-B28326B84BB7}" type="sibTrans" cxnId="{FC53F757-2F4E-4A81-B3D5-4D4F32C551A7}">
      <dgm:prSet/>
      <dgm:spPr/>
      <dgm:t>
        <a:bodyPr/>
        <a:lstStyle/>
        <a:p>
          <a:endParaRPr lang="en-US"/>
        </a:p>
      </dgm:t>
    </dgm:pt>
    <dgm:pt modelId="{B08CAACE-1B48-400C-8F95-D2B08173096B}" type="pres">
      <dgm:prSet presAssocID="{50EEE71D-FFCA-452A-BA4D-DA64DD6569DB}" presName="Name0" presStyleCnt="0">
        <dgm:presLayoutVars>
          <dgm:chMax val="11"/>
          <dgm:chPref val="11"/>
          <dgm:dir/>
          <dgm:resizeHandles/>
        </dgm:presLayoutVars>
      </dgm:prSet>
      <dgm:spPr/>
    </dgm:pt>
    <dgm:pt modelId="{1C9CE5EE-D704-487E-AE4F-F16753943AC8}" type="pres">
      <dgm:prSet presAssocID="{D74763E7-35FA-425A-A077-7FEF658540C2}" presName="Accent3" presStyleCnt="0"/>
      <dgm:spPr/>
    </dgm:pt>
    <dgm:pt modelId="{F123D481-9199-48AE-B414-3BBAFA6E985F}" type="pres">
      <dgm:prSet presAssocID="{D74763E7-35FA-425A-A077-7FEF658540C2}" presName="Accent" presStyleLbl="node1" presStyleIdx="0" presStyleCnt="3"/>
      <dgm:spPr/>
    </dgm:pt>
    <dgm:pt modelId="{F6000EA2-2B75-409B-8086-B0768F62AC52}" type="pres">
      <dgm:prSet presAssocID="{D74763E7-35FA-425A-A077-7FEF658540C2}" presName="ParentBackground3" presStyleCnt="0"/>
      <dgm:spPr/>
    </dgm:pt>
    <dgm:pt modelId="{E91A96E0-0B3B-4BC3-B5ED-69424195243D}" type="pres">
      <dgm:prSet presAssocID="{D74763E7-35FA-425A-A077-7FEF658540C2}" presName="ParentBackground" presStyleLbl="fgAcc1" presStyleIdx="0" presStyleCnt="3"/>
      <dgm:spPr/>
    </dgm:pt>
    <dgm:pt modelId="{50E02EF3-0920-4C84-B59C-63D7CF811224}" type="pres">
      <dgm:prSet presAssocID="{D74763E7-35FA-425A-A077-7FEF658540C2}" presName="Parent3" presStyleLbl="revTx" presStyleIdx="0" presStyleCnt="0">
        <dgm:presLayoutVars>
          <dgm:chMax val="1"/>
          <dgm:chPref val="1"/>
          <dgm:bulletEnabled val="1"/>
        </dgm:presLayoutVars>
      </dgm:prSet>
      <dgm:spPr/>
    </dgm:pt>
    <dgm:pt modelId="{1453B73D-9AE5-4968-B4FE-87D603BB1323}" type="pres">
      <dgm:prSet presAssocID="{9964E6B5-A26C-40DC-BFF1-F37B685AAC81}" presName="Accent2" presStyleCnt="0"/>
      <dgm:spPr/>
    </dgm:pt>
    <dgm:pt modelId="{200714E0-7981-4D14-B514-FAB1D72C54DC}" type="pres">
      <dgm:prSet presAssocID="{9964E6B5-A26C-40DC-BFF1-F37B685AAC81}" presName="Accent" presStyleLbl="node1" presStyleIdx="1" presStyleCnt="3"/>
      <dgm:spPr/>
    </dgm:pt>
    <dgm:pt modelId="{0CB079A1-E21F-449F-8ADA-0FB0B53AA871}" type="pres">
      <dgm:prSet presAssocID="{9964E6B5-A26C-40DC-BFF1-F37B685AAC81}" presName="ParentBackground2" presStyleCnt="0"/>
      <dgm:spPr/>
    </dgm:pt>
    <dgm:pt modelId="{A18DC79B-32D8-49E0-AE94-E9B74BF39591}" type="pres">
      <dgm:prSet presAssocID="{9964E6B5-A26C-40DC-BFF1-F37B685AAC81}" presName="ParentBackground" presStyleLbl="fgAcc1" presStyleIdx="1" presStyleCnt="3"/>
      <dgm:spPr/>
    </dgm:pt>
    <dgm:pt modelId="{9BAEA9FC-0945-4321-9689-475BEC1CC65D}" type="pres">
      <dgm:prSet presAssocID="{9964E6B5-A26C-40DC-BFF1-F37B685AAC81}" presName="Parent2" presStyleLbl="revTx" presStyleIdx="0" presStyleCnt="0">
        <dgm:presLayoutVars>
          <dgm:chMax val="1"/>
          <dgm:chPref val="1"/>
          <dgm:bulletEnabled val="1"/>
        </dgm:presLayoutVars>
      </dgm:prSet>
      <dgm:spPr/>
    </dgm:pt>
    <dgm:pt modelId="{229F2D86-2E30-48B5-83A9-0B7BBEFE93EF}" type="pres">
      <dgm:prSet presAssocID="{D976406A-19B4-4324-9492-1511FDC25268}" presName="Accent1" presStyleCnt="0"/>
      <dgm:spPr/>
    </dgm:pt>
    <dgm:pt modelId="{D0BFA10C-EAED-41D3-B10D-800C04F35B35}" type="pres">
      <dgm:prSet presAssocID="{D976406A-19B4-4324-9492-1511FDC25268}" presName="Accent" presStyleLbl="node1" presStyleIdx="2" presStyleCnt="3"/>
      <dgm:spPr/>
    </dgm:pt>
    <dgm:pt modelId="{605845EA-3A1A-4043-A8F7-6CC50659ED09}" type="pres">
      <dgm:prSet presAssocID="{D976406A-19B4-4324-9492-1511FDC25268}" presName="ParentBackground1" presStyleCnt="0"/>
      <dgm:spPr/>
    </dgm:pt>
    <dgm:pt modelId="{204891A3-B161-410B-8E0C-B38D620581A0}" type="pres">
      <dgm:prSet presAssocID="{D976406A-19B4-4324-9492-1511FDC25268}" presName="ParentBackground" presStyleLbl="fgAcc1" presStyleIdx="2" presStyleCnt="3"/>
      <dgm:spPr/>
    </dgm:pt>
    <dgm:pt modelId="{C460C781-D886-4CC0-B057-432E31DDD5A9}" type="pres">
      <dgm:prSet presAssocID="{D976406A-19B4-4324-9492-1511FDC25268}" presName="Parent1" presStyleLbl="revTx" presStyleIdx="0" presStyleCnt="0">
        <dgm:presLayoutVars>
          <dgm:chMax val="1"/>
          <dgm:chPref val="1"/>
          <dgm:bulletEnabled val="1"/>
        </dgm:presLayoutVars>
      </dgm:prSet>
      <dgm:spPr/>
    </dgm:pt>
  </dgm:ptLst>
  <dgm:cxnLst>
    <dgm:cxn modelId="{830F811C-13A5-4A5C-AAE9-8D10B5196967}" type="presOf" srcId="{9964E6B5-A26C-40DC-BFF1-F37B685AAC81}" destId="{A18DC79B-32D8-49E0-AE94-E9B74BF39591}" srcOrd="0" destOrd="0" presId="urn:microsoft.com/office/officeart/2011/layout/CircleProcess"/>
    <dgm:cxn modelId="{64432D26-5673-4C15-AF4C-9E604BEAAF42}" type="presOf" srcId="{D976406A-19B4-4324-9492-1511FDC25268}" destId="{204891A3-B161-410B-8E0C-B38D620581A0}" srcOrd="0" destOrd="0" presId="urn:microsoft.com/office/officeart/2011/layout/CircleProcess"/>
    <dgm:cxn modelId="{FBD84727-E4BE-4D01-BEC8-F7CB9766F410}" type="presOf" srcId="{9964E6B5-A26C-40DC-BFF1-F37B685AAC81}" destId="{9BAEA9FC-0945-4321-9689-475BEC1CC65D}" srcOrd="1" destOrd="0" presId="urn:microsoft.com/office/officeart/2011/layout/CircleProcess"/>
    <dgm:cxn modelId="{026F2F60-D3E5-4588-9663-26EFEA914A69}" type="presOf" srcId="{D976406A-19B4-4324-9492-1511FDC25268}" destId="{C460C781-D886-4CC0-B057-432E31DDD5A9}" srcOrd="1" destOrd="0" presId="urn:microsoft.com/office/officeart/2011/layout/CircleProcess"/>
    <dgm:cxn modelId="{A0257A75-8E62-4643-A304-F92A8992B8DB}" srcId="{50EEE71D-FFCA-452A-BA4D-DA64DD6569DB}" destId="{D976406A-19B4-4324-9492-1511FDC25268}" srcOrd="0" destOrd="0" parTransId="{4E879034-1818-48B6-910A-02F79EF50E11}" sibTransId="{13E99090-A5E1-4D8A-AF5C-45422B7C8977}"/>
    <dgm:cxn modelId="{F11CE875-F593-4CE6-8456-67C93EC6F834}" type="presOf" srcId="{D74763E7-35FA-425A-A077-7FEF658540C2}" destId="{E91A96E0-0B3B-4BC3-B5ED-69424195243D}" srcOrd="0" destOrd="0" presId="urn:microsoft.com/office/officeart/2011/layout/CircleProcess"/>
    <dgm:cxn modelId="{FC53F757-2F4E-4A81-B3D5-4D4F32C551A7}" srcId="{50EEE71D-FFCA-452A-BA4D-DA64DD6569DB}" destId="{D74763E7-35FA-425A-A077-7FEF658540C2}" srcOrd="2" destOrd="0" parTransId="{349F557A-1E9B-4CDD-869E-CAA83B3F8C37}" sibTransId="{DBD8A872-EBCB-48F3-9BAB-B28326B84BB7}"/>
    <dgm:cxn modelId="{4AEF6B87-3EB2-4C93-86C9-A4995ED11CE7}" type="presOf" srcId="{50EEE71D-FFCA-452A-BA4D-DA64DD6569DB}" destId="{B08CAACE-1B48-400C-8F95-D2B08173096B}" srcOrd="0" destOrd="0" presId="urn:microsoft.com/office/officeart/2011/layout/CircleProcess"/>
    <dgm:cxn modelId="{D00A49C7-8DD3-437F-8477-6CAEAB15A9C3}" srcId="{50EEE71D-FFCA-452A-BA4D-DA64DD6569DB}" destId="{9964E6B5-A26C-40DC-BFF1-F37B685AAC81}" srcOrd="1" destOrd="0" parTransId="{233CC07A-F1D1-499F-B767-591B397BFBD9}" sibTransId="{AFCA6931-FF0C-4912-B9E6-7B6B5BD8962F}"/>
    <dgm:cxn modelId="{A3CFFEE3-7075-4035-ACE0-F58DDB04A81B}" type="presOf" srcId="{D74763E7-35FA-425A-A077-7FEF658540C2}" destId="{50E02EF3-0920-4C84-B59C-63D7CF811224}" srcOrd="1" destOrd="0" presId="urn:microsoft.com/office/officeart/2011/layout/CircleProcess"/>
    <dgm:cxn modelId="{DB0E21E8-0762-470A-BC43-87C0BA41103D}" type="presParOf" srcId="{B08CAACE-1B48-400C-8F95-D2B08173096B}" destId="{1C9CE5EE-D704-487E-AE4F-F16753943AC8}" srcOrd="0" destOrd="0" presId="urn:microsoft.com/office/officeart/2011/layout/CircleProcess"/>
    <dgm:cxn modelId="{CEAEE06E-0D33-4422-90A7-A5F3E4A69D6E}" type="presParOf" srcId="{1C9CE5EE-D704-487E-AE4F-F16753943AC8}" destId="{F123D481-9199-48AE-B414-3BBAFA6E985F}" srcOrd="0" destOrd="0" presId="urn:microsoft.com/office/officeart/2011/layout/CircleProcess"/>
    <dgm:cxn modelId="{16E2F88A-8BFC-4DC7-A0EE-E4EB8BEA368E}" type="presParOf" srcId="{B08CAACE-1B48-400C-8F95-D2B08173096B}" destId="{F6000EA2-2B75-409B-8086-B0768F62AC52}" srcOrd="1" destOrd="0" presId="urn:microsoft.com/office/officeart/2011/layout/CircleProcess"/>
    <dgm:cxn modelId="{231C7CEF-9AB8-4447-B881-8F5424C84FD5}" type="presParOf" srcId="{F6000EA2-2B75-409B-8086-B0768F62AC52}" destId="{E91A96E0-0B3B-4BC3-B5ED-69424195243D}" srcOrd="0" destOrd="0" presId="urn:microsoft.com/office/officeart/2011/layout/CircleProcess"/>
    <dgm:cxn modelId="{444E8797-62BC-4FF2-8F97-0A44001C9595}" type="presParOf" srcId="{B08CAACE-1B48-400C-8F95-D2B08173096B}" destId="{50E02EF3-0920-4C84-B59C-63D7CF811224}" srcOrd="2" destOrd="0" presId="urn:microsoft.com/office/officeart/2011/layout/CircleProcess"/>
    <dgm:cxn modelId="{CB237986-4024-4B7C-8684-6A2A98D5A543}" type="presParOf" srcId="{B08CAACE-1B48-400C-8F95-D2B08173096B}" destId="{1453B73D-9AE5-4968-B4FE-87D603BB1323}" srcOrd="3" destOrd="0" presId="urn:microsoft.com/office/officeart/2011/layout/CircleProcess"/>
    <dgm:cxn modelId="{C0A2372B-DAB4-4D3D-9AB4-8F08A979D2DA}" type="presParOf" srcId="{1453B73D-9AE5-4968-B4FE-87D603BB1323}" destId="{200714E0-7981-4D14-B514-FAB1D72C54DC}" srcOrd="0" destOrd="0" presId="urn:microsoft.com/office/officeart/2011/layout/CircleProcess"/>
    <dgm:cxn modelId="{B78B45BB-B560-4BDF-A131-648396541C5F}" type="presParOf" srcId="{B08CAACE-1B48-400C-8F95-D2B08173096B}" destId="{0CB079A1-E21F-449F-8ADA-0FB0B53AA871}" srcOrd="4" destOrd="0" presId="urn:microsoft.com/office/officeart/2011/layout/CircleProcess"/>
    <dgm:cxn modelId="{B008F1E5-82F1-43B1-A36B-8C21A71E2D45}" type="presParOf" srcId="{0CB079A1-E21F-449F-8ADA-0FB0B53AA871}" destId="{A18DC79B-32D8-49E0-AE94-E9B74BF39591}" srcOrd="0" destOrd="0" presId="urn:microsoft.com/office/officeart/2011/layout/CircleProcess"/>
    <dgm:cxn modelId="{1D9B7939-8175-464E-9016-E84B6BAB49B4}" type="presParOf" srcId="{B08CAACE-1B48-400C-8F95-D2B08173096B}" destId="{9BAEA9FC-0945-4321-9689-475BEC1CC65D}" srcOrd="5" destOrd="0" presId="urn:microsoft.com/office/officeart/2011/layout/CircleProcess"/>
    <dgm:cxn modelId="{C1AD5B20-A09D-45AA-B780-F2107E3743A5}" type="presParOf" srcId="{B08CAACE-1B48-400C-8F95-D2B08173096B}" destId="{229F2D86-2E30-48B5-83A9-0B7BBEFE93EF}" srcOrd="6" destOrd="0" presId="urn:microsoft.com/office/officeart/2011/layout/CircleProcess"/>
    <dgm:cxn modelId="{742494CB-3C2C-4F55-8098-003E3A4ECBC0}" type="presParOf" srcId="{229F2D86-2E30-48B5-83A9-0B7BBEFE93EF}" destId="{D0BFA10C-EAED-41D3-B10D-800C04F35B35}" srcOrd="0" destOrd="0" presId="urn:microsoft.com/office/officeart/2011/layout/CircleProcess"/>
    <dgm:cxn modelId="{B46EDDAE-71A9-466C-BB30-418AF36B8C65}" type="presParOf" srcId="{B08CAACE-1B48-400C-8F95-D2B08173096B}" destId="{605845EA-3A1A-4043-A8F7-6CC50659ED09}" srcOrd="7" destOrd="0" presId="urn:microsoft.com/office/officeart/2011/layout/CircleProcess"/>
    <dgm:cxn modelId="{626B15C5-E985-47CF-AEC1-34AA1434BF6A}" type="presParOf" srcId="{605845EA-3A1A-4043-A8F7-6CC50659ED09}" destId="{204891A3-B161-410B-8E0C-B38D620581A0}" srcOrd="0" destOrd="0" presId="urn:microsoft.com/office/officeart/2011/layout/CircleProcess"/>
    <dgm:cxn modelId="{31602570-07C2-44A9-A8C8-B5F49FF5AC03}" type="presParOf" srcId="{B08CAACE-1B48-400C-8F95-D2B08173096B}" destId="{C460C781-D886-4CC0-B057-432E31DDD5A9}" srcOrd="8" destOrd="0" presId="urn:microsoft.com/office/officeart/2011/layout/CircleProcess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E4B9EAB-636A-44C0-B4F9-D4AE4F66DB43}" type="doc">
      <dgm:prSet loTypeId="urn:microsoft.com/office/officeart/2005/8/layout/list1" loCatId="list" qsTypeId="urn:microsoft.com/office/officeart/2005/8/quickstyle/simple4#7" qsCatId="simple" csTypeId="urn:microsoft.com/office/officeart/2005/8/colors/accent1_2#8" csCatId="accent1" phldr="1"/>
      <dgm:spPr/>
      <dgm:t>
        <a:bodyPr/>
        <a:lstStyle/>
        <a:p>
          <a:endParaRPr lang="en-US"/>
        </a:p>
      </dgm:t>
    </dgm:pt>
    <dgm:pt modelId="{FA84BF92-43C6-4E94-A77F-6263E68B6783}">
      <dgm:prSet phldrT="[Text]" custT="1"/>
      <dgm:spPr/>
      <dgm:t>
        <a:bodyPr/>
        <a:lstStyle/>
        <a:p>
          <a:pPr algn="ctr"/>
          <a:r>
            <a:rPr lang="en-US" sz="2600" dirty="0">
              <a:latin typeface="Arial Rounded MT Bold" panose="020F0704030504030204" pitchFamily="34" charset="0"/>
            </a:rPr>
            <a:t>Next Meeting – </a:t>
          </a:r>
          <a:r>
            <a:rPr lang="en-US" sz="2600" b="1" dirty="0"/>
            <a:t>October 26th, 2026 @ 1:30 PM [WebEx Only]</a:t>
          </a:r>
          <a:endParaRPr lang="en-US" sz="2600" dirty="0">
            <a:latin typeface="Arial Rounded MT Bold" panose="020F0704030504030204" pitchFamily="34" charset="0"/>
          </a:endParaRPr>
        </a:p>
      </dgm:t>
    </dgm:pt>
    <dgm:pt modelId="{AC2F3C19-8AC1-497A-9C58-F4EC2BFCFF7F}" type="parTrans" cxnId="{B568F27B-0E85-4EAC-B2DE-81C9E77FC4FB}">
      <dgm:prSet/>
      <dgm:spPr/>
      <dgm:t>
        <a:bodyPr/>
        <a:lstStyle/>
        <a:p>
          <a:endParaRPr lang="en-US"/>
        </a:p>
      </dgm:t>
    </dgm:pt>
    <dgm:pt modelId="{9D7AE265-07BF-4007-A381-FB05BD763012}" type="sibTrans" cxnId="{B568F27B-0E85-4EAC-B2DE-81C9E77FC4FB}">
      <dgm:prSet/>
      <dgm:spPr/>
      <dgm:t>
        <a:bodyPr/>
        <a:lstStyle/>
        <a:p>
          <a:endParaRPr lang="en-US"/>
        </a:p>
      </dgm:t>
    </dgm:pt>
    <dgm:pt modelId="{DC6638E4-C934-442B-9486-32BCEBBF301B}">
      <dgm:prSet phldrT="[Text]" custT="1"/>
      <dgm:spPr/>
      <dgm:t>
        <a:bodyPr/>
        <a:lstStyle/>
        <a:p>
          <a:pPr algn="just">
            <a:spcAft>
              <a:spcPts val="600"/>
            </a:spcAft>
            <a:buFont typeface="Wingdings" panose="05000000000000000000" pitchFamily="2" charset="2"/>
            <a:buChar char=""/>
          </a:pPr>
          <a:r>
            <a:rPr lang="en-US" sz="1600" dirty="0"/>
            <a:t>ERCOT Updates</a:t>
          </a:r>
          <a:endParaRPr lang="en-US" sz="1600" dirty="0">
            <a:latin typeface="Tenorite" panose="00000500000000000000" pitchFamily="2" charset="0"/>
          </a:endParaRPr>
        </a:p>
      </dgm:t>
    </dgm:pt>
    <dgm:pt modelId="{A897E1DC-AAB6-45CD-AB35-A97960EB471B}" type="sibTrans" cxnId="{87D40C69-9DED-461F-AC5E-3B4346138C11}">
      <dgm:prSet/>
      <dgm:spPr/>
      <dgm:t>
        <a:bodyPr/>
        <a:lstStyle/>
        <a:p>
          <a:endParaRPr lang="en-US"/>
        </a:p>
      </dgm:t>
    </dgm:pt>
    <dgm:pt modelId="{D35C198F-F7DC-4702-93DD-583773403FD3}" type="parTrans" cxnId="{87D40C69-9DED-461F-AC5E-3B4346138C11}">
      <dgm:prSet/>
      <dgm:spPr/>
      <dgm:t>
        <a:bodyPr/>
        <a:lstStyle/>
        <a:p>
          <a:endParaRPr lang="en-US"/>
        </a:p>
      </dgm:t>
    </dgm:pt>
    <dgm:pt modelId="{D8106045-C2BD-45F3-8E7E-F57FA7B1DF31}">
      <dgm:prSet custT="1"/>
      <dgm:spPr/>
      <dgm:t>
        <a:bodyPr/>
        <a:lstStyle/>
        <a:p>
          <a:pPr algn="just">
            <a:spcAft>
              <a:spcPts val="600"/>
            </a:spcAft>
            <a:buFont typeface="Arial" panose="020B0604020202020204" pitchFamily="34" charset="0"/>
            <a:buChar char="•"/>
          </a:pPr>
          <a:endParaRPr lang="en-US" sz="700" i="0" dirty="0">
            <a:latin typeface="Tenorite" panose="00000500000000000000" pitchFamily="2" charset="0"/>
            <a:cs typeface="Calibri" panose="020F0502020204030204" pitchFamily="34" charset="0"/>
          </a:endParaRPr>
        </a:p>
      </dgm:t>
    </dgm:pt>
    <dgm:pt modelId="{4C151C25-BF57-4453-A64F-3DFBC8CCFA34}" type="sibTrans" cxnId="{CA6720BC-2B64-47AD-AA8B-B0A43C19D291}">
      <dgm:prSet/>
      <dgm:spPr/>
      <dgm:t>
        <a:bodyPr/>
        <a:lstStyle/>
        <a:p>
          <a:endParaRPr lang="en-US"/>
        </a:p>
      </dgm:t>
    </dgm:pt>
    <dgm:pt modelId="{0BB81608-2D1C-44FA-8B2A-329EC9C21E3A}" type="parTrans" cxnId="{CA6720BC-2B64-47AD-AA8B-B0A43C19D291}">
      <dgm:prSet/>
      <dgm:spPr/>
      <dgm:t>
        <a:bodyPr/>
        <a:lstStyle/>
        <a:p>
          <a:endParaRPr lang="en-US"/>
        </a:p>
      </dgm:t>
    </dgm:pt>
    <dgm:pt modelId="{07A19F80-86E1-4169-A94E-EC91297D3A74}">
      <dgm:prSet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1600" dirty="0"/>
            <a:t>IT Report </a:t>
          </a:r>
        </a:p>
      </dgm:t>
    </dgm:pt>
    <dgm:pt modelId="{161D7737-1F69-4575-9F99-8A8E1205607B}" type="parTrans" cxnId="{15A039B3-CED3-432A-AF2A-1B39FE81E909}">
      <dgm:prSet/>
      <dgm:spPr/>
      <dgm:t>
        <a:bodyPr/>
        <a:lstStyle/>
        <a:p>
          <a:endParaRPr lang="en-US"/>
        </a:p>
      </dgm:t>
    </dgm:pt>
    <dgm:pt modelId="{6C5ED42C-9DAB-40D6-BB77-D075BA76D919}" type="sibTrans" cxnId="{15A039B3-CED3-432A-AF2A-1B39FE81E909}">
      <dgm:prSet/>
      <dgm:spPr/>
      <dgm:t>
        <a:bodyPr/>
        <a:lstStyle/>
        <a:p>
          <a:endParaRPr lang="en-US"/>
        </a:p>
      </dgm:t>
    </dgm:pt>
    <dgm:pt modelId="{0267C196-8A0E-4477-8ADA-9A8263543F8A}">
      <dgm:prSet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1600" dirty="0"/>
            <a:t>MT performance issues</a:t>
          </a:r>
        </a:p>
      </dgm:t>
    </dgm:pt>
    <dgm:pt modelId="{C2B1591B-F51C-4AEA-8A5D-BB84D5D58857}" type="parTrans" cxnId="{E79CB9E5-BC20-44DC-BAC7-FE6E7F07DFE5}">
      <dgm:prSet/>
      <dgm:spPr/>
      <dgm:t>
        <a:bodyPr/>
        <a:lstStyle/>
        <a:p>
          <a:endParaRPr lang="en-US"/>
        </a:p>
      </dgm:t>
    </dgm:pt>
    <dgm:pt modelId="{B947C755-64E5-42EF-A899-7C9C6EC9BB36}" type="sibTrans" cxnId="{E79CB9E5-BC20-44DC-BAC7-FE6E7F07DFE5}">
      <dgm:prSet/>
      <dgm:spPr/>
      <dgm:t>
        <a:bodyPr/>
        <a:lstStyle/>
        <a:p>
          <a:endParaRPr lang="en-US"/>
        </a:p>
      </dgm:t>
    </dgm:pt>
    <dgm:pt modelId="{EC408F7A-1CA9-4D4D-8322-1E99B4D50B7F}">
      <dgm:prSet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1600"/>
            <a:t>2027 SLAs</a:t>
          </a:r>
        </a:p>
      </dgm:t>
    </dgm:pt>
    <dgm:pt modelId="{77E5635D-D3E5-4112-AE93-A5CC981874C7}" type="parTrans" cxnId="{6176A6AD-38DE-424F-90F1-46F97B2D116B}">
      <dgm:prSet/>
      <dgm:spPr/>
      <dgm:t>
        <a:bodyPr/>
        <a:lstStyle/>
        <a:p>
          <a:endParaRPr lang="en-US"/>
        </a:p>
      </dgm:t>
    </dgm:pt>
    <dgm:pt modelId="{235B2318-9DEC-4F3C-B1FB-93AEEE869489}" type="sibTrans" cxnId="{6176A6AD-38DE-424F-90F1-46F97B2D116B}">
      <dgm:prSet/>
      <dgm:spPr/>
      <dgm:t>
        <a:bodyPr/>
        <a:lstStyle/>
        <a:p>
          <a:endParaRPr lang="en-US"/>
        </a:p>
      </dgm:t>
    </dgm:pt>
    <dgm:pt modelId="{E061A70A-9959-4F1B-B68C-291F8C023165}">
      <dgm:prSet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1600" dirty="0"/>
            <a:t>Projects</a:t>
          </a:r>
        </a:p>
      </dgm:t>
    </dgm:pt>
    <dgm:pt modelId="{9F134EEC-9050-498E-9FEF-837EA2A6BD75}" type="parTrans" cxnId="{D5304837-5CDE-41A0-AE3D-2219D18CC9F3}">
      <dgm:prSet/>
      <dgm:spPr/>
      <dgm:t>
        <a:bodyPr/>
        <a:lstStyle/>
        <a:p>
          <a:endParaRPr lang="en-US"/>
        </a:p>
      </dgm:t>
    </dgm:pt>
    <dgm:pt modelId="{0D6B6ADF-3B51-4795-A336-7F3E879E365D}" type="sibTrans" cxnId="{D5304837-5CDE-41A0-AE3D-2219D18CC9F3}">
      <dgm:prSet/>
      <dgm:spPr/>
      <dgm:t>
        <a:bodyPr/>
        <a:lstStyle/>
        <a:p>
          <a:endParaRPr lang="en-US"/>
        </a:p>
      </dgm:t>
    </dgm:pt>
    <dgm:pt modelId="{D4E92195-A5F0-41A1-AAC2-3EF94B10AEF0}">
      <dgm:prSet custT="1"/>
      <dgm:spPr/>
      <dgm:t>
        <a:bodyPr/>
        <a:lstStyle/>
        <a:p>
          <a:pPr>
            <a:buFont typeface="Wingdings" panose="05000000000000000000" pitchFamily="2" charset="2"/>
            <a:buChar char=""/>
          </a:pPr>
          <a:r>
            <a:rPr lang="en-US" sz="1600" dirty="0"/>
            <a:t>Client Services – Market Participant Service Portal</a:t>
          </a:r>
        </a:p>
      </dgm:t>
    </dgm:pt>
    <dgm:pt modelId="{6BA40500-A57F-4FCF-821E-4BF8827C47ED}" type="parTrans" cxnId="{9CC215C0-A380-475C-9FC8-0AB8724BC522}">
      <dgm:prSet/>
      <dgm:spPr/>
      <dgm:t>
        <a:bodyPr/>
        <a:lstStyle/>
        <a:p>
          <a:endParaRPr lang="en-US"/>
        </a:p>
      </dgm:t>
    </dgm:pt>
    <dgm:pt modelId="{8019789C-C671-4C85-8D81-51D1BE19FE35}" type="sibTrans" cxnId="{9CC215C0-A380-475C-9FC8-0AB8724BC522}">
      <dgm:prSet/>
      <dgm:spPr/>
      <dgm:t>
        <a:bodyPr/>
        <a:lstStyle/>
        <a:p>
          <a:endParaRPr lang="en-US"/>
        </a:p>
      </dgm:t>
    </dgm:pt>
    <dgm:pt modelId="{1D22497F-6E83-478C-B4BC-4E7C29826D9E}">
      <dgm:prSet custT="1"/>
      <dgm:spPr/>
      <dgm:t>
        <a:bodyPr/>
        <a:lstStyle/>
        <a:p>
          <a:pPr>
            <a:buFont typeface="Wingdings" panose="05000000000000000000" pitchFamily="2" charset="2"/>
            <a:buChar char=""/>
          </a:pPr>
          <a:r>
            <a:rPr lang="en-US" sz="1600" dirty="0"/>
            <a:t>Digital Certificates / Access Management update</a:t>
          </a:r>
        </a:p>
      </dgm:t>
    </dgm:pt>
    <dgm:pt modelId="{72A76AE9-82DE-420B-A27F-DE07161B6AD1}" type="parTrans" cxnId="{A586FD6A-349E-40E9-B9CC-DA763574AAA9}">
      <dgm:prSet/>
      <dgm:spPr/>
      <dgm:t>
        <a:bodyPr/>
        <a:lstStyle/>
        <a:p>
          <a:endParaRPr lang="en-US"/>
        </a:p>
      </dgm:t>
    </dgm:pt>
    <dgm:pt modelId="{7DA727DC-0EAC-4720-B388-4E0CBB5E5B8C}" type="sibTrans" cxnId="{A586FD6A-349E-40E9-B9CC-DA763574AAA9}">
      <dgm:prSet/>
      <dgm:spPr/>
      <dgm:t>
        <a:bodyPr/>
        <a:lstStyle/>
        <a:p>
          <a:endParaRPr lang="en-US"/>
        </a:p>
      </dgm:t>
    </dgm:pt>
    <dgm:pt modelId="{E1AD546D-5D2D-4DFF-A650-65A33AB3923A}">
      <dgm:prSet custT="1"/>
      <dgm:spPr/>
      <dgm:t>
        <a:bodyPr/>
        <a:lstStyle/>
        <a:p>
          <a:pPr>
            <a:buFont typeface="Wingdings" panose="05000000000000000000" pitchFamily="2" charset="2"/>
            <a:buChar char=""/>
          </a:pPr>
          <a:r>
            <a:rPr lang="en-US" sz="1600" dirty="0"/>
            <a:t>Listserv Platform</a:t>
          </a:r>
        </a:p>
      </dgm:t>
    </dgm:pt>
    <dgm:pt modelId="{BD86418F-A8AC-42D3-8075-5CA6B4E00A8C}" type="parTrans" cxnId="{AC380B04-5B06-45ED-8A04-33658936DD18}">
      <dgm:prSet/>
      <dgm:spPr/>
      <dgm:t>
        <a:bodyPr/>
        <a:lstStyle/>
        <a:p>
          <a:endParaRPr lang="en-US"/>
        </a:p>
      </dgm:t>
    </dgm:pt>
    <dgm:pt modelId="{ECD712F0-024C-4463-AD29-BC690FBDCC28}" type="sibTrans" cxnId="{AC380B04-5B06-45ED-8A04-33658936DD18}">
      <dgm:prSet/>
      <dgm:spPr/>
      <dgm:t>
        <a:bodyPr/>
        <a:lstStyle/>
        <a:p>
          <a:endParaRPr lang="en-US"/>
        </a:p>
      </dgm:t>
    </dgm:pt>
    <dgm:pt modelId="{1E948B1D-7E2E-4107-98E2-81DAA35EDEC3}">
      <dgm:prSet custT="1"/>
      <dgm:spPr/>
      <dgm:t>
        <a:bodyPr/>
        <a:lstStyle/>
        <a:p>
          <a:pPr>
            <a:buFont typeface="Wingdings" panose="05000000000000000000" pitchFamily="2" charset="2"/>
            <a:buChar char=""/>
          </a:pPr>
          <a:r>
            <a:rPr lang="en-US" sz="1600"/>
            <a:t>MarkeTrak Enhancements list – updates </a:t>
          </a:r>
        </a:p>
      </dgm:t>
    </dgm:pt>
    <dgm:pt modelId="{2FA9DB3A-CB30-428D-81AD-ABFB680D105B}" type="parTrans" cxnId="{6AF90C9E-C75B-4D77-AFC8-F23BFFA874A3}">
      <dgm:prSet/>
      <dgm:spPr/>
      <dgm:t>
        <a:bodyPr/>
        <a:lstStyle/>
        <a:p>
          <a:endParaRPr lang="en-US"/>
        </a:p>
      </dgm:t>
    </dgm:pt>
    <dgm:pt modelId="{93CEFA76-68D8-4D1A-85FD-3691026BC1CF}" type="sibTrans" cxnId="{6AF90C9E-C75B-4D77-AFC8-F23BFFA874A3}">
      <dgm:prSet/>
      <dgm:spPr/>
      <dgm:t>
        <a:bodyPr/>
        <a:lstStyle/>
        <a:p>
          <a:endParaRPr lang="en-US"/>
        </a:p>
      </dgm:t>
    </dgm:pt>
    <dgm:pt modelId="{E0F46575-EE2F-43BC-8DF1-D7DE4BC7B3A4}">
      <dgm:prSet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1600"/>
            <a:t>Discuss IAG suggested drop-down</a:t>
          </a:r>
        </a:p>
      </dgm:t>
    </dgm:pt>
    <dgm:pt modelId="{D73871BF-B7E9-431A-9A03-110F851BE4CA}" type="parTrans" cxnId="{9DD607E5-1E0A-440B-9092-EA248DE160C7}">
      <dgm:prSet/>
      <dgm:spPr/>
      <dgm:t>
        <a:bodyPr/>
        <a:lstStyle/>
        <a:p>
          <a:endParaRPr lang="en-US"/>
        </a:p>
      </dgm:t>
    </dgm:pt>
    <dgm:pt modelId="{B2535DAC-1E81-45D3-9CD2-2D6C2B82244D}" type="sibTrans" cxnId="{9DD607E5-1E0A-440B-9092-EA248DE160C7}">
      <dgm:prSet/>
      <dgm:spPr/>
      <dgm:t>
        <a:bodyPr/>
        <a:lstStyle/>
        <a:p>
          <a:endParaRPr lang="en-US"/>
        </a:p>
      </dgm:t>
    </dgm:pt>
    <dgm:pt modelId="{F05D42A3-9BE1-4706-B59E-37CCBA2DBC95}">
      <dgm:prSet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1600"/>
            <a:t>Other ideas</a:t>
          </a:r>
        </a:p>
      </dgm:t>
    </dgm:pt>
    <dgm:pt modelId="{80D03DF5-D184-4460-B06E-279783964BB4}" type="parTrans" cxnId="{047C280E-C96C-423A-B7F2-0BEA9672D861}">
      <dgm:prSet/>
      <dgm:spPr/>
      <dgm:t>
        <a:bodyPr/>
        <a:lstStyle/>
        <a:p>
          <a:endParaRPr lang="en-US"/>
        </a:p>
      </dgm:t>
    </dgm:pt>
    <dgm:pt modelId="{9B4CD935-D70A-464C-B68E-9A6C8C2FBB12}" type="sibTrans" cxnId="{047C280E-C96C-423A-B7F2-0BEA9672D861}">
      <dgm:prSet/>
      <dgm:spPr/>
      <dgm:t>
        <a:bodyPr/>
        <a:lstStyle/>
        <a:p>
          <a:endParaRPr lang="en-US"/>
        </a:p>
      </dgm:t>
    </dgm:pt>
    <dgm:pt modelId="{E3DC4C87-7981-4A1B-BBB9-7A10C0529A90}">
      <dgm:prSet custT="1"/>
      <dgm:spPr/>
      <dgm:t>
        <a:bodyPr/>
        <a:lstStyle/>
        <a:p>
          <a:pPr>
            <a:buFont typeface="Wingdings" panose="05000000000000000000" pitchFamily="2" charset="2"/>
            <a:buChar char=""/>
          </a:pPr>
          <a:r>
            <a:rPr lang="en-US" sz="1600"/>
            <a:t>Client Services update on IAG support	</a:t>
          </a:r>
        </a:p>
      </dgm:t>
    </dgm:pt>
    <dgm:pt modelId="{6BED8761-1968-48A2-9E2A-936C4B855E08}" type="parTrans" cxnId="{270D33E4-D040-42C7-9B2B-39825804106C}">
      <dgm:prSet/>
      <dgm:spPr/>
      <dgm:t>
        <a:bodyPr/>
        <a:lstStyle/>
        <a:p>
          <a:endParaRPr lang="en-US"/>
        </a:p>
      </dgm:t>
    </dgm:pt>
    <dgm:pt modelId="{81D73260-CD64-4647-AAE3-CCAF56B92FC2}" type="sibTrans" cxnId="{270D33E4-D040-42C7-9B2B-39825804106C}">
      <dgm:prSet/>
      <dgm:spPr/>
      <dgm:t>
        <a:bodyPr/>
        <a:lstStyle/>
        <a:p>
          <a:endParaRPr lang="en-US"/>
        </a:p>
      </dgm:t>
    </dgm:pt>
    <dgm:pt modelId="{C41E6AAF-B224-4FDE-93A8-5814A6696294}">
      <dgm:prSet custT="1"/>
      <dgm:spPr/>
      <dgm:t>
        <a:bodyPr/>
        <a:lstStyle/>
        <a:p>
          <a:pPr>
            <a:buFont typeface="Wingdings" panose="05000000000000000000" pitchFamily="2" charset="2"/>
            <a:buChar char=""/>
          </a:pPr>
          <a:r>
            <a:rPr lang="en-US" sz="1600"/>
            <a:t>MT Deep Dive – review Rescission results of 2025(2)</a:t>
          </a:r>
        </a:p>
      </dgm:t>
    </dgm:pt>
    <dgm:pt modelId="{C018AFFB-2A31-48EF-A9A2-683A97DD867D}" type="parTrans" cxnId="{C59F51C1-5658-423F-B365-B3868C2C6E02}">
      <dgm:prSet/>
      <dgm:spPr/>
      <dgm:t>
        <a:bodyPr/>
        <a:lstStyle/>
        <a:p>
          <a:endParaRPr lang="en-US"/>
        </a:p>
      </dgm:t>
    </dgm:pt>
    <dgm:pt modelId="{2C246102-62C5-4120-BCA1-F774E9566A5F}" type="sibTrans" cxnId="{C59F51C1-5658-423F-B365-B3868C2C6E02}">
      <dgm:prSet/>
      <dgm:spPr/>
      <dgm:t>
        <a:bodyPr/>
        <a:lstStyle/>
        <a:p>
          <a:endParaRPr lang="en-US"/>
        </a:p>
      </dgm:t>
    </dgm:pt>
    <dgm:pt modelId="{2B184DB0-E37F-43AB-A2E2-968B48DDB709}">
      <dgm:prSet custT="1"/>
      <dgm:spPr/>
      <dgm:t>
        <a:bodyPr/>
        <a:lstStyle/>
        <a:p>
          <a:pPr>
            <a:buFont typeface="Wingdings" panose="05000000000000000000" pitchFamily="2" charset="2"/>
            <a:buChar char=""/>
          </a:pPr>
          <a:r>
            <a:rPr lang="en-US" sz="1600" dirty="0"/>
            <a:t>MT Deep Dive – leveraging AI update</a:t>
          </a:r>
        </a:p>
      </dgm:t>
    </dgm:pt>
    <dgm:pt modelId="{1E386C0B-1A8E-47EE-AA37-C70754902933}" type="parTrans" cxnId="{CA35E265-6BCD-41D4-AE96-624E6DA43578}">
      <dgm:prSet/>
      <dgm:spPr/>
      <dgm:t>
        <a:bodyPr/>
        <a:lstStyle/>
        <a:p>
          <a:endParaRPr lang="en-US"/>
        </a:p>
      </dgm:t>
    </dgm:pt>
    <dgm:pt modelId="{D7AD0A34-40B4-44E6-950C-539B411AF16A}" type="sibTrans" cxnId="{CA35E265-6BCD-41D4-AE96-624E6DA43578}">
      <dgm:prSet/>
      <dgm:spPr/>
      <dgm:t>
        <a:bodyPr/>
        <a:lstStyle/>
        <a:p>
          <a:endParaRPr lang="en-US"/>
        </a:p>
      </dgm:t>
    </dgm:pt>
    <dgm:pt modelId="{49977BD4-7D4F-4009-9F39-E094B0614680}">
      <dgm:prSet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1600"/>
            <a:t>“data repository” options</a:t>
          </a:r>
        </a:p>
      </dgm:t>
    </dgm:pt>
    <dgm:pt modelId="{B3FC9293-E0CE-4312-85B8-703D306E797D}" type="parTrans" cxnId="{9542093D-CBFF-4203-9493-80F6B14C859A}">
      <dgm:prSet/>
      <dgm:spPr/>
      <dgm:t>
        <a:bodyPr/>
        <a:lstStyle/>
        <a:p>
          <a:endParaRPr lang="en-US"/>
        </a:p>
      </dgm:t>
    </dgm:pt>
    <dgm:pt modelId="{165A4AC7-74C8-4950-93CA-2C4902A6F0C4}" type="sibTrans" cxnId="{9542093D-CBFF-4203-9493-80F6B14C859A}">
      <dgm:prSet/>
      <dgm:spPr/>
      <dgm:t>
        <a:bodyPr/>
        <a:lstStyle/>
        <a:p>
          <a:endParaRPr lang="en-US"/>
        </a:p>
      </dgm:t>
    </dgm:pt>
    <dgm:pt modelId="{D62409ED-1767-4CF6-B736-0221AFEAA5E2}">
      <dgm:prSet custT="1"/>
      <dgm:spPr/>
      <dgm:t>
        <a:bodyPr/>
        <a:lstStyle/>
        <a:p>
          <a:pPr>
            <a:buFont typeface="Wingdings" panose="05000000000000000000" pitchFamily="2" charset="2"/>
            <a:buChar char=""/>
          </a:pPr>
          <a:r>
            <a:rPr lang="en-US" sz="1600" dirty="0"/>
            <a:t>Review of 2026 goals - checkpoint</a:t>
          </a:r>
        </a:p>
      </dgm:t>
    </dgm:pt>
    <dgm:pt modelId="{15953B79-C850-4C3D-A5F5-1EDE6D7DB824}" type="parTrans" cxnId="{8BF1042D-700F-4A84-8FAB-D3895BE99CEF}">
      <dgm:prSet/>
      <dgm:spPr/>
      <dgm:t>
        <a:bodyPr/>
        <a:lstStyle/>
        <a:p>
          <a:endParaRPr lang="en-US"/>
        </a:p>
      </dgm:t>
    </dgm:pt>
    <dgm:pt modelId="{9652C48B-FA25-43BE-B954-BB8509D59D50}" type="sibTrans" cxnId="{8BF1042D-700F-4A84-8FAB-D3895BE99CEF}">
      <dgm:prSet/>
      <dgm:spPr/>
      <dgm:t>
        <a:bodyPr/>
        <a:lstStyle/>
        <a:p>
          <a:endParaRPr lang="en-US"/>
        </a:p>
      </dgm:t>
    </dgm:pt>
    <dgm:pt modelId="{BD068890-9CDF-4598-AC4F-F71ADD1D1989}" type="pres">
      <dgm:prSet presAssocID="{DE4B9EAB-636A-44C0-B4F9-D4AE4F66DB43}" presName="linear" presStyleCnt="0">
        <dgm:presLayoutVars>
          <dgm:dir/>
          <dgm:animLvl val="lvl"/>
          <dgm:resizeHandles val="exact"/>
        </dgm:presLayoutVars>
      </dgm:prSet>
      <dgm:spPr/>
    </dgm:pt>
    <dgm:pt modelId="{DA3CA7F5-C711-4580-91F1-E9C6772A16A7}" type="pres">
      <dgm:prSet presAssocID="{FA84BF92-43C6-4E94-A77F-6263E68B6783}" presName="parentLin" presStyleCnt="0"/>
      <dgm:spPr/>
    </dgm:pt>
    <dgm:pt modelId="{18E20904-4337-4D49-878F-C6A3998E9768}" type="pres">
      <dgm:prSet presAssocID="{FA84BF92-43C6-4E94-A77F-6263E68B6783}" presName="parentLeftMargin" presStyleLbl="node1" presStyleIdx="0" presStyleCnt="1"/>
      <dgm:spPr/>
    </dgm:pt>
    <dgm:pt modelId="{4AA5C7B7-5B64-4F71-AB37-E39564456FAC}" type="pres">
      <dgm:prSet presAssocID="{FA84BF92-43C6-4E94-A77F-6263E68B6783}" presName="parentText" presStyleLbl="node1" presStyleIdx="0" presStyleCnt="1" custScaleX="148684" custScaleY="593434" custLinFactNeighborX="-100000" custLinFactNeighborY="-95008">
        <dgm:presLayoutVars>
          <dgm:chMax val="0"/>
          <dgm:bulletEnabled val="1"/>
        </dgm:presLayoutVars>
      </dgm:prSet>
      <dgm:spPr>
        <a:prstGeom prst="rect">
          <a:avLst/>
        </a:prstGeom>
      </dgm:spPr>
    </dgm:pt>
    <dgm:pt modelId="{84B8C849-306F-43E1-84B1-34177317591D}" type="pres">
      <dgm:prSet presAssocID="{FA84BF92-43C6-4E94-A77F-6263E68B6783}" presName="negativeSpace" presStyleCnt="0"/>
      <dgm:spPr/>
    </dgm:pt>
    <dgm:pt modelId="{5FD4668F-81DD-421E-9924-50274E363CDB}" type="pres">
      <dgm:prSet presAssocID="{FA84BF92-43C6-4E94-A77F-6263E68B6783}" presName="childText" presStyleLbl="conFgAcc1" presStyleIdx="0" presStyleCnt="1" custScaleY="106900" custLinFactY="3301" custLinFactNeighborY="100000">
        <dgm:presLayoutVars>
          <dgm:bulletEnabled val="1"/>
        </dgm:presLayoutVars>
      </dgm:prSet>
      <dgm:spPr/>
    </dgm:pt>
  </dgm:ptLst>
  <dgm:cxnLst>
    <dgm:cxn modelId="{A91A6600-7AC6-4C6D-94EF-BF86D438FC31}" type="presOf" srcId="{2B184DB0-E37F-43AB-A2E2-968B48DDB709}" destId="{5FD4668F-81DD-421E-9924-50274E363CDB}" srcOrd="0" destOrd="13" presId="urn:microsoft.com/office/officeart/2005/8/layout/list1"/>
    <dgm:cxn modelId="{AC380B04-5B06-45ED-8A04-33658936DD18}" srcId="{E061A70A-9959-4F1B-B68C-291F8C023165}" destId="{E1AD546D-5D2D-4DFF-A650-65A33AB3923A}" srcOrd="2" destOrd="0" parTransId="{BD86418F-A8AC-42D3-8075-5CA6B4E00A8C}" sibTransId="{ECD712F0-024C-4463-AD29-BC690FBDCC28}"/>
    <dgm:cxn modelId="{047C280E-C96C-423A-B7F2-0BEA9672D861}" srcId="{1E948B1D-7E2E-4107-98E2-81DAA35EDEC3}" destId="{F05D42A3-9BE1-4706-B59E-37CCBA2DBC95}" srcOrd="1" destOrd="0" parTransId="{80D03DF5-D184-4460-B06E-279783964BB4}" sibTransId="{9B4CD935-D70A-464C-B68E-9A6C8C2FBB12}"/>
    <dgm:cxn modelId="{60EBE617-0260-4543-A97D-9CAD38FC059D}" type="presOf" srcId="{0267C196-8A0E-4477-8ADA-9A8263543F8A}" destId="{5FD4668F-81DD-421E-9924-50274E363CDB}" srcOrd="0" destOrd="2" presId="urn:microsoft.com/office/officeart/2005/8/layout/list1"/>
    <dgm:cxn modelId="{8BF1042D-700F-4A84-8FAB-D3895BE99CEF}" srcId="{FA84BF92-43C6-4E94-A77F-6263E68B6783}" destId="{D62409ED-1767-4CF6-B736-0221AFEAA5E2}" srcOrd="5" destOrd="0" parTransId="{15953B79-C850-4C3D-A5F5-1EDE6D7DB824}" sibTransId="{9652C48B-FA25-43BE-B954-BB8509D59D50}"/>
    <dgm:cxn modelId="{D5304837-5CDE-41A0-AE3D-2219D18CC9F3}" srcId="{DC6638E4-C934-442B-9486-32BCEBBF301B}" destId="{E061A70A-9959-4F1B-B68C-291F8C023165}" srcOrd="3" destOrd="0" parTransId="{9F134EEC-9050-498E-9FEF-837EA2A6BD75}" sibTransId="{0D6B6ADF-3B51-4795-A336-7F3E879E365D}"/>
    <dgm:cxn modelId="{9542093D-CBFF-4203-9493-80F6B14C859A}" srcId="{2B184DB0-E37F-43AB-A2E2-968B48DDB709}" destId="{49977BD4-7D4F-4009-9F39-E094B0614680}" srcOrd="0" destOrd="0" parTransId="{B3FC9293-E0CE-4312-85B8-703D306E797D}" sibTransId="{165A4AC7-74C8-4950-93CA-2C4902A6F0C4}"/>
    <dgm:cxn modelId="{EB7F435D-3C5E-462F-86ED-3DC70429768B}" type="presOf" srcId="{1E948B1D-7E2E-4107-98E2-81DAA35EDEC3}" destId="{5FD4668F-81DD-421E-9924-50274E363CDB}" srcOrd="0" destOrd="8" presId="urn:microsoft.com/office/officeart/2005/8/layout/list1"/>
    <dgm:cxn modelId="{CA35E265-6BCD-41D4-AE96-624E6DA43578}" srcId="{FA84BF92-43C6-4E94-A77F-6263E68B6783}" destId="{2B184DB0-E37F-43AB-A2E2-968B48DDB709}" srcOrd="4" destOrd="0" parTransId="{1E386C0B-1A8E-47EE-AA37-C70754902933}" sibTransId="{D7AD0A34-40B4-44E6-950C-539B411AF16A}"/>
    <dgm:cxn modelId="{48CDAB66-C449-4CA5-A616-F75EF5A76F89}" type="presOf" srcId="{E061A70A-9959-4F1B-B68C-291F8C023165}" destId="{5FD4668F-81DD-421E-9924-50274E363CDB}" srcOrd="0" destOrd="4" presId="urn:microsoft.com/office/officeart/2005/8/layout/list1"/>
    <dgm:cxn modelId="{87D40C69-9DED-461F-AC5E-3B4346138C11}" srcId="{FA84BF92-43C6-4E94-A77F-6263E68B6783}" destId="{DC6638E4-C934-442B-9486-32BCEBBF301B}" srcOrd="0" destOrd="0" parTransId="{D35C198F-F7DC-4702-93DD-583773403FD3}" sibTransId="{A897E1DC-AAB6-45CD-AB35-A97960EB471B}"/>
    <dgm:cxn modelId="{A586FD6A-349E-40E9-B9CC-DA763574AAA9}" srcId="{E061A70A-9959-4F1B-B68C-291F8C023165}" destId="{1D22497F-6E83-478C-B4BC-4E7C29826D9E}" srcOrd="1" destOrd="0" parTransId="{72A76AE9-82DE-420B-A27F-DE07161B6AD1}" sibTransId="{7DA727DC-0EAC-4720-B388-4E0CBB5E5B8C}"/>
    <dgm:cxn modelId="{92109F6D-929D-409A-A436-72356B1E37DB}" type="presOf" srcId="{E1AD546D-5D2D-4DFF-A650-65A33AB3923A}" destId="{5FD4668F-81DD-421E-9924-50274E363CDB}" srcOrd="0" destOrd="7" presId="urn:microsoft.com/office/officeart/2005/8/layout/list1"/>
    <dgm:cxn modelId="{E030967B-3B48-44AA-80A1-2609111BDECE}" type="presOf" srcId="{E3DC4C87-7981-4A1B-BBB9-7A10C0529A90}" destId="{5FD4668F-81DD-421E-9924-50274E363CDB}" srcOrd="0" destOrd="11" presId="urn:microsoft.com/office/officeart/2005/8/layout/list1"/>
    <dgm:cxn modelId="{B568F27B-0E85-4EAC-B2DE-81C9E77FC4FB}" srcId="{DE4B9EAB-636A-44C0-B4F9-D4AE4F66DB43}" destId="{FA84BF92-43C6-4E94-A77F-6263E68B6783}" srcOrd="0" destOrd="0" parTransId="{AC2F3C19-8AC1-497A-9C58-F4EC2BFCFF7F}" sibTransId="{9D7AE265-07BF-4007-A381-FB05BD763012}"/>
    <dgm:cxn modelId="{5D95057F-FC9B-4DF2-8F40-8385C94AB8FF}" type="presOf" srcId="{DC6638E4-C934-442B-9486-32BCEBBF301B}" destId="{5FD4668F-81DD-421E-9924-50274E363CDB}" srcOrd="0" destOrd="0" presId="urn:microsoft.com/office/officeart/2005/8/layout/list1"/>
    <dgm:cxn modelId="{04EE2680-57F1-4D4C-982B-4606C46493AC}" type="presOf" srcId="{F05D42A3-9BE1-4706-B59E-37CCBA2DBC95}" destId="{5FD4668F-81DD-421E-9924-50274E363CDB}" srcOrd="0" destOrd="10" presId="urn:microsoft.com/office/officeart/2005/8/layout/list1"/>
    <dgm:cxn modelId="{7C077A91-4F2A-42DF-B3E4-E09F87A24957}" type="presOf" srcId="{EC408F7A-1CA9-4D4D-8322-1E99B4D50B7F}" destId="{5FD4668F-81DD-421E-9924-50274E363CDB}" srcOrd="0" destOrd="3" presId="urn:microsoft.com/office/officeart/2005/8/layout/list1"/>
    <dgm:cxn modelId="{6AF90C9E-C75B-4D77-AFC8-F23BFFA874A3}" srcId="{FA84BF92-43C6-4E94-A77F-6263E68B6783}" destId="{1E948B1D-7E2E-4107-98E2-81DAA35EDEC3}" srcOrd="1" destOrd="0" parTransId="{2FA9DB3A-CB30-428D-81AD-ABFB680D105B}" sibTransId="{93CEFA76-68D8-4D1A-85FD-3691026BC1CF}"/>
    <dgm:cxn modelId="{BD01EFA7-F941-4116-9235-F876BAC8AC7F}" type="presOf" srcId="{C41E6AAF-B224-4FDE-93A8-5814A6696294}" destId="{5FD4668F-81DD-421E-9924-50274E363CDB}" srcOrd="0" destOrd="12" presId="urn:microsoft.com/office/officeart/2005/8/layout/list1"/>
    <dgm:cxn modelId="{B9B37FAA-85A5-40CD-B07A-8A5F9FED8BBD}" type="presOf" srcId="{1D22497F-6E83-478C-B4BC-4E7C29826D9E}" destId="{5FD4668F-81DD-421E-9924-50274E363CDB}" srcOrd="0" destOrd="6" presId="urn:microsoft.com/office/officeart/2005/8/layout/list1"/>
    <dgm:cxn modelId="{6176A6AD-38DE-424F-90F1-46F97B2D116B}" srcId="{DC6638E4-C934-442B-9486-32BCEBBF301B}" destId="{EC408F7A-1CA9-4D4D-8322-1E99B4D50B7F}" srcOrd="2" destOrd="0" parTransId="{77E5635D-D3E5-4112-AE93-A5CC981874C7}" sibTransId="{235B2318-9DEC-4F3C-B1FB-93AEEE869489}"/>
    <dgm:cxn modelId="{15A039B3-CED3-432A-AF2A-1B39FE81E909}" srcId="{DC6638E4-C934-442B-9486-32BCEBBF301B}" destId="{07A19F80-86E1-4169-A94E-EC91297D3A74}" srcOrd="0" destOrd="0" parTransId="{161D7737-1F69-4575-9F99-8A8E1205607B}" sibTransId="{6C5ED42C-9DAB-40D6-BB77-D075BA76D919}"/>
    <dgm:cxn modelId="{ABD896B8-F71C-4503-89C9-B947AB55ECB8}" type="presOf" srcId="{D8106045-C2BD-45F3-8E7E-F57FA7B1DF31}" destId="{5FD4668F-81DD-421E-9924-50274E363CDB}" srcOrd="0" destOrd="16" presId="urn:microsoft.com/office/officeart/2005/8/layout/list1"/>
    <dgm:cxn modelId="{CA6720BC-2B64-47AD-AA8B-B0A43C19D291}" srcId="{FA84BF92-43C6-4E94-A77F-6263E68B6783}" destId="{D8106045-C2BD-45F3-8E7E-F57FA7B1DF31}" srcOrd="6" destOrd="0" parTransId="{0BB81608-2D1C-44FA-8B2A-329EC9C21E3A}" sibTransId="{4C151C25-BF57-4453-A64F-3DFBC8CCFA34}"/>
    <dgm:cxn modelId="{9CC215C0-A380-475C-9FC8-0AB8724BC522}" srcId="{E061A70A-9959-4F1B-B68C-291F8C023165}" destId="{D4E92195-A5F0-41A1-AAC2-3EF94B10AEF0}" srcOrd="0" destOrd="0" parTransId="{6BA40500-A57F-4FCF-821E-4BF8827C47ED}" sibTransId="{8019789C-C671-4C85-8D81-51D1BE19FE35}"/>
    <dgm:cxn modelId="{C59F51C1-5658-423F-B365-B3868C2C6E02}" srcId="{FA84BF92-43C6-4E94-A77F-6263E68B6783}" destId="{C41E6AAF-B224-4FDE-93A8-5814A6696294}" srcOrd="3" destOrd="0" parTransId="{C018AFFB-2A31-48EF-A9A2-683A97DD867D}" sibTransId="{2C246102-62C5-4120-BCA1-F774E9566A5F}"/>
    <dgm:cxn modelId="{44F704C3-E7B6-4DD3-B82F-1CD3FD7D241B}" type="presOf" srcId="{FA84BF92-43C6-4E94-A77F-6263E68B6783}" destId="{18E20904-4337-4D49-878F-C6A3998E9768}" srcOrd="0" destOrd="0" presId="urn:microsoft.com/office/officeart/2005/8/layout/list1"/>
    <dgm:cxn modelId="{9DB9A3D4-D7B9-4143-BF43-624E12E488DD}" type="presOf" srcId="{E0F46575-EE2F-43BC-8DF1-D7DE4BC7B3A4}" destId="{5FD4668F-81DD-421E-9924-50274E363CDB}" srcOrd="0" destOrd="9" presId="urn:microsoft.com/office/officeart/2005/8/layout/list1"/>
    <dgm:cxn modelId="{F64278D7-74E4-4C3A-B4C8-AEA9A351E819}" type="presOf" srcId="{DE4B9EAB-636A-44C0-B4F9-D4AE4F66DB43}" destId="{BD068890-9CDF-4598-AC4F-F71ADD1D1989}" srcOrd="0" destOrd="0" presId="urn:microsoft.com/office/officeart/2005/8/layout/list1"/>
    <dgm:cxn modelId="{7C9DACD7-F9C3-4C47-B855-C2BB6F6A203D}" type="presOf" srcId="{D4E92195-A5F0-41A1-AAC2-3EF94B10AEF0}" destId="{5FD4668F-81DD-421E-9924-50274E363CDB}" srcOrd="0" destOrd="5" presId="urn:microsoft.com/office/officeart/2005/8/layout/list1"/>
    <dgm:cxn modelId="{270D33E4-D040-42C7-9B2B-39825804106C}" srcId="{FA84BF92-43C6-4E94-A77F-6263E68B6783}" destId="{E3DC4C87-7981-4A1B-BBB9-7A10C0529A90}" srcOrd="2" destOrd="0" parTransId="{6BED8761-1968-48A2-9E2A-936C4B855E08}" sibTransId="{81D73260-CD64-4647-AAE3-CCAF56B92FC2}"/>
    <dgm:cxn modelId="{9DD607E5-1E0A-440B-9092-EA248DE160C7}" srcId="{1E948B1D-7E2E-4107-98E2-81DAA35EDEC3}" destId="{E0F46575-EE2F-43BC-8DF1-D7DE4BC7B3A4}" srcOrd="0" destOrd="0" parTransId="{D73871BF-B7E9-431A-9A03-110F851BE4CA}" sibTransId="{B2535DAC-1E81-45D3-9CD2-2D6C2B82244D}"/>
    <dgm:cxn modelId="{E79CB9E5-BC20-44DC-BAC7-FE6E7F07DFE5}" srcId="{DC6638E4-C934-442B-9486-32BCEBBF301B}" destId="{0267C196-8A0E-4477-8ADA-9A8263543F8A}" srcOrd="1" destOrd="0" parTransId="{C2B1591B-F51C-4AEA-8A5D-BB84D5D58857}" sibTransId="{B947C755-64E5-42EF-A899-7C9C6EC9BB36}"/>
    <dgm:cxn modelId="{19AAE0EB-DE8F-4B3B-8F68-8CA868456F73}" type="presOf" srcId="{D62409ED-1767-4CF6-B736-0221AFEAA5E2}" destId="{5FD4668F-81DD-421E-9924-50274E363CDB}" srcOrd="0" destOrd="15" presId="urn:microsoft.com/office/officeart/2005/8/layout/list1"/>
    <dgm:cxn modelId="{A6FA55F7-C896-48BE-ABCF-212C0808F4A6}" type="presOf" srcId="{07A19F80-86E1-4169-A94E-EC91297D3A74}" destId="{5FD4668F-81DD-421E-9924-50274E363CDB}" srcOrd="0" destOrd="1" presId="urn:microsoft.com/office/officeart/2005/8/layout/list1"/>
    <dgm:cxn modelId="{78E730F9-8045-4EF3-ACE6-92F4D1C32915}" type="presOf" srcId="{FA84BF92-43C6-4E94-A77F-6263E68B6783}" destId="{4AA5C7B7-5B64-4F71-AB37-E39564456FAC}" srcOrd="1" destOrd="0" presId="urn:microsoft.com/office/officeart/2005/8/layout/list1"/>
    <dgm:cxn modelId="{584A12FE-8BD9-48D2-9C28-53AE695281DB}" type="presOf" srcId="{49977BD4-7D4F-4009-9F39-E094B0614680}" destId="{5FD4668F-81DD-421E-9924-50274E363CDB}" srcOrd="0" destOrd="14" presId="urn:microsoft.com/office/officeart/2005/8/layout/list1"/>
    <dgm:cxn modelId="{DFD6AB6E-E3B9-455B-BB7A-842CFC9BBEBB}" type="presParOf" srcId="{BD068890-9CDF-4598-AC4F-F71ADD1D1989}" destId="{DA3CA7F5-C711-4580-91F1-E9C6772A16A7}" srcOrd="0" destOrd="0" presId="urn:microsoft.com/office/officeart/2005/8/layout/list1"/>
    <dgm:cxn modelId="{6FCAC731-F8D6-4405-A68F-A6C397D466FC}" type="presParOf" srcId="{DA3CA7F5-C711-4580-91F1-E9C6772A16A7}" destId="{18E20904-4337-4D49-878F-C6A3998E9768}" srcOrd="0" destOrd="0" presId="urn:microsoft.com/office/officeart/2005/8/layout/list1"/>
    <dgm:cxn modelId="{8EFCB52C-811E-476C-B9E2-40DDEB3EB7A1}" type="presParOf" srcId="{DA3CA7F5-C711-4580-91F1-E9C6772A16A7}" destId="{4AA5C7B7-5B64-4F71-AB37-E39564456FAC}" srcOrd="1" destOrd="0" presId="urn:microsoft.com/office/officeart/2005/8/layout/list1"/>
    <dgm:cxn modelId="{901B36C9-52B0-43A9-9C69-A7789E82D2C3}" type="presParOf" srcId="{BD068890-9CDF-4598-AC4F-F71ADD1D1989}" destId="{84B8C849-306F-43E1-84B1-34177317591D}" srcOrd="1" destOrd="0" presId="urn:microsoft.com/office/officeart/2005/8/layout/list1"/>
    <dgm:cxn modelId="{4C5FCDB1-7225-4BE9-B8C6-867F8234401E}" type="presParOf" srcId="{BD068890-9CDF-4598-AC4F-F71ADD1D1989}" destId="{5FD4668F-81DD-421E-9924-50274E363CDB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E172B9-01B0-436D-9684-1CCC8FA3FE5C}">
      <dsp:nvSpPr>
        <dsp:cNvPr id="0" name=""/>
        <dsp:cNvSpPr/>
      </dsp:nvSpPr>
      <dsp:spPr>
        <a:xfrm>
          <a:off x="0" y="205512"/>
          <a:ext cx="10774411" cy="323409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8526" tIns="147629" rIns="928526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400" kern="1200" dirty="0">
            <a:latin typeface="Arial Rounded MT Bold" panose="020F0704030504030204" pitchFamily="34" charset="0"/>
          </a:endParaRPr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None/>
          </a:pPr>
          <a:endParaRPr lang="en-US" sz="800" b="0" kern="1200" dirty="0"/>
        </a:p>
        <a:p>
          <a:pPr marL="57150" lvl="1" indent="-57150" algn="just" defTabSz="2222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endParaRPr lang="en-US" sz="500" b="0" u="sng" kern="1200" dirty="0"/>
        </a:p>
        <a:p>
          <a:pPr marL="285750" lvl="1" indent="-285750" algn="just" defTabSz="1422400">
            <a:lnSpc>
              <a:spcPct val="100000"/>
            </a:lnSpc>
            <a:spcBef>
              <a:spcPct val="0"/>
            </a:spcBef>
            <a:spcAft>
              <a:spcPts val="1200"/>
            </a:spcAft>
            <a:buFontTx/>
            <a:buNone/>
          </a:pPr>
          <a:r>
            <a:rPr lang="en-US" sz="3200" b="1" kern="1200" dirty="0">
              <a:solidFill>
                <a:schemeClr val="tx1"/>
              </a:solidFill>
            </a:rPr>
            <a:t>TDTMS Met on September 21st</a:t>
          </a:r>
        </a:p>
        <a:p>
          <a:pPr marL="228600" lvl="1" indent="-228600" algn="l" defTabSz="889000">
            <a:lnSpc>
              <a:spcPct val="100000"/>
            </a:lnSpc>
            <a:spcBef>
              <a:spcPct val="0"/>
            </a:spcBef>
            <a:spcAft>
              <a:spcPts val="600"/>
            </a:spcAft>
            <a:buFont typeface="Arial" panose="020B0604020202020204" pitchFamily="34" charset="0"/>
            <a:buChar char="•"/>
          </a:pPr>
          <a:r>
            <a:rPr lang="en-US" sz="2000" b="0" u="none" kern="1200" dirty="0">
              <a:solidFill>
                <a:schemeClr val="tx1"/>
              </a:solidFill>
            </a:rPr>
            <a:t>IT Report &amp; SLAs</a:t>
          </a:r>
        </a:p>
        <a:p>
          <a:pPr marL="457200" lvl="2" indent="-228600" algn="l" defTabSz="889000">
            <a:lnSpc>
              <a:spcPct val="100000"/>
            </a:lnSpc>
            <a:spcBef>
              <a:spcPct val="0"/>
            </a:spcBef>
            <a:spcAft>
              <a:spcPts val="600"/>
            </a:spcAft>
            <a:buFont typeface="Arial" panose="020B0604020202020204" pitchFamily="34" charset="0"/>
            <a:buChar char="•"/>
          </a:pPr>
          <a:r>
            <a:rPr lang="en-US" sz="2000" b="0" u="none" kern="1200" dirty="0">
              <a:solidFill>
                <a:schemeClr val="tx1"/>
              </a:solidFill>
            </a:rPr>
            <a:t>Digital Certificate Issue 9/9</a:t>
          </a:r>
        </a:p>
        <a:p>
          <a:pPr marL="457200" lvl="2" indent="-228600" algn="l" defTabSz="889000">
            <a:lnSpc>
              <a:spcPct val="100000"/>
            </a:lnSpc>
            <a:spcBef>
              <a:spcPct val="0"/>
            </a:spcBef>
            <a:spcAft>
              <a:spcPts val="600"/>
            </a:spcAft>
            <a:buFont typeface="Arial" panose="020B0604020202020204" pitchFamily="34" charset="0"/>
            <a:buChar char="•"/>
          </a:pPr>
          <a:r>
            <a:rPr lang="en-US" sz="2000" b="0" u="none" kern="1200" dirty="0">
              <a:solidFill>
                <a:schemeClr val="tx1"/>
              </a:solidFill>
            </a:rPr>
            <a:t>Discussed at TWG 9/24 – cert revocation list refresh issue thus not allowing users access – issued cleared by 2:00 PM</a:t>
          </a:r>
        </a:p>
        <a:p>
          <a:pPr marL="228600" lvl="1" indent="-228600" algn="l" defTabSz="889000">
            <a:lnSpc>
              <a:spcPct val="100000"/>
            </a:lnSpc>
            <a:spcBef>
              <a:spcPct val="0"/>
            </a:spcBef>
            <a:spcAft>
              <a:spcPts val="600"/>
            </a:spcAft>
            <a:buFont typeface="Arial" panose="020B0604020202020204" pitchFamily="34" charset="0"/>
            <a:buChar char="•"/>
          </a:pPr>
          <a:r>
            <a:rPr lang="en-US" sz="2000" b="0" u="none" kern="1200" dirty="0">
              <a:solidFill>
                <a:schemeClr val="tx1"/>
              </a:solidFill>
            </a:rPr>
            <a:t>2027 SLAs</a:t>
          </a:r>
        </a:p>
        <a:p>
          <a:pPr marL="457200" lvl="2" indent="-228600" algn="l" defTabSz="889000">
            <a:lnSpc>
              <a:spcPct val="100000"/>
            </a:lnSpc>
            <a:spcBef>
              <a:spcPct val="0"/>
            </a:spcBef>
            <a:spcAft>
              <a:spcPts val="600"/>
            </a:spcAft>
            <a:buFont typeface="Arial" panose="020B0604020202020204" pitchFamily="34" charset="0"/>
            <a:buChar char="•"/>
          </a:pPr>
          <a:r>
            <a:rPr lang="en-US" sz="2000" b="0" u="none" kern="1200" dirty="0">
              <a:solidFill>
                <a:schemeClr val="tx1"/>
              </a:solidFill>
            </a:rPr>
            <a:t>Market Data Transparency SLAs – now owned by Jamie Lavas’ team </a:t>
          </a:r>
        </a:p>
        <a:p>
          <a:pPr marL="457200" lvl="2" indent="-228600" algn="l" defTabSz="889000">
            <a:lnSpc>
              <a:spcPct val="100000"/>
            </a:lnSpc>
            <a:spcBef>
              <a:spcPct val="0"/>
            </a:spcBef>
            <a:spcAft>
              <a:spcPts val="600"/>
            </a:spcAft>
            <a:buFont typeface="Arial" panose="020B0604020202020204" pitchFamily="34" charset="0"/>
            <a:buChar char="•"/>
          </a:pPr>
          <a:r>
            <a:rPr lang="en-US" sz="2000" b="0" u="none" kern="1200" dirty="0">
              <a:solidFill>
                <a:schemeClr val="tx1"/>
              </a:solidFill>
            </a:rPr>
            <a:t>Which working group will have purview?  TWG or TDTMS?</a:t>
          </a:r>
        </a:p>
        <a:p>
          <a:pPr marL="171450" lvl="1" indent="-171450" algn="l" defTabSz="800100">
            <a:lnSpc>
              <a:spcPct val="100000"/>
            </a:lnSpc>
            <a:spcBef>
              <a:spcPct val="0"/>
            </a:spcBef>
            <a:spcAft>
              <a:spcPts val="600"/>
            </a:spcAft>
            <a:buFont typeface="Arial" panose="020B0604020202020204" pitchFamily="34" charset="0"/>
            <a:buChar char="•"/>
          </a:pPr>
          <a:endParaRPr lang="en-US" sz="1800" b="0" u="none" kern="1200" dirty="0">
            <a:solidFill>
              <a:schemeClr val="tx1"/>
            </a:solidFill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000" kern="1200" dirty="0">
            <a:solidFill>
              <a:schemeClr val="tx1"/>
            </a:solidFill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en-US" sz="2000" kern="1200" dirty="0">
            <a:solidFill>
              <a:schemeClr val="tx1"/>
            </a:solidFill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</dsp:txBody>
      <dsp:txXfrm>
        <a:off x="0" y="205512"/>
        <a:ext cx="10774411" cy="3234099"/>
      </dsp:txXfrm>
    </dsp:sp>
    <dsp:sp modelId="{4FC84B32-D1CC-469D-BDF0-F53E02EEAA9C}">
      <dsp:nvSpPr>
        <dsp:cNvPr id="0" name=""/>
        <dsp:cNvSpPr/>
      </dsp:nvSpPr>
      <dsp:spPr>
        <a:xfrm>
          <a:off x="0" y="0"/>
          <a:ext cx="11435841" cy="56542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16543" tIns="0" rIns="316543" bIns="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600" kern="1200" dirty="0">
            <a:latin typeface="Arial Rounded MT Bold" panose="020F0704030504030204" pitchFamily="34" charset="0"/>
          </a:endParaRPr>
        </a:p>
      </dsp:txBody>
      <dsp:txXfrm>
        <a:off x="0" y="0"/>
        <a:ext cx="11435841" cy="56542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E172B9-01B0-436D-9684-1CCC8FA3FE5C}">
      <dsp:nvSpPr>
        <dsp:cNvPr id="0" name=""/>
        <dsp:cNvSpPr/>
      </dsp:nvSpPr>
      <dsp:spPr>
        <a:xfrm>
          <a:off x="0" y="11588"/>
          <a:ext cx="11606947" cy="502141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0828" tIns="154460" rIns="900828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400" kern="1200" dirty="0">
            <a:latin typeface="Arial Rounded MT Bold" panose="020F0704030504030204" pitchFamily="34" charset="0"/>
          </a:endParaRPr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None/>
          </a:pPr>
          <a:endParaRPr lang="en-US" sz="800" b="0" kern="1200" dirty="0"/>
        </a:p>
        <a:p>
          <a:pPr marL="57150" lvl="1" indent="-57150" algn="just" defTabSz="222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500" b="0" u="sng" kern="1200" dirty="0">
            <a:solidFill>
              <a:schemeClr val="tx1"/>
            </a:solidFill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+mj-lt"/>
            <a:buAutoNum type="arabicPeriod"/>
          </a:pPr>
          <a:endParaRPr lang="en-US" sz="1300" kern="1200" dirty="0">
            <a:latin typeface="+mn-lt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+mj-lt"/>
            <a:buAutoNum type="arabicPeriod"/>
          </a:pPr>
          <a:endParaRPr lang="en-US" sz="1300" kern="1200" dirty="0">
            <a:latin typeface="+mn-lt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+mj-lt"/>
            <a:buAutoNum type="arabicPeriod"/>
          </a:pPr>
          <a:endParaRPr lang="en-US" sz="1300" kern="1200" dirty="0">
            <a:latin typeface="+mn-lt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+mj-lt"/>
            <a:buAutoNum type="arabicPeriod"/>
          </a:pPr>
          <a:endParaRPr lang="en-US" sz="1300" kern="1200" dirty="0">
            <a:latin typeface="+mn-lt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+mj-lt"/>
            <a:buAutoNum type="arabicPeriod"/>
          </a:pPr>
          <a:endParaRPr lang="en-US" sz="1300" kern="1200" dirty="0">
            <a:latin typeface="+mn-lt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+mj-lt"/>
            <a:buAutoNum type="arabicPeriod"/>
          </a:pPr>
          <a:endParaRPr lang="en-US" sz="1300" kern="1200" dirty="0">
            <a:latin typeface="+mn-lt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+mj-lt"/>
            <a:buAutoNum type="arabicPeriod"/>
          </a:pPr>
          <a:endParaRPr lang="en-US" sz="1300" kern="1200" dirty="0">
            <a:latin typeface="+mn-lt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+mj-lt"/>
            <a:buAutoNum type="arabicPeriod"/>
          </a:pPr>
          <a:endParaRPr lang="en-US" sz="1300" b="0" kern="1200" dirty="0">
            <a:solidFill>
              <a:schemeClr val="tx1"/>
            </a:solidFill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+mj-lt"/>
            <a:buAutoNum type="arabicPeriod"/>
          </a:pPr>
          <a:endParaRPr lang="en-US" sz="1300" b="0" kern="1200" dirty="0">
            <a:solidFill>
              <a:schemeClr val="tx1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1600" b="1" kern="1200" dirty="0"/>
            <a:t>Client Services – Market Participant Service Portal (MPSP) – </a:t>
          </a:r>
          <a:r>
            <a:rPr lang="en-US" sz="1600" kern="1200" dirty="0"/>
            <a:t>as described as part of the “blob” of access strategy for market participants with the goal of “one stop shopping” for stakeholders:  ERCOT data/access, MPSP:  Service Now, Batch Zero, </a:t>
          </a:r>
          <a:r>
            <a:rPr lang="en-US" sz="1600" kern="1200" dirty="0" err="1"/>
            <a:t>etc</a:t>
          </a:r>
          <a:r>
            <a:rPr lang="en-US" sz="1600" kern="1200" dirty="0"/>
            <a:t> with a single sign on.  </a:t>
          </a:r>
          <a:endParaRPr lang="en-US" sz="1600" b="0" kern="1200" dirty="0">
            <a:solidFill>
              <a:schemeClr val="tx1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1600" kern="1200" dirty="0"/>
            <a:t>Once this project completes, this will drive future projects such as the </a:t>
          </a:r>
          <a:r>
            <a:rPr lang="en-US" sz="1600" b="1" kern="1200" dirty="0"/>
            <a:t>MarkeTrak and </a:t>
          </a:r>
          <a:r>
            <a:rPr lang="en-US" sz="1600" b="1" kern="1200" dirty="0" err="1"/>
            <a:t>FlighTrak</a:t>
          </a:r>
          <a:r>
            <a:rPr lang="en-US" sz="1600" b="1" kern="1200" dirty="0"/>
            <a:t> alternative platform.  </a:t>
          </a:r>
          <a:endParaRPr lang="en-US" sz="1600" b="0" kern="1200" dirty="0">
            <a:solidFill>
              <a:schemeClr val="tx1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Char char=""/>
          </a:pPr>
          <a:r>
            <a:rPr lang="en-US" sz="1600" b="1" kern="1200" dirty="0"/>
            <a:t>New Listserv Platform – </a:t>
          </a:r>
          <a:r>
            <a:rPr lang="en-US" sz="1600" kern="1200" dirty="0"/>
            <a:t>Shawn Scott will be the ERCOT owner for the new Listserv platform under Jamie Lavas.  Updates will likely be presented during TWG meetings.</a:t>
          </a:r>
          <a:endParaRPr lang="en-US" sz="1600" b="0" kern="1200" dirty="0">
            <a:solidFill>
              <a:schemeClr val="tx1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Char char=""/>
          </a:pPr>
          <a:r>
            <a:rPr lang="en-US" sz="1600" b="1" kern="1200" dirty="0">
              <a:solidFill>
                <a:schemeClr val="tx1"/>
              </a:solidFill>
            </a:rPr>
            <a:t>“Data Dump” for MT Analysis – </a:t>
          </a:r>
          <a:r>
            <a:rPr lang="en-US" sz="1600" b="0" kern="1200" dirty="0">
              <a:solidFill>
                <a:schemeClr val="tx1"/>
              </a:solidFill>
            </a:rPr>
            <a:t>two options:  posting public report to Retail Operations page on ercot.com or SCR (</a:t>
          </a:r>
          <a:r>
            <a:rPr lang="en-US" sz="1600" b="0" kern="1200" dirty="0" err="1">
              <a:solidFill>
                <a:schemeClr val="tx1"/>
              </a:solidFill>
            </a:rPr>
            <a:t>emil</a:t>
          </a:r>
          <a:r>
            <a:rPr lang="en-US" sz="1600" b="0" kern="1200" dirty="0">
              <a:solidFill>
                <a:schemeClr val="tx1"/>
              </a:solidFill>
            </a:rPr>
            <a:t>)</a:t>
          </a:r>
          <a:endParaRPr lang="en-US" sz="1600" b="1" kern="1200" dirty="0">
            <a:solidFill>
              <a:schemeClr val="tx1"/>
            </a:solidFill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ü"/>
          </a:pPr>
          <a:endParaRPr lang="en-US" sz="2000" b="0" kern="1200" dirty="0">
            <a:solidFill>
              <a:schemeClr val="tx1"/>
            </a:solidFill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None/>
          </a:pPr>
          <a:endParaRPr lang="en-US" sz="2000" b="0" kern="1200" dirty="0">
            <a:solidFill>
              <a:schemeClr val="tx1"/>
            </a:solidFill>
          </a:endParaRPr>
        </a:p>
      </dsp:txBody>
      <dsp:txXfrm>
        <a:off x="0" y="11588"/>
        <a:ext cx="11606947" cy="5021414"/>
      </dsp:txXfrm>
    </dsp:sp>
    <dsp:sp modelId="{4FC84B32-D1CC-469D-BDF0-F53E02EEAA9C}">
      <dsp:nvSpPr>
        <dsp:cNvPr id="0" name=""/>
        <dsp:cNvSpPr/>
      </dsp:nvSpPr>
      <dsp:spPr>
        <a:xfrm>
          <a:off x="0" y="0"/>
          <a:ext cx="11094707" cy="59159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7100" tIns="0" rIns="307100" bIns="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kern="1200" dirty="0"/>
            <a:t>ERCOT IT Projects </a:t>
          </a:r>
          <a:endParaRPr lang="en-US" sz="2600" kern="1200" dirty="0">
            <a:solidFill>
              <a:schemeClr val="bg1"/>
            </a:solidFill>
            <a:latin typeface="Arial Rounded MT Bold" panose="020F0704030504030204" pitchFamily="34" charset="0"/>
          </a:endParaRPr>
        </a:p>
      </dsp:txBody>
      <dsp:txXfrm>
        <a:off x="0" y="0"/>
        <a:ext cx="11094707" cy="59159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23D481-9199-48AE-B414-3BBAFA6E985F}">
      <dsp:nvSpPr>
        <dsp:cNvPr id="0" name=""/>
        <dsp:cNvSpPr/>
      </dsp:nvSpPr>
      <dsp:spPr>
        <a:xfrm>
          <a:off x="3925062" y="481007"/>
          <a:ext cx="1274178" cy="127441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91A96E0-0B3B-4BC3-B5ED-69424195243D}">
      <dsp:nvSpPr>
        <dsp:cNvPr id="0" name=""/>
        <dsp:cNvSpPr/>
      </dsp:nvSpPr>
      <dsp:spPr>
        <a:xfrm>
          <a:off x="3967369" y="523495"/>
          <a:ext cx="1189564" cy="1189437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/>
            <a:t>MarkeTrak replacement</a:t>
          </a:r>
        </a:p>
      </dsp:txBody>
      <dsp:txXfrm>
        <a:off x="4137425" y="693447"/>
        <a:ext cx="849452" cy="849534"/>
      </dsp:txXfrm>
    </dsp:sp>
    <dsp:sp modelId="{200714E0-7981-4D14-B514-FAB1D72C54DC}">
      <dsp:nvSpPr>
        <dsp:cNvPr id="0" name=""/>
        <dsp:cNvSpPr/>
      </dsp:nvSpPr>
      <dsp:spPr>
        <a:xfrm rot="2700000">
          <a:off x="2609697" y="482548"/>
          <a:ext cx="1271109" cy="1271109"/>
        </a:xfrm>
        <a:prstGeom prst="teardrop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18DC79B-32D8-49E0-AE94-E9B74BF39591}">
      <dsp:nvSpPr>
        <dsp:cNvPr id="0" name=""/>
        <dsp:cNvSpPr/>
      </dsp:nvSpPr>
      <dsp:spPr>
        <a:xfrm>
          <a:off x="2650470" y="523495"/>
          <a:ext cx="1189564" cy="1189437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/>
            <a:t>FlighTrak replacement</a:t>
          </a:r>
        </a:p>
      </dsp:txBody>
      <dsp:txXfrm>
        <a:off x="2820526" y="693447"/>
        <a:ext cx="849452" cy="849534"/>
      </dsp:txXfrm>
    </dsp:sp>
    <dsp:sp modelId="{D0BFA10C-EAED-41D3-B10D-800C04F35B35}">
      <dsp:nvSpPr>
        <dsp:cNvPr id="0" name=""/>
        <dsp:cNvSpPr/>
      </dsp:nvSpPr>
      <dsp:spPr>
        <a:xfrm rot="2700000">
          <a:off x="1292798" y="482548"/>
          <a:ext cx="1271109" cy="1271109"/>
        </a:xfrm>
        <a:prstGeom prst="teardrop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4891A3-B161-410B-8E0C-B38D620581A0}">
      <dsp:nvSpPr>
        <dsp:cNvPr id="0" name=""/>
        <dsp:cNvSpPr/>
      </dsp:nvSpPr>
      <dsp:spPr>
        <a:xfrm>
          <a:off x="1333570" y="523495"/>
          <a:ext cx="1189564" cy="1189437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Access Management / Digital Certificates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MIS - API &amp; UI</a:t>
          </a:r>
        </a:p>
      </dsp:txBody>
      <dsp:txXfrm>
        <a:off x="1503626" y="693447"/>
        <a:ext cx="849452" cy="84953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D4668F-81DD-421E-9924-50274E363CDB}">
      <dsp:nvSpPr>
        <dsp:cNvPr id="0" name=""/>
        <dsp:cNvSpPr/>
      </dsp:nvSpPr>
      <dsp:spPr>
        <a:xfrm>
          <a:off x="0" y="790333"/>
          <a:ext cx="11329646" cy="475427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9306" tIns="333248" rIns="879306" bIns="113792" numCol="1" spcCol="1270" anchor="t" anchorCtr="0">
          <a:noAutofit/>
        </a:bodyPr>
        <a:lstStyle/>
        <a:p>
          <a:pPr marL="171450" lvl="1" indent="-171450" algn="just" defTabSz="711200">
            <a:lnSpc>
              <a:spcPct val="90000"/>
            </a:lnSpc>
            <a:spcBef>
              <a:spcPct val="0"/>
            </a:spcBef>
            <a:spcAft>
              <a:spcPts val="600"/>
            </a:spcAft>
            <a:buFont typeface="Wingdings" panose="05000000000000000000" pitchFamily="2" charset="2"/>
            <a:buChar char=""/>
          </a:pPr>
          <a:r>
            <a:rPr lang="en-US" sz="1600" kern="1200" dirty="0"/>
            <a:t>ERCOT Updates</a:t>
          </a:r>
          <a:endParaRPr lang="en-US" sz="1600" kern="1200" dirty="0">
            <a:latin typeface="Tenorite" panose="00000500000000000000" pitchFamily="2" charset="0"/>
          </a:endParaRPr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1600" kern="1200" dirty="0"/>
            <a:t>IT Report </a:t>
          </a:r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1600" kern="1200" dirty="0"/>
            <a:t>MT performance issues</a:t>
          </a:r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1600" kern="1200"/>
            <a:t>2027 SLAs</a:t>
          </a:r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1600" kern="1200" dirty="0"/>
            <a:t>Projects</a:t>
          </a:r>
        </a:p>
        <a:p>
          <a:pPr marL="514350" lvl="3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"/>
          </a:pPr>
          <a:r>
            <a:rPr lang="en-US" sz="1600" kern="1200" dirty="0"/>
            <a:t>Client Services – Market Participant Service Portal</a:t>
          </a:r>
        </a:p>
        <a:p>
          <a:pPr marL="514350" lvl="3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"/>
          </a:pPr>
          <a:r>
            <a:rPr lang="en-US" sz="1600" kern="1200" dirty="0"/>
            <a:t>Digital Certificates / Access Management update</a:t>
          </a:r>
        </a:p>
        <a:p>
          <a:pPr marL="514350" lvl="3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"/>
          </a:pPr>
          <a:r>
            <a:rPr lang="en-US" sz="1600" kern="1200" dirty="0"/>
            <a:t>Listserv Platform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"/>
          </a:pPr>
          <a:r>
            <a:rPr lang="en-US" sz="1600" kern="1200"/>
            <a:t>MarkeTrak Enhancements list – updates </a:t>
          </a:r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1600" kern="1200"/>
            <a:t>Discuss IAG suggested drop-down</a:t>
          </a:r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1600" kern="1200"/>
            <a:t>Other ideas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"/>
          </a:pPr>
          <a:r>
            <a:rPr lang="en-US" sz="1600" kern="1200"/>
            <a:t>Client Services update on IAG support	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"/>
          </a:pPr>
          <a:r>
            <a:rPr lang="en-US" sz="1600" kern="1200"/>
            <a:t>MT Deep Dive – review Rescission results of 2025(2)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"/>
          </a:pPr>
          <a:r>
            <a:rPr lang="en-US" sz="1600" kern="1200" dirty="0"/>
            <a:t>MT Deep Dive – leveraging AI update</a:t>
          </a:r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1600" kern="1200"/>
            <a:t>“data repository” options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"/>
          </a:pPr>
          <a:r>
            <a:rPr lang="en-US" sz="1600" kern="1200" dirty="0"/>
            <a:t>Review of 2026 goals - checkpoint</a:t>
          </a:r>
        </a:p>
        <a:p>
          <a:pPr marL="57150" lvl="1" indent="-57150" algn="just" defTabSz="311150">
            <a:lnSpc>
              <a:spcPct val="90000"/>
            </a:lnSpc>
            <a:spcBef>
              <a:spcPct val="0"/>
            </a:spcBef>
            <a:spcAft>
              <a:spcPts val="600"/>
            </a:spcAft>
            <a:buFont typeface="Arial" panose="020B0604020202020204" pitchFamily="34" charset="0"/>
            <a:buChar char="•"/>
          </a:pPr>
          <a:endParaRPr lang="en-US" sz="700" i="0" kern="1200" dirty="0">
            <a:latin typeface="Tenorite" panose="00000500000000000000" pitchFamily="2" charset="0"/>
            <a:cs typeface="Calibri" panose="020F0502020204030204" pitchFamily="34" charset="0"/>
          </a:endParaRPr>
        </a:p>
      </dsp:txBody>
      <dsp:txXfrm>
        <a:off x="0" y="790333"/>
        <a:ext cx="11329646" cy="4754277"/>
      </dsp:txXfrm>
    </dsp:sp>
    <dsp:sp modelId="{4AA5C7B7-5B64-4F71-AB37-E39564456FAC}">
      <dsp:nvSpPr>
        <dsp:cNvPr id="0" name=""/>
        <dsp:cNvSpPr/>
      </dsp:nvSpPr>
      <dsp:spPr>
        <a:xfrm>
          <a:off x="0" y="0"/>
          <a:ext cx="10801436" cy="85880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9764" tIns="0" rIns="299764" bIns="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>
              <a:latin typeface="Arial Rounded MT Bold" panose="020F0704030504030204" pitchFamily="34" charset="0"/>
            </a:rPr>
            <a:t>Next Meeting – </a:t>
          </a:r>
          <a:r>
            <a:rPr lang="en-US" sz="2600" b="1" kern="1200" dirty="0"/>
            <a:t>October 26th, 2026 @ 1:30 PM [WebEx Only]</a:t>
          </a:r>
          <a:endParaRPr lang="en-US" sz="2600" kern="1200" dirty="0">
            <a:latin typeface="Arial Rounded MT Bold" panose="020F0704030504030204" pitchFamily="34" charset="0"/>
          </a:endParaRPr>
        </a:p>
      </dsp:txBody>
      <dsp:txXfrm>
        <a:off x="0" y="0"/>
        <a:ext cx="10801436" cy="8588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1/layout/CircleProcess">
  <dgm:title val="Circle Process"/>
  <dgm:desc val="Use to show sequential steps in a process. Limited to eleven Level 1 shapes with an unlimited number of Level 2 shapes. Works best with small amounts of text. Unused text does not appear, but remains available if you switch layouts."/>
  <dgm:catLst>
    <dgm:cat type="process" pri="8500"/>
    <dgm:cat type="officeonline" pri="85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11"/>
      <dgm:chPref val="1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5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Parent2" refType="w" fact="0.6249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l" for="ch" forName="Parent1" refType="w" fact="0.1597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l" for="ch" forName="Accent2" refType="w" fact="0.5498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l" for="ch" forName="ParentBackground2" refType="w" fact="0.5648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l" for="ch" forName="Child2" refType="w" fact="0.5648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l" for="ch" forName="Accent1" refType="w" fact="-0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l" for="ch" forName="ParentBackground1" refType="w" fact="0.0997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l" for="ch" forName="Child1" refType="w" fact="0.0997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6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Parent3" refType="w" fact="0.744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l" for="ch" forName="Parent2" refType="w" fact="0.426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l" for="ch" forName="Parent1" refType="w" fact="0.109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l" for="ch" forName="Accent3" refType="w" fact="0.6928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l" for="ch" forName="ParentBackground3" refType="w" fact="0.703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l" for="ch" forName="Child3" refType="w" fact="0.703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l" for="ch" forName="Accent2" refType="w" fact="0.3122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l" for="ch" forName="ParentBackground2" refType="w" fact="0.385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l" for="ch" forName="Child2" refType="w" fact="0.385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l" for="ch" forName="Accent1" refType="w" fact="-0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l" for="ch" forName="ParentBackground1" refType="w" fact="0.068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l" for="ch" forName="Child1" refType="w" fact="0.068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7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Parent4" refType="w" fact="0.8057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l" for="ch" forName="Parent3" refType="w" fact="0.5647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l" for="ch" forName="Parent2" refType="w" fact="0.3237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l" for="ch" forName="Parent1" refType="w" fact="0.0827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l" for="ch" forName="Accent4" refType="w" fact="0.7668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l" for="ch" forName="ParentBackground4" refType="w" fact="0.7746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l" for="ch" forName="Child4" refType="w" fact="0.7746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l" for="ch" forName="Accent3" refType="w" fact="0.476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l" for="ch" forName="ParentBackground3" refType="w" fact="0.5336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l" for="ch" forName="Child3" refType="w" fact="0.5336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l" for="ch" forName="Accent2" refType="w" fact="0.236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l" for="ch" forName="ParentBackground2" refType="w" fact="0.2926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l" for="ch" forName="Child2" refType="w" fact="0.2926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l" for="ch" forName="Accent1" refType="w" fact="-0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l" for="ch" forName="ParentBackground1" refType="w" fact="0.0516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l" for="ch" forName="Child1" refType="w" fact="0.0516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8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Parent5" refType="w" fact="0.8434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l" for="ch" forName="Parent4" refType="w" fact="0.6492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l" for="ch" forName="Parent3" refType="w" fact="0.45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l" for="ch" forName="Parent2" refType="w" fact="0.2609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l" for="ch" forName="Parent1" refType="w" fact="0.0667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l" for="ch" forName="Accent5" refType="w" fact="0.8121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l" for="ch" forName="ParentBackground5" refType="w" fact="0.8183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l" for="ch" forName="Child5" refType="w" fact="0.8183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l" for="ch" forName="Accent4" refType="w" fact="0.5789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l" for="ch" forName="ParentBackground4" refType="w" fact="0.6242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l" for="ch" forName="Child4" refType="w" fact="0.6242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l" for="ch" forName="Accent3" refType="w" fact="0.3848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l" for="ch" forName="ParentBackground3" refType="w" fact="0.43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l" for="ch" forName="Child3" refType="w" fact="0.43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l" for="ch" forName="Accent2" refType="w" fact="0.1906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l" for="ch" forName="ParentBackground2" refType="w" fact="0.2358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l" for="ch" forName="Child2" refType="w" fact="0.2358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l" for="ch" forName="Accent1" refType="w" fact="-0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l" for="ch" forName="ParentBackground1" refType="w" fact="0.0416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l" for="ch" forName="Child1" refType="w" fact="0.0416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9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Parent6" refType="w" fact="0.8689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l" for="ch" forName="Parent5" refType="w" fact="0.7063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l" for="ch" forName="Parent4" refType="w" fact="0.5437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l" for="ch" forName="Parent3" refType="w" fact="0.381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l" for="ch" forName="Parent2" refType="w" fact="0.2184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l" for="ch" forName="Parent1" refType="w" fact="0.0558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l" for="ch" forName="Accent6" refType="w" fact="0.8426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l" for="ch" forName="ParentBackground6" refType="w" fact="0.8479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l" for="ch" forName="Child6" refType="w" fact="0.8479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l" for="ch" forName="Accent5" refType="w" fact="0.6474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l" for="ch" forName="ParentBackground5" refType="w" fact="0.6853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l" for="ch" forName="Child5" refType="w" fact="0.6853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l" for="ch" forName="Accent4" refType="w" fact="0.4848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l" for="ch" forName="ParentBackground4" refType="w" fact="0.5227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l" for="ch" forName="Child4" refType="w" fact="0.5227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l" for="ch" forName="Accent3" refType="w" fact="0.3222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l" for="ch" forName="ParentBackground3" refType="w" fact="0.3601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l" for="ch" forName="Child3" refType="w" fact="0.3601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l" for="ch" forName="Accent2" refType="w" fact="0.1596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l" for="ch" forName="ParentBackground2" refType="w" fact="0.197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l" for="ch" forName="Child2" refType="w" fact="0.197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l" for="ch" forName="Accent1" refType="w" fact="-0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l" for="ch" forName="ParentBackground1" refType="w" fact="0.0348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l" for="ch" forName="Child1" refType="w" fact="0.0348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10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Parent7" refType="w" fact="0.8872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l" for="ch" forName="Parent6" refType="w" fact="0.7473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l" for="ch" forName="Parent5" refType="w" fact="0.607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l" for="ch" forName="Parent4" refType="w" fact="0.4676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l" for="ch" forName="Parent3" refType="w" fact="0.3277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l" for="ch" forName="Parent2" refType="w" fact="0.1879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l" for="ch" forName="Parent1" refType="w" fact="0.048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l" for="ch" forName="Accent7" refType="w" fact="0.8646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l" for="ch" forName="ParentBackground7" refType="w" fact="0.8692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l" for="ch" forName="Child7" refType="w" fact="0.8692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l" for="ch" forName="Accent6" refType="w" fact="0.6967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l" for="ch" forName="ParentBackground6" refType="w" fact="0.7293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l" for="ch" forName="Child6" refType="w" fact="0.7293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l" for="ch" forName="Accent5" refType="w" fact="0.5569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l" for="ch" forName="ParentBackground5" refType="w" fact="0.5894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l" for="ch" forName="Child5" refType="w" fact="0.5894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l" for="ch" forName="Accent4" refType="w" fact="0.417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l" for="ch" forName="ParentBackground4" refType="w" fact="0.4496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l" for="ch" forName="Child4" refType="w" fact="0.4496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l" for="ch" forName="Accent3" refType="w" fact="0.2771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l" for="ch" forName="ParentBackground3" refType="w" fact="0.3097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l" for="ch" forName="Child3" refType="w" fact="0.3097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l" for="ch" forName="Accent2" refType="w" fact="0.1373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l" for="ch" forName="ParentBackground2" refType="w" fact="0.1698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l" for="ch" forName="Child2" refType="w" fact="0.1698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l" for="ch" forName="Accent1" refType="w" fact="-0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l" for="ch" forName="ParentBackground1" refType="w" fact="0.03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l" for="ch" forName="Child1" refType="w" fact="0.03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11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l" for="ch" forName="Parent8" refType="w" fact="0.901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l" for="ch" forName="Parent7" refType="w" fact="0.7783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l" for="ch" forName="Parent6" refType="w" fact="0.6556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l" for="ch" forName="Parent5" refType="w" fact="0.5329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l" for="ch" forName="Parent4" refType="w" fact="0.4102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l" for="ch" forName="Parent3" refType="w" fact="0.287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l" for="ch" forName="Parent2" refType="w" fact="0.1648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l" for="ch" forName="Parent1" refType="w" fact="0.0421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l" for="ch" forName="Accent8" refType="w" fact="0.8813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l" for="ch" forName="ParentBackground8" refType="w" fact="0.8852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l" for="ch" forName="Child8" refType="w" fact="0.8852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l" for="ch" forName="Accent7" refType="w" fact="0.7339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l" for="ch" forName="ParentBackground7" refType="w" fact="0.762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l" for="ch" forName="Child7" refType="w" fact="0.762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l" for="ch" forName="Accent6" refType="w" fact="0.6112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l" for="ch" forName="ParentBackground6" refType="w" fact="0.6398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l" for="ch" forName="Child6" refType="w" fact="0.6398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l" for="ch" forName="Accent5" refType="w" fact="0.488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l" for="ch" forName="ParentBackground5" refType="w" fact="0.5171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l" for="ch" forName="Child5" refType="w" fact="0.5171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l" for="ch" forName="Accent4" refType="w" fact="0.3658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l" for="ch" forName="ParentBackground4" refType="w" fact="0.3944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l" for="ch" forName="Child4" refType="w" fact="0.3944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l" for="ch" forName="Accent3" refType="w" fact="0.2431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l" for="ch" forName="ParentBackground3" refType="w" fact="0.2717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l" for="ch" forName="Child3" refType="w" fact="0.2717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l" for="ch" forName="Accent2" refType="w" fact="0.1204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l" for="ch" forName="ParentBackground2" refType="w" fact="0.149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l" for="ch" forName="Child2" refType="w" fact="0.149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l" for="ch" forName="Accent1" refType="w" fact="-0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l" for="ch" forName="ParentBackground1" refType="w" fact="0.0263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l" for="ch" forName="Child1" refType="w" fact="0.0263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12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l" for="ch" forName="Parent9" refType="w" fact="0.9119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l" for="ch" forName="Parent8" refType="w" fact="0.8026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l" for="ch" forName="Parent7" refType="w" fact="0.6933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l" for="ch" forName="Parent6" refType="w" fact="0.584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l" for="ch" forName="Parent5" refType="w" fact="0.4747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l" for="ch" forName="Parent4" refType="w" fact="0.3654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l" for="ch" forName="Parent3" refType="w" fact="0.2561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l" for="ch" forName="Parent2" refType="w" fact="0.1468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l" for="ch" forName="Parent1" refType="w" fact="0.037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l" for="ch" forName="Accent9" refType="w" fact="0.8942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l" for="ch" forName="ParentBackground9" refType="w" fact="0.8978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l" for="ch" forName="Child9" refType="w" fact="0.8978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l" for="ch" forName="Accent8" refType="w" fact="0.763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l" for="ch" forName="ParentBackground8" refType="w" fact="0.788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l" for="ch" forName="Child8" refType="w" fact="0.788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l" for="ch" forName="Accent7" refType="w" fact="0.6538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l" for="ch" forName="ParentBackground7" refType="w" fact="0.6792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l" for="ch" forName="Child7" refType="w" fact="0.6792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l" for="ch" forName="Accent6" refType="w" fact="0.544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l" for="ch" forName="ParentBackground6" refType="w" fact="0.5699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l" for="ch" forName="Child6" refType="w" fact="0.5699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l" for="ch" forName="Accent5" refType="w" fact="0.4352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l" for="ch" forName="ParentBackground5" refType="w" fact="0.4606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l" for="ch" forName="Child5" refType="w" fact="0.4606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l" for="ch" forName="Accent4" refType="w" fact="0.3259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l" for="ch" forName="ParentBackground4" refType="w" fact="0.3513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l" for="ch" forName="Child4" refType="w" fact="0.3513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l" for="ch" forName="Accent3" refType="w" fact="0.2166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l" for="ch" forName="ParentBackground3" refType="w" fact="0.242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l" for="ch" forName="Child3" refType="w" fact="0.242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l" for="ch" forName="Accent2" refType="w" fact="0.1073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l" for="ch" forName="ParentBackground2" refType="w" fact="0.1327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l" for="ch" forName="Child2" refType="w" fact="0.1327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l" for="ch" forName="Accent1" refType="w" fact="-0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l" for="ch" forName="ParentBackground1" refType="w" fact="0.0234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l" for="ch" forName="Child1" refType="w" fact="0.0234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13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l" for="ch" forName="Parent10" refType="w" fact="0.920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l" for="ch" forName="Parent9" refType="w" fact="0.822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l" for="ch" forName="Parent8" refType="w" fact="0.723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l" for="ch" forName="Parent7" refType="w" fact="0.62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l" for="ch" forName="Parent6" refType="w" fact="0.5264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l" for="ch" forName="Parent5" refType="w" fact="0.4279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l" for="ch" forName="Parent4" refType="w" fact="0.3294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l" for="ch" forName="Parent3" refType="w" fact="0.2309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l" for="ch" forName="Parent2" refType="w" fact="0.1324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l" for="ch" forName="Parent1" refType="w" fact="0.0338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l" for="ch" forName="Accent10" refType="w" fact="0.9047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l" for="ch" forName="ParentBackground10" refType="w" fact="0.9078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l" for="ch" forName="Child10" refType="w" fact="0.9078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l" for="ch" forName="Accent9" refType="w" fact="0.7864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l" for="ch" forName="ParentBackground9" refType="w" fact="0.8093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l" for="ch" forName="Child9" refType="w" fact="0.8093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l" for="ch" forName="Accent8" refType="w" fact="0.6879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l" for="ch" forName="ParentBackground8" refType="w" fact="0.7108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l" for="ch" forName="Child8" refType="w" fact="0.7108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l" for="ch" forName="Accent7" refType="w" fact="0.5893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l" for="ch" forName="ParentBackground7" refType="w" fact="0.6123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l" for="ch" forName="Child7" refType="w" fact="0.6123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l" for="ch" forName="Accent6" refType="w" fact="0.4908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l" for="ch" forName="ParentBackground6" refType="w" fact="0.5137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l" for="ch" forName="Child6" refType="w" fact="0.5137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l" for="ch" forName="Accent5" refType="w" fact="0.3923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l" for="ch" forName="ParentBackground5" refType="w" fact="0.4152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l" for="ch" forName="Child5" refType="w" fact="0.4152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l" for="ch" forName="Accent4" refType="w" fact="0.2938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l" for="ch" forName="ParentBackground4" refType="w" fact="0.3167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l" for="ch" forName="Child4" refType="w" fact="0.3167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l" for="ch" forName="Accent3" refType="w" fact="0.1952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l" for="ch" forName="ParentBackground3" refType="w" fact="0.2182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l" for="ch" forName="Child3" refType="w" fact="0.2182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l" for="ch" forName="Accent2" refType="w" fact="0.0967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l" for="ch" forName="ParentBackground2" refType="w" fact="0.1196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l" for="ch" forName="Child2" refType="w" fact="0.1196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l" for="ch" forName="Accent1" refType="w" fact="-0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l" for="ch" forName="ParentBackground1" refType="w" fact="0.0211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l" for="ch" forName="Child1" refType="w" fact="0.0211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14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l" for="ch" forName="Parent11" refType="w" fact="0.9277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l" for="ch" forName="Parent10" refType="w" fact="0.838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l" for="ch" forName="Parent9" refType="w" fact="0.7483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l" for="ch" forName="Parent8" refType="w" fact="0.6586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l" for="ch" forName="Parent7" refType="w" fact="0.5689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l" for="ch" forName="Parent6" refType="w" fact="0.4792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l" for="ch" forName="Parent5" refType="w" fact="0.389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l" for="ch" forName="Parent4" refType="w" fact="0.2999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l" for="ch" forName="Parent3" refType="w" fact="0.2102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l" for="ch" forName="Parent2" refType="w" fact="0.120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l" for="ch" forName="Parent1" refType="w" fact="0.0308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l" for="ch" forName="Accent11" refType="w" fact="0.9132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l" for="ch" forName="ParentBackground11" refType="w" fact="0.9161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l" for="ch" forName="Child11" refType="w" fact="0.9161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l" for="ch" forName="Accent10" refType="w" fact="0.805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l" for="ch" forName="ParentBackground10" refType="w" fact="0.8264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l" for="ch" forName="Child10" refType="w" fact="0.8264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l" for="ch" forName="Accent9" refType="w" fact="0.7158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l" for="ch" forName="ParentBackground9" refType="w" fact="0.7367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l" for="ch" forName="Child9" refType="w" fact="0.7367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l" for="ch" forName="Accent8" refType="w" fact="0.6261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l" for="ch" forName="ParentBackground8" refType="w" fact="0.647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l" for="ch" forName="Child8" refType="w" fact="0.647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l" for="ch" forName="Accent7" refType="w" fact="0.5364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l" for="ch" forName="ParentBackground7" refType="w" fact="0.5573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l" for="ch" forName="Child7" refType="w" fact="0.5573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l" for="ch" forName="Accent6" refType="w" fact="0.4467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l" for="ch" forName="ParentBackground6" refType="w" fact="0.4677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l" for="ch" forName="Child6" refType="w" fact="0.4677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l" for="ch" forName="Accent5" refType="w" fact="0.3571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l" for="ch" forName="ParentBackground5" refType="w" fact="0.378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l" for="ch" forName="Child5" refType="w" fact="0.378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l" for="ch" forName="Accent4" refType="w" fact="0.2674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l" for="ch" forName="ParentBackground4" refType="w" fact="0.2883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l" for="ch" forName="Child4" refType="w" fact="0.2883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l" for="ch" forName="Accent3" refType="w" fact="0.1777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l" for="ch" forName="ParentBackground3" refType="w" fact="0.1986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l" for="ch" forName="Child3" refType="w" fact="0.1986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l" for="ch" forName="Accent2" refType="w" fact="0.088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l" for="ch" forName="ParentBackground2" refType="w" fact="0.1089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l" for="ch" forName="Child2" refType="w" fact="0.1089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l" for="ch" forName="Accent1" refType="w" fact="-0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l" for="ch" forName="ParentBackground1" refType="w" fact="0.0192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l" for="ch" forName="Child1" refType="w" fact="0.0192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if>
      <dgm:else name="Name15">
        <dgm:choose name="Name16">
          <dgm:if name="Name17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18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r" for="ch" forName="Parent2" refType="w" fact="0.3751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r" for="ch" forName="Parent1" refType="w" fact="0.8403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r" for="ch" forName="Accent2" refType="w" fact="0.4502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r" for="ch" forName="ParentBackground2" refType="w" fact="0.4352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r" for="ch" forName="Child2" refType="w" fact="0.4352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r" for="ch" forName="Accent1" refType="w" fact="1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r" for="ch" forName="ParentBackground1" refType="w" fact="0.9003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r" for="ch" forName="Child1" refType="w" fact="0.9003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19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Parent3" refType="w" fact="0.256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r" for="ch" forName="Parent2" refType="w" fact="0.573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r" for="ch" forName="Parent1" refType="w" fact="0.891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r" for="ch" forName="Accent3" refType="w" fact="0.3072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r" for="ch" forName="ParentBackground3" refType="w" fact="0.297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r" for="ch" forName="Child3" refType="w" fact="0.297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r" for="ch" forName="Accent2" refType="w" fact="0.6878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r" for="ch" forName="ParentBackground2" refType="w" fact="0.614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r" for="ch" forName="Child2" refType="w" fact="0.614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r" for="ch" forName="Accent1" refType="w" fact="1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r" for="ch" forName="ParentBackground1" refType="w" fact="0.932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r" for="ch" forName="Child1" refType="w" fact="0.932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20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Parent4" refType="w" fact="0.1943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r" for="ch" forName="Parent3" refType="w" fact="0.4353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r" for="ch" forName="Parent2" refType="w" fact="0.6763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r" for="ch" forName="Parent1" refType="w" fact="0.9173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r" for="ch" forName="Accent4" refType="w" fact="0.2332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r" for="ch" forName="ParentBackground4" refType="w" fact="0.2254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r" for="ch" forName="Child4" refType="w" fact="0.2254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r" for="ch" forName="Accent3" refType="w" fact="0.523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r" for="ch" forName="ParentBackground3" refType="w" fact="0.4664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r" for="ch" forName="Child3" refType="w" fact="0.4664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r" for="ch" forName="Accent2" refType="w" fact="0.763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r" for="ch" forName="ParentBackground2" refType="w" fact="0.7074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r" for="ch" forName="Child2" refType="w" fact="0.7074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r" for="ch" forName="Accent1" refType="w" fact="1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r" for="ch" forName="ParentBackground1" refType="w" fact="0.9484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r" for="ch" forName="Child1" refType="w" fact="0.9484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21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Parent5" refType="w" fact="0.1566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r" for="ch" forName="Parent4" refType="w" fact="0.3508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r" for="ch" forName="Parent3" refType="w" fact="0.54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r" for="ch" forName="Parent2" refType="w" fact="0.7391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r" for="ch" forName="Parent1" refType="w" fact="0.9333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r" for="ch" forName="Accent5" refType="w" fact="0.1879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r" for="ch" forName="ParentBackground5" refType="w" fact="0.1817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r" for="ch" forName="Child5" refType="w" fact="0.1817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r" for="ch" forName="Accent4" refType="w" fact="0.4211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r" for="ch" forName="ParentBackground4" refType="w" fact="0.3758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r" for="ch" forName="Child4" refType="w" fact="0.3758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r" for="ch" forName="Accent3" refType="w" fact="0.6152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r" for="ch" forName="ParentBackground3" refType="w" fact="0.57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r" for="ch" forName="Child3" refType="w" fact="0.57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r" for="ch" forName="Accent2" refType="w" fact="0.8094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r" for="ch" forName="ParentBackground2" refType="w" fact="0.7642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r" for="ch" forName="Child2" refType="w" fact="0.7642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r" for="ch" forName="Accent1" refType="w" fact="1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r" for="ch" forName="ParentBackground1" refType="w" fact="0.9584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r" for="ch" forName="Child1" refType="w" fact="0.9584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22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r" for="ch" forName="Parent6" refType="w" fact="0.1311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r" for="ch" forName="Parent5" refType="w" fact="0.2937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r" for="ch" forName="Parent4" refType="w" fact="0.4563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r" for="ch" forName="Parent3" refType="w" fact="0.619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r" for="ch" forName="Parent2" refType="w" fact="0.7816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r" for="ch" forName="Parent1" refType="w" fact="0.9442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r" for="ch" forName="Accent6" refType="w" fact="0.1574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r" for="ch" forName="ParentBackground6" refType="w" fact="0.1521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r" for="ch" forName="Child6" refType="w" fact="0.1521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r" for="ch" forName="Accent5" refType="w" fact="0.3526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r" for="ch" forName="ParentBackground5" refType="w" fact="0.3147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r" for="ch" forName="Child5" refType="w" fact="0.3147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r" for="ch" forName="Accent4" refType="w" fact="0.5152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r" for="ch" forName="ParentBackground4" refType="w" fact="0.4773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r" for="ch" forName="Child4" refType="w" fact="0.4773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r" for="ch" forName="Accent3" refType="w" fact="0.6778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r" for="ch" forName="ParentBackground3" refType="w" fact="0.6399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r" for="ch" forName="Child3" refType="w" fact="0.6399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r" for="ch" forName="Accent2" refType="w" fact="0.8404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r" for="ch" forName="ParentBackground2" refType="w" fact="0.802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r" for="ch" forName="Child2" refType="w" fact="0.802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r" for="ch" forName="Accent1" refType="w" fact="1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r" for="ch" forName="ParentBackground1" refType="w" fact="0.9652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r" for="ch" forName="Child1" refType="w" fact="0.9652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23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r" for="ch" forName="Parent7" refType="w" fact="0.1128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r" for="ch" forName="Parent6" refType="w" fact="0.2527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r" for="ch" forName="Parent5" refType="w" fact="0.392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r" for="ch" forName="Parent4" refType="w" fact="0.5324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r" for="ch" forName="Parent3" refType="w" fact="0.6723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r" for="ch" forName="Parent2" refType="w" fact="0.8121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r" for="ch" forName="Parent1" refType="w" fact="0.952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r" for="ch" forName="Accent7" refType="w" fact="0.1354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r" for="ch" forName="ParentBackground7" refType="w" fact="0.1308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r" for="ch" forName="Child7" refType="w" fact="0.1308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r" for="ch" forName="Accent6" refType="w" fact="0.3033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r" for="ch" forName="ParentBackground6" refType="w" fact="0.2707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r" for="ch" forName="Child6" refType="w" fact="0.2707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r" for="ch" forName="Accent5" refType="w" fact="0.4431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r" for="ch" forName="ParentBackground5" refType="w" fact="0.4106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r" for="ch" forName="Child5" refType="w" fact="0.4106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r" for="ch" forName="Accent4" refType="w" fact="0.583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r" for="ch" forName="ParentBackground4" refType="w" fact="0.5504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r" for="ch" forName="Child4" refType="w" fact="0.5504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r" for="ch" forName="Accent3" refType="w" fact="0.7229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r" for="ch" forName="ParentBackground3" refType="w" fact="0.6903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r" for="ch" forName="Child3" refType="w" fact="0.6903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r" for="ch" forName="Accent2" refType="w" fact="0.8627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r" for="ch" forName="ParentBackground2" refType="w" fact="0.8302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r" for="ch" forName="Child2" refType="w" fact="0.8302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r" for="ch" forName="Accent1" refType="w" fact="1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r" for="ch" forName="ParentBackground1" refType="w" fact="0.97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r" for="ch" forName="Child1" refType="w" fact="0.97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24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r" for="ch" forName="Parent8" refType="w" fact="0.099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r" for="ch" forName="Parent7" refType="w" fact="0.2217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r" for="ch" forName="Parent6" refType="w" fact="0.3444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r" for="ch" forName="Parent5" refType="w" fact="0.4671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r" for="ch" forName="Parent4" refType="w" fact="0.5898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r" for="ch" forName="Parent3" refType="w" fact="0.712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r" for="ch" forName="Parent2" refType="w" fact="0.8352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r" for="ch" forName="Parent1" refType="w" fact="0.9579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r" for="ch" forName="Accent8" refType="w" fact="0.1187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r" for="ch" forName="ParentBackground8" refType="w" fact="0.1148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r" for="ch" forName="Child8" refType="w" fact="0.1148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r" for="ch" forName="Accent7" refType="w" fact="0.2661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r" for="ch" forName="ParentBackground7" refType="w" fact="0.237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r" for="ch" forName="Child7" refType="w" fact="0.237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r" for="ch" forName="Accent6" refType="w" fact="0.3888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r" for="ch" forName="ParentBackground6" refType="w" fact="0.3602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r" for="ch" forName="Child6" refType="w" fact="0.3602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r" for="ch" forName="Accent5" refType="w" fact="0.511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r" for="ch" forName="ParentBackground5" refType="w" fact="0.4829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r" for="ch" forName="Child5" refType="w" fact="0.4829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r" for="ch" forName="Accent4" refType="w" fact="0.6342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r" for="ch" forName="ParentBackground4" refType="w" fact="0.6056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r" for="ch" forName="Child4" refType="w" fact="0.6056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r" for="ch" forName="Accent3" refType="w" fact="0.7569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r" for="ch" forName="ParentBackground3" refType="w" fact="0.7283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r" for="ch" forName="Child3" refType="w" fact="0.7283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r" for="ch" forName="Accent2" refType="w" fact="0.8796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r" for="ch" forName="ParentBackground2" refType="w" fact="0.851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r" for="ch" forName="Child2" refType="w" fact="0.851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r" for="ch" forName="Accent1" refType="w" fact="1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r" for="ch" forName="ParentBackground1" refType="w" fact="0.9737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r" for="ch" forName="Child1" refType="w" fact="0.9737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25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r" for="ch" forName="Parent9" refType="w" fact="0.0881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r" for="ch" forName="Parent8" refType="w" fact="0.1974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r" for="ch" forName="Parent7" refType="w" fact="0.3067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r" for="ch" forName="Parent6" refType="w" fact="0.416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r" for="ch" forName="Parent5" refType="w" fact="0.5253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r" for="ch" forName="Parent4" refType="w" fact="0.6346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r" for="ch" forName="Parent3" refType="w" fact="0.7439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r" for="ch" forName="Parent2" refType="w" fact="0.8532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r" for="ch" forName="Parent1" refType="w" fact="0.962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r" for="ch" forName="Accent9" refType="w" fact="0.1058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r" for="ch" forName="ParentBackground9" refType="w" fact="0.1022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r" for="ch" forName="Child9" refType="w" fact="0.1022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r" for="ch" forName="Accent8" refType="w" fact="0.237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r" for="ch" forName="ParentBackground8" refType="w" fact="0.211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r" for="ch" forName="Child8" refType="w" fact="0.211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r" for="ch" forName="Accent7" refType="w" fact="0.3462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r" for="ch" forName="ParentBackground7" refType="w" fact="0.3208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r" for="ch" forName="Child7" refType="w" fact="0.3208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r" for="ch" forName="Accent6" refType="w" fact="0.455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r" for="ch" forName="ParentBackground6" refType="w" fact="0.4301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r" for="ch" forName="Child6" refType="w" fact="0.4301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r" for="ch" forName="Accent5" refType="w" fact="0.5648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r" for="ch" forName="ParentBackground5" refType="w" fact="0.5394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r" for="ch" forName="Child5" refType="w" fact="0.5394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r" for="ch" forName="Accent4" refType="w" fact="0.6741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r" for="ch" forName="ParentBackground4" refType="w" fact="0.6487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r" for="ch" forName="Child4" refType="w" fact="0.6487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r" for="ch" forName="Accent3" refType="w" fact="0.7834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r" for="ch" forName="ParentBackground3" refType="w" fact="0.758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r" for="ch" forName="Child3" refType="w" fact="0.758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r" for="ch" forName="Accent2" refType="w" fact="0.8927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r" for="ch" forName="ParentBackground2" refType="w" fact="0.8673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r" for="ch" forName="Child2" refType="w" fact="0.8673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r" for="ch" forName="Accent1" refType="w" fact="1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r" for="ch" forName="ParentBackground1" refType="w" fact="0.9765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r" for="ch" forName="Child1" refType="w" fact="0.9765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26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r" for="ch" forName="Parent10" refType="w" fact="0.079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r" for="ch" forName="Parent9" refType="w" fact="0.178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r" for="ch" forName="Parent8" refType="w" fact="0.276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r" for="ch" forName="Parent7" refType="w" fact="0.37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r" for="ch" forName="Parent6" refType="w" fact="0.4736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r" for="ch" forName="Parent5" refType="w" fact="0.5721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r" for="ch" forName="Parent4" refType="w" fact="0.6706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r" for="ch" forName="Parent3" refType="w" fact="0.7691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r" for="ch" forName="Parent2" refType="w" fact="0.8676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r" for="ch" forName="Parent1" refType="w" fact="0.9662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r" for="ch" forName="Accent10" refType="w" fact="0.0953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r" for="ch" forName="ParentBackground10" refType="w" fact="0.0922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r" for="ch" forName="Child10" refType="w" fact="0.0922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r" for="ch" forName="Accent9" refType="w" fact="0.2136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r" for="ch" forName="ParentBackground9" refType="w" fact="0.1907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r" for="ch" forName="Child9" refType="w" fact="0.1907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r" for="ch" forName="Accent8" refType="w" fact="0.3121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r" for="ch" forName="ParentBackground8" refType="w" fact="0.2892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r" for="ch" forName="Child8" refType="w" fact="0.2892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r" for="ch" forName="Accent7" refType="w" fact="0.4107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r" for="ch" forName="ParentBackground7" refType="w" fact="0.3877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r" for="ch" forName="Child7" refType="w" fact="0.3877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r" for="ch" forName="Accent6" refType="w" fact="0.5092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r" for="ch" forName="ParentBackground6" refType="w" fact="0.4863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r" for="ch" forName="Child6" refType="w" fact="0.4863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r" for="ch" forName="Accent5" refType="w" fact="0.6077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r" for="ch" forName="ParentBackground5" refType="w" fact="0.5848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r" for="ch" forName="Child5" refType="w" fact="0.5848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r" for="ch" forName="Accent4" refType="w" fact="0.7062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r" for="ch" forName="ParentBackground4" refType="w" fact="0.6833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r" for="ch" forName="Child4" refType="w" fact="0.6833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r" for="ch" forName="Accent3" refType="w" fact="0.8048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r" for="ch" forName="ParentBackground3" refType="w" fact="0.7818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r" for="ch" forName="Child3" refType="w" fact="0.7818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r" for="ch" forName="Accent2" refType="w" fact="0.9033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r" for="ch" forName="ParentBackground2" refType="w" fact="0.8804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r" for="ch" forName="Child2" refType="w" fact="0.8804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r" for="ch" forName="Accent1" refType="w" fact="1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r" for="ch" forName="ParentBackground1" refType="w" fact="0.9789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r" for="ch" forName="Child1" refType="w" fact="0.9789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27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r" for="ch" forName="Parent11" refType="w" fact="0.0723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r" for="ch" forName="Parent10" refType="w" fact="0.162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r" for="ch" forName="Parent9" refType="w" fact="0.2517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r" for="ch" forName="Parent8" refType="w" fact="0.3414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r" for="ch" forName="Parent7" refType="w" fact="0.4311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r" for="ch" forName="Parent6" refType="w" fact="0.5208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r" for="ch" forName="Parent5" refType="w" fact="0.610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r" for="ch" forName="Parent4" refType="w" fact="0.7001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r" for="ch" forName="Parent3" refType="w" fact="0.7898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r" for="ch" forName="Parent2" refType="w" fact="0.879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r" for="ch" forName="Parent1" refType="w" fact="0.9692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r" for="ch" forName="Accent11" refType="w" fact="0.0868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r" for="ch" forName="ParentBackground11" refType="w" fact="0.0839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r" for="ch" forName="Child11" refType="w" fact="0.0839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r" for="ch" forName="Accent10" refType="w" fact="0.194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r" for="ch" forName="ParentBackground10" refType="w" fact="0.1736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r" for="ch" forName="Child10" refType="w" fact="0.1736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r" for="ch" forName="Accent9" refType="w" fact="0.2842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r" for="ch" forName="ParentBackground9" refType="w" fact="0.2633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r" for="ch" forName="Child9" refType="w" fact="0.2633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r" for="ch" forName="Accent8" refType="w" fact="0.3739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r" for="ch" forName="ParentBackground8" refType="w" fact="0.353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r" for="ch" forName="Child8" refType="w" fact="0.353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r" for="ch" forName="Accent7" refType="w" fact="0.4636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r" for="ch" forName="ParentBackground7" refType="w" fact="0.4427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r" for="ch" forName="Child7" refType="w" fact="0.4427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r" for="ch" forName="Accent6" refType="w" fact="0.5533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r" for="ch" forName="ParentBackground6" refType="w" fact="0.5323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r" for="ch" forName="Child6" refType="w" fact="0.5323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r" for="ch" forName="Accent5" refType="w" fact="0.6429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r" for="ch" forName="ParentBackground5" refType="w" fact="0.622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r" for="ch" forName="Child5" refType="w" fact="0.622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r" for="ch" forName="Accent4" refType="w" fact="0.7326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r" for="ch" forName="ParentBackground4" refType="w" fact="0.7117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r" for="ch" forName="Child4" refType="w" fact="0.7117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r" for="ch" forName="Accent3" refType="w" fact="0.8223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r" for="ch" forName="ParentBackground3" refType="w" fact="0.8014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r" for="ch" forName="Child3" refType="w" fact="0.8014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r" for="ch" forName="Accent2" refType="w" fact="0.912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r" for="ch" forName="ParentBackground2" refType="w" fact="0.8911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r" for="ch" forName="Child2" refType="w" fact="0.8911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r" for="ch" forName="Accent1" refType="w" fact="1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r" for="ch" forName="ParentBackground1" refType="w" fact="0.9808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r" for="ch" forName="Child1" refType="w" fact="0.9808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8">
            <dgm:if name="Name29" axis="followSib" ptType="node" func="cnt" op="equ" val="0">
              <dgm:shape xmlns:r="http://schemas.openxmlformats.org/officeDocument/2006/relationships" type="ellipse" r:blip="">
                <dgm:adjLst/>
              </dgm:shape>
            </dgm:if>
            <dgm:else name="Name30">
              <dgm:choose name="Name31">
                <dgm:if name="Name32" axis="precedSib" ptType="node" func="cnt" op="equ" val="10">
                  <dgm:shape xmlns:r="http://schemas.openxmlformats.org/officeDocument/2006/relationships" type="ellipse" r:blip="">
                    <dgm:adjLst/>
                  </dgm:shape>
                </dgm:if>
                <dgm:else name="Name33">
                  <dgm:choose name="Name34">
                    <dgm:if name="Name35" func="var" arg="dir" op="equ" val="norm">
                      <dgm:shape xmlns:r="http://schemas.openxmlformats.org/officeDocument/2006/relationships" rot="45" type="teardrop" r:blip="">
                        <dgm:adjLst>
                          <dgm:adj idx="1" val="1"/>
                        </dgm:adjLst>
                      </dgm:shape>
                    </dgm:if>
                    <dgm:else name="Name36">
                      <dgm:shape xmlns:r="http://schemas.openxmlformats.org/officeDocument/2006/relationships" rot="225" type="teardrop" r:blip="">
                        <dgm:adjLst>
                          <dgm:adj idx="1" val="1"/>
                        </dgm:adjLst>
                      </dgm:shape>
                    </dgm:else>
                  </dgm:choose>
                </dgm:else>
              </dgm:choose>
            </dgm:else>
          </dgm:choose>
          <dgm:presOf/>
        </dgm:layoutNode>
      </dgm:forEach>
      <dgm:forEach name="parentBackgroundRepeat" axis="self">
        <dgm:layoutNode name="ParentBackground" styleLbl="fgAcc1">
          <dgm:alg type="sp"/>
          <dgm:shape xmlns:r="http://schemas.openxmlformats.org/officeDocument/2006/relationships" type="ellipse" r:blip="">
            <dgm:adjLst/>
          </dgm:shape>
          <dgm:presOf axis="self" ptType="node"/>
        </dgm:layoutNode>
      </dgm:forEach>
    </dgm:forEach>
    <dgm:forEach name="Name37" axis="ch" ptType="node" st="11" cnt="1"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38" ref="accentRepeat"/>
      </dgm:layoutNode>
      <dgm:layoutNode name="ParentBackground11">
        <dgm:alg type="sp"/>
        <dgm:shape xmlns:r="http://schemas.openxmlformats.org/officeDocument/2006/relationships" r:blip="">
          <dgm:adjLst/>
        </dgm:shape>
        <dgm:presOf/>
        <dgm:forEach name="Name39" ref="parentBackgroundRepeat"/>
      </dgm:layoutNode>
      <dgm:choose name="Name40">
        <dgm:if name="Name41" axis="ch" ptType="node" func="cnt" op="gte" val="1">
          <dgm:layoutNode name="Child1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2"/>
      </dgm:choose>
      <dgm:layoutNode name="Parent1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3" axis="ch" ptType="node" st="10" cnt="1"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44" ref="accentRepeat"/>
      </dgm:layoutNode>
      <dgm:layoutNode name="ParentBackground10">
        <dgm:alg type="sp"/>
        <dgm:shape xmlns:r="http://schemas.openxmlformats.org/officeDocument/2006/relationships" r:blip="">
          <dgm:adjLst/>
        </dgm:shape>
        <dgm:presOf/>
        <dgm:forEach name="Name45" ref="parentBackgroundRepeat"/>
      </dgm:layoutNode>
      <dgm:choose name="Name46">
        <dgm:if name="Name47" axis="ch" ptType="node" func="cnt" op="gte" val="1">
          <dgm:layoutNode name="Child10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8"/>
      </dgm:choose>
      <dgm:layoutNode name="Parent10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9" axis="ch" ptType="node" st="9" cnt="1"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50" ref="accentRepeat"/>
      </dgm:layoutNode>
      <dgm:layoutNode name="ParentBackground9">
        <dgm:alg type="sp"/>
        <dgm:shape xmlns:r="http://schemas.openxmlformats.org/officeDocument/2006/relationships" r:blip="">
          <dgm:adjLst/>
        </dgm:shape>
        <dgm:presOf/>
        <dgm:forEach name="Name51" ref="parentBackgroundRepeat"/>
      </dgm:layoutNode>
      <dgm:choose name="Name52">
        <dgm:if name="Name53" axis="ch" ptType="node" func="cnt" op="gte" val="1">
          <dgm:layoutNode name="Child9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4"/>
      </dgm:choose>
      <dgm:layoutNode name="Parent9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55" axis="ch" ptType="node" st="8" cnt="1"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56" ref="accentRepeat"/>
      </dgm:layoutNode>
      <dgm:layoutNode name="ParentBackground8">
        <dgm:alg type="sp"/>
        <dgm:shape xmlns:r="http://schemas.openxmlformats.org/officeDocument/2006/relationships" r:blip="">
          <dgm:adjLst/>
        </dgm:shape>
        <dgm:presOf/>
        <dgm:forEach name="Name57" ref="parentBackgroundRepeat"/>
      </dgm:layoutNode>
      <dgm:choose name="Name58">
        <dgm:if name="Name59" axis="ch" ptType="node" func="cnt" op="gte" val="1">
          <dgm:layoutNode name="Child8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0"/>
      </dgm:choose>
      <dgm:layoutNode name="Parent8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1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62" ref="accentRepeat"/>
      </dgm:layoutNode>
      <dgm:layoutNode name="ParentBackground7">
        <dgm:alg type="sp"/>
        <dgm:shape xmlns:r="http://schemas.openxmlformats.org/officeDocument/2006/relationships" r:blip="">
          <dgm:adjLst/>
        </dgm:shape>
        <dgm:presOf/>
        <dgm:forEach name="Name63" ref="parentBackgroundRepeat"/>
      </dgm:layoutNode>
      <dgm:choose name="Name64">
        <dgm:if name="Name65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6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68" ref="accentRepeat"/>
      </dgm:layoutNode>
      <dgm:layoutNode name="ParentBackground6">
        <dgm:alg type="sp"/>
        <dgm:shape xmlns:r="http://schemas.openxmlformats.org/officeDocument/2006/relationships" r:blip="">
          <dgm:adjLst/>
        </dgm:shape>
        <dgm:presOf/>
        <dgm:forEach name="Name69" ref="parentBackgroundRepeat"/>
      </dgm:layoutNode>
      <dgm:choose name="Name70">
        <dgm:if name="Name71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3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74" ref="accentRepeat"/>
      </dgm:layoutNode>
      <dgm:layoutNode name="ParentBackground5">
        <dgm:alg type="sp"/>
        <dgm:shape xmlns:r="http://schemas.openxmlformats.org/officeDocument/2006/relationships" r:blip="">
          <dgm:adjLst/>
        </dgm:shape>
        <dgm:presOf/>
        <dgm:forEach name="Name75" ref="parentBackgroundRepeat"/>
      </dgm:layoutNode>
      <dgm:choose name="Name76">
        <dgm:if name="Name77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8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9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80" ref="accentRepeat"/>
      </dgm:layoutNode>
      <dgm:layoutNode name="ParentBackground4">
        <dgm:alg type="sp"/>
        <dgm:shape xmlns:r="http://schemas.openxmlformats.org/officeDocument/2006/relationships" r:blip="">
          <dgm:adjLst/>
        </dgm:shape>
        <dgm:presOf/>
        <dgm:forEach name="Name81" ref="parentBackgroundRepeat"/>
      </dgm:layoutNode>
      <dgm:choose name="Name82">
        <dgm:if name="Name8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layoutNode name="ParentBackground3">
        <dgm:alg type="sp"/>
        <dgm:shape xmlns:r="http://schemas.openxmlformats.org/officeDocument/2006/relationships" r:blip="">
          <dgm:adjLst/>
        </dgm:shape>
        <dgm:presOf/>
        <dgm:forEach name="Name87" ref="parentBackgroundRepeat"/>
      </dgm:layoutNode>
      <dgm:choose name="Name88">
        <dgm:if name="Name89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0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1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92" ref="accentRepeat"/>
      </dgm:layoutNode>
      <dgm:layoutNode name="ParentBackground2" styleLbl="fgAcc1">
        <dgm:alg type="sp"/>
        <dgm:shape xmlns:r="http://schemas.openxmlformats.org/officeDocument/2006/relationships" r:blip="">
          <dgm:adjLst/>
        </dgm:shape>
        <dgm:presOf/>
        <dgm:forEach name="Name93" ref="parentBackgroundRepeat"/>
      </dgm:layoutNode>
      <dgm:choose name="Name94">
        <dgm:if name="Name95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6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7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98" ref="accentRepeat"/>
      </dgm:layoutNode>
      <dgm:layoutNode name="ParentBackground1">
        <dgm:alg type="sp"/>
        <dgm:shape xmlns:r="http://schemas.openxmlformats.org/officeDocument/2006/relationships" r:blip="">
          <dgm:adjLst/>
        </dgm:shape>
        <dgm:presOf/>
        <dgm:forEach name="Name99" ref="parentBackgroundRepeat"/>
      </dgm:layoutNode>
      <dgm:choose name="Name100">
        <dgm:if name="Name101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102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#1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#6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#7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501B2E-912B-4FFC-85BC-7713423A01B9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05AAFF-FF10-46E5-A935-20A333EF99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7758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64758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16102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822A4-8DA6-4447-9B1F-C5DB58435268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64160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4"/>
            <a:ext cx="4937760" cy="40233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12021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5"/>
            <a:ext cx="493776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99685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0169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5950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DA16AA21-1863-4931-97CB-99D0A168701B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79743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64303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9397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0585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03345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8664C608-40B1-4030-A28D-5B74BC98ADCE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1096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11034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microsoft.com/office/2007/relationships/diagramDrawing" Target="../diagrams/drawing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11" Type="http://schemas.openxmlformats.org/officeDocument/2006/relationships/diagramColors" Target="../diagrams/colors3.xml"/><Relationship Id="rId5" Type="http://schemas.openxmlformats.org/officeDocument/2006/relationships/diagramQuickStyle" Target="../diagrams/quickStyle2.xml"/><Relationship Id="rId10" Type="http://schemas.openxmlformats.org/officeDocument/2006/relationships/diagramQuickStyle" Target="../diagrams/quickStyle3.xml"/><Relationship Id="rId4" Type="http://schemas.openxmlformats.org/officeDocument/2006/relationships/diagramLayout" Target="../diagrams/layout2.xml"/><Relationship Id="rId9" Type="http://schemas.openxmlformats.org/officeDocument/2006/relationships/diagramLayout" Target="../diagrams/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1EBA14DF-46DF-4C9F-A2D6-694FDD7C825E}"/>
              </a:ext>
            </a:extLst>
          </p:cNvPr>
          <p:cNvGrpSpPr/>
          <p:nvPr/>
        </p:nvGrpSpPr>
        <p:grpSpPr>
          <a:xfrm>
            <a:off x="669901" y="2917848"/>
            <a:ext cx="1360440" cy="1261913"/>
            <a:chOff x="10330781" y="3933704"/>
            <a:chExt cx="824899" cy="782815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4F32FD5-3AB1-42A0-A665-022830B6CE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330781" y="3933704"/>
              <a:ext cx="824899" cy="78281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</p:pic>
        <p:sp>
          <p:nvSpPr>
            <p:cNvPr id="6" name="Star: 5 Points 5">
              <a:extLst>
                <a:ext uri="{FF2B5EF4-FFF2-40B4-BE49-F238E27FC236}">
                  <a16:creationId xmlns:a16="http://schemas.microsoft.com/office/drawing/2014/main" id="{CF9D75A8-DE69-4D14-845D-7CEBA92C0341}"/>
                </a:ext>
              </a:extLst>
            </p:cNvPr>
            <p:cNvSpPr/>
            <p:nvPr/>
          </p:nvSpPr>
          <p:spPr>
            <a:xfrm>
              <a:off x="10521696" y="3980359"/>
              <a:ext cx="608023" cy="642461"/>
            </a:xfrm>
            <a:prstGeom prst="star5">
              <a:avLst/>
            </a:prstGeom>
            <a:solidFill>
              <a:schemeClr val="bg1"/>
            </a:solidFill>
            <a:ln>
              <a:solidFill>
                <a:schemeClr val="accent1">
                  <a:hueOff val="0"/>
                  <a:satOff val="0"/>
                  <a:lumOff val="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51B1756-3518-45E2-962E-8486736A324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Arial Rounded MT Bold" panose="020F0704030504030204" pitchFamily="34" charset="0"/>
              </a:rPr>
              <a:t>TDTMS Update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E146BA-B599-4F02-AA3D-D15519B78F0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solidFill>
                  <a:schemeClr val="tx1"/>
                </a:solidFill>
                <a:latin typeface="Arial Rounded MT Bold" panose="020F0704030504030204" pitchFamily="34" charset="0"/>
                <a:ea typeface="+mj-ea"/>
                <a:cs typeface="+mj-cs"/>
              </a:rPr>
              <a:t>RMS</a:t>
            </a:r>
          </a:p>
          <a:p>
            <a:r>
              <a:rPr lang="en-US" sz="2800" dirty="0">
                <a:solidFill>
                  <a:schemeClr val="tx1"/>
                </a:solidFill>
                <a:latin typeface="Arial Rounded MT Bold" panose="020F0704030504030204" pitchFamily="34" charset="0"/>
                <a:ea typeface="+mj-ea"/>
                <a:cs typeface="+mj-cs"/>
              </a:rPr>
              <a:t>October 13th, 2026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C2D042A-5D60-104E-9114-EA96D7589A0F}"/>
              </a:ext>
            </a:extLst>
          </p:cNvPr>
          <p:cNvSpPr txBox="1"/>
          <p:nvPr/>
        </p:nvSpPr>
        <p:spPr>
          <a:xfrm>
            <a:off x="7126357" y="427382"/>
            <a:ext cx="470988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/>
              <a:t>Leadership 2026:</a:t>
            </a:r>
          </a:p>
          <a:p>
            <a:pPr algn="ctr"/>
            <a:r>
              <a:rPr lang="en-US" sz="2400" b="1" dirty="0"/>
              <a:t> Chair - Sheri Wiegand, Vistra</a:t>
            </a:r>
          </a:p>
          <a:p>
            <a:pPr algn="ctr"/>
            <a:r>
              <a:rPr lang="en-US" sz="2400" b="1" dirty="0"/>
              <a:t>Co-Vice Chairs – Monica Jones, CNP</a:t>
            </a:r>
          </a:p>
          <a:p>
            <a:pPr algn="ctr"/>
            <a:r>
              <a:rPr lang="en-US" sz="2400" b="1" dirty="0"/>
              <a:t>Rob Bevill, TNMP</a:t>
            </a:r>
          </a:p>
        </p:txBody>
      </p:sp>
    </p:spTree>
    <p:extLst>
      <p:ext uri="{BB962C8B-B14F-4D97-AF65-F5344CB8AC3E}">
        <p14:creationId xmlns:p14="http://schemas.microsoft.com/office/powerpoint/2010/main" val="1774044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BB40A39-0C31-4CA2-978E-8B05147FC1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498" y="121126"/>
            <a:ext cx="1060841" cy="1017209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sp>
        <p:nvSpPr>
          <p:cNvPr id="9" name="Star: 5 Points 8">
            <a:extLst>
              <a:ext uri="{FF2B5EF4-FFF2-40B4-BE49-F238E27FC236}">
                <a16:creationId xmlns:a16="http://schemas.microsoft.com/office/drawing/2014/main" id="{EBDDEE71-67E6-493C-9895-23B8978D0C49}"/>
              </a:ext>
            </a:extLst>
          </p:cNvPr>
          <p:cNvSpPr/>
          <p:nvPr/>
        </p:nvSpPr>
        <p:spPr>
          <a:xfrm>
            <a:off x="393120" y="148090"/>
            <a:ext cx="756162" cy="766459"/>
          </a:xfrm>
          <a:prstGeom prst="star5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47C57B-6A69-43FC-9510-0D8B1D7E22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555" y="148090"/>
            <a:ext cx="10503017" cy="872455"/>
          </a:xfrm>
        </p:spPr>
        <p:txBody>
          <a:bodyPr/>
          <a:lstStyle/>
          <a:p>
            <a:r>
              <a:rPr lang="en-US" b="1" dirty="0">
                <a:latin typeface="Arial Rounded MT Bold" panose="020F0704030504030204" pitchFamily="34" charset="0"/>
                <a:cs typeface="Aharoni" panose="020B0604020202020204" pitchFamily="2" charset="-79"/>
              </a:rPr>
              <a:t>TDTMS</a:t>
            </a:r>
          </a:p>
        </p:txBody>
      </p:sp>
      <p:graphicFrame>
        <p:nvGraphicFramePr>
          <p:cNvPr id="10" name="Content Placeholder 5">
            <a:extLst>
              <a:ext uri="{FF2B5EF4-FFF2-40B4-BE49-F238E27FC236}">
                <a16:creationId xmlns:a16="http://schemas.microsoft.com/office/drawing/2014/main" id="{46788144-ABAE-4845-9514-C39465D2C55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2893613"/>
              </p:ext>
            </p:extLst>
          </p:nvPr>
        </p:nvGraphicFramePr>
        <p:xfrm>
          <a:off x="300357" y="1138335"/>
          <a:ext cx="11963831" cy="37414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5108512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34FBD2-7F47-0F40-8D6B-B58A249383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66C4379-5F56-C4A5-A684-0703CB13BD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498" y="121126"/>
            <a:ext cx="1060841" cy="1017209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sp>
        <p:nvSpPr>
          <p:cNvPr id="9" name="Star: 5 Points 8">
            <a:extLst>
              <a:ext uri="{FF2B5EF4-FFF2-40B4-BE49-F238E27FC236}">
                <a16:creationId xmlns:a16="http://schemas.microsoft.com/office/drawing/2014/main" id="{D8F73005-D7EA-F6BF-96B4-354DA5160B4A}"/>
              </a:ext>
            </a:extLst>
          </p:cNvPr>
          <p:cNvSpPr/>
          <p:nvPr/>
        </p:nvSpPr>
        <p:spPr>
          <a:xfrm>
            <a:off x="393120" y="148090"/>
            <a:ext cx="756162" cy="766459"/>
          </a:xfrm>
          <a:prstGeom prst="star5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639664-3160-9507-3B0D-A5161640DA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555" y="148090"/>
            <a:ext cx="10503017" cy="872455"/>
          </a:xfrm>
        </p:spPr>
        <p:txBody>
          <a:bodyPr/>
          <a:lstStyle/>
          <a:p>
            <a:r>
              <a:rPr lang="en-US" b="1" dirty="0">
                <a:latin typeface="Arial Rounded MT Bold" panose="020F0704030504030204" pitchFamily="34" charset="0"/>
                <a:cs typeface="Aharoni" panose="020B0604020202020204" pitchFamily="2" charset="-79"/>
              </a:rPr>
              <a:t>TDTMS</a:t>
            </a:r>
          </a:p>
        </p:txBody>
      </p:sp>
      <p:graphicFrame>
        <p:nvGraphicFramePr>
          <p:cNvPr id="10" name="Content Placeholder 5">
            <a:extLst>
              <a:ext uri="{FF2B5EF4-FFF2-40B4-BE49-F238E27FC236}">
                <a16:creationId xmlns:a16="http://schemas.microsoft.com/office/drawing/2014/main" id="{09C3D617-3315-AFE2-B0F8-DF73E960C3B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89690881"/>
              </p:ext>
            </p:extLst>
          </p:nvPr>
        </p:nvGraphicFramePr>
        <p:xfrm>
          <a:off x="478555" y="1020544"/>
          <a:ext cx="11606947" cy="55522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7C02DA67-8CF8-3D9C-DFD8-B62D6218F29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71998063"/>
              </p:ext>
            </p:extLst>
          </p:nvPr>
        </p:nvGraphicFramePr>
        <p:xfrm>
          <a:off x="2701438" y="1415845"/>
          <a:ext cx="6228784" cy="22362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11738992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310D67-D1F9-B363-1DEF-EBC0863F1F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86603"/>
            <a:ext cx="12192000" cy="576997"/>
          </a:xfrm>
          <a:solidFill>
            <a:schemeClr val="accent2"/>
          </a:solidFill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Arial Rounded MT Bold" panose="020F070403050403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MarkeTrak Subtype Volumes – 2026(1)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B519CE-20CA-46E6-5B51-61CCCDC75B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7045" y="1425677"/>
            <a:ext cx="4581832" cy="4593567"/>
          </a:xfrm>
        </p:spPr>
        <p:txBody>
          <a:bodyPr>
            <a:normAutofit fontScale="77500" lnSpcReduction="20000"/>
          </a:bodyPr>
          <a:lstStyle/>
          <a:p>
            <a:r>
              <a:rPr lang="en-US" sz="3600" b="1" dirty="0"/>
              <a:t>Observations: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en-US" dirty="0"/>
              <a:t>IAG/IAL/Rescission now make up a little over 60% of MTs submitted, although volumes have decreased ~4% from the first half of the year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en-US" dirty="0"/>
              <a:t>Total issues volume decreased to 59, 435, the lowest across the six half-year periods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en-US" dirty="0"/>
              <a:t>Switch Hold Removal remains seasonal – higher volumes first half of the year lower the second half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en-US" dirty="0"/>
              <a:t>Usage &amp; Billing – Missing saw an increase of ~1500 cases 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en-US" dirty="0"/>
              <a:t>Customer Rescissions saw an 8.7% increase from second half of 2025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en-US" dirty="0"/>
              <a:t>Meter Cycle Change Requests continue to see solid use although decreasing 18.5% from the second half of 2025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en-US" dirty="0"/>
              <a:t>Cancel w/Approval MTs saw a slight increase over second half of 2025, yet still within range over last six periods reviewed.  </a:t>
            </a:r>
          </a:p>
          <a:p>
            <a:endParaRPr lang="en-US" sz="1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7321263-768A-BC89-9B35-189C39EA2E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74" y="1339853"/>
            <a:ext cx="6858594" cy="4797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34301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0A3E0"/>
          </a:solidFill>
          <a:ln w="12700">
            <a:solidFill>
              <a:srgbClr val="00A3E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502920" y="256032"/>
            <a:ext cx="5669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4B5563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IGL TRAINING | ERCOT MARKET TRENDS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502920" y="6537960"/>
            <a:ext cx="76809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0" i="0" u="none" strike="noStrike" kern="1200" cap="none" spc="0" normalizeH="0" baseline="0" noProof="0" dirty="0">
                <a:ln>
                  <a:noFill/>
                </a:ln>
                <a:solidFill>
                  <a:srgbClr val="6B7280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Source: IGL Training graph worksheet_updated_20260915.xlsx</a:t>
            </a:r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10652760" y="6473952"/>
            <a:ext cx="10058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00A3E0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Vistra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11750040" y="6473952"/>
            <a:ext cx="1828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6B7280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1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502920" y="566928"/>
            <a:ext cx="11109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72B4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IAG / IAL / Rescission volumes remain elevated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8" name="Text 6"/>
          <p:cNvSpPr/>
          <p:nvPr/>
        </p:nvSpPr>
        <p:spPr>
          <a:xfrm>
            <a:off x="502920" y="978408"/>
            <a:ext cx="11018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0" i="0" u="none" strike="noStrike" kern="1200" cap="none" spc="0" normalizeH="0" baseline="0" noProof="0" dirty="0">
                <a:ln>
                  <a:noFill/>
                </a:ln>
                <a:solidFill>
                  <a:srgbClr val="6B7280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Annual volumes, with 2026 projected from January–May actuals</a:t>
            </a:r>
            <a:endParaRPr kumimoji="0" lang="en-US" sz="11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9" name="Shape 7"/>
          <p:cNvSpPr/>
          <p:nvPr/>
        </p:nvSpPr>
        <p:spPr>
          <a:xfrm>
            <a:off x="502920" y="1353312"/>
            <a:ext cx="233172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C"/>
            </a:solidFill>
            <a:prstDash val="solid"/>
          </a:ln>
          <a:effectLst>
            <a:outerShdw blurRad="38100" dist="25400" dir="27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0" name="Text 8"/>
          <p:cNvSpPr/>
          <p:nvPr/>
        </p:nvSpPr>
        <p:spPr>
          <a:xfrm>
            <a:off x="667512" y="1463040"/>
            <a:ext cx="200253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50" b="1" i="0" u="none" strike="noStrike" kern="1200" cap="none" spc="0" normalizeH="0" baseline="0" noProof="0" dirty="0">
                <a:ln>
                  <a:noFill/>
                </a:ln>
                <a:solidFill>
                  <a:srgbClr val="6B7280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2026 ACTUAL THROUGH MAY</a:t>
            </a:r>
            <a:endParaRPr kumimoji="0" lang="en-US" sz="8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1" name="Text 9"/>
          <p:cNvSpPr/>
          <p:nvPr/>
        </p:nvSpPr>
        <p:spPr>
          <a:xfrm>
            <a:off x="667512" y="1627632"/>
            <a:ext cx="20025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72B4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22,369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667512" y="1920240"/>
            <a:ext cx="2002536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70" b="0" i="0" u="none" strike="noStrike" kern="1200" cap="none" spc="0" normalizeH="0" baseline="0" noProof="0" dirty="0">
                <a:ln>
                  <a:noFill/>
                </a:ln>
                <a:solidFill>
                  <a:srgbClr val="6B7280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8,826 IAG  |  11,455 IAL  |  2,088 RES</a:t>
            </a:r>
            <a:endParaRPr kumimoji="0" lang="en-US" sz="77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2999232" y="1353312"/>
            <a:ext cx="233172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C"/>
            </a:solidFill>
            <a:prstDash val="solid"/>
          </a:ln>
          <a:effectLst>
            <a:outerShdw blurRad="38100" dist="25400" dir="27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3163824" y="1463040"/>
            <a:ext cx="200253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50" b="1" i="0" u="none" strike="noStrike" kern="1200" cap="none" spc="0" normalizeH="0" baseline="0" noProof="0" dirty="0">
                <a:ln>
                  <a:noFill/>
                </a:ln>
                <a:solidFill>
                  <a:srgbClr val="6B7280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2026 EOY RUN RATE</a:t>
            </a:r>
            <a:endParaRPr kumimoji="0" lang="en-US" sz="8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3163824" y="1627632"/>
            <a:ext cx="20025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A3E0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53,686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3163824" y="1920240"/>
            <a:ext cx="2002536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70" b="0" i="0" u="none" strike="noStrike" kern="1200" cap="none" spc="0" normalizeH="0" baseline="0" noProof="0" dirty="0">
                <a:ln>
                  <a:noFill/>
                </a:ln>
                <a:solidFill>
                  <a:srgbClr val="6B7280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Annualized from five months of actual volume</a:t>
            </a:r>
            <a:endParaRPr kumimoji="0" lang="en-US" sz="77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5495544" y="1353312"/>
            <a:ext cx="233172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C"/>
            </a:solidFill>
            <a:prstDash val="solid"/>
          </a:ln>
          <a:effectLst>
            <a:outerShdw blurRad="38100" dist="25400" dir="27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5660136" y="1463040"/>
            <a:ext cx="200253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50" b="1" i="0" u="none" strike="noStrike" kern="1200" cap="none" spc="0" normalizeH="0" baseline="0" noProof="0" dirty="0">
                <a:ln>
                  <a:noFill/>
                </a:ln>
                <a:solidFill>
                  <a:srgbClr val="6B7280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VS. 2025</a:t>
            </a:r>
            <a:endParaRPr kumimoji="0" lang="en-US" sz="8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5660136" y="1627632"/>
            <a:ext cx="20025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2E8B57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−3.3%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5660136" y="1920240"/>
            <a:ext cx="2002536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70" b="0" i="0" u="none" strike="noStrike" kern="1200" cap="none" spc="0" normalizeH="0" baseline="0" noProof="0" dirty="0">
                <a:ln>
                  <a:noFill/>
                </a:ln>
                <a:solidFill>
                  <a:srgbClr val="6B7280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Run rate compared with 55,492 annual cases</a:t>
            </a:r>
            <a:endParaRPr kumimoji="0" lang="en-US" sz="77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7991856" y="1353312"/>
            <a:ext cx="233172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C"/>
            </a:solidFill>
            <a:prstDash val="solid"/>
          </a:ln>
          <a:effectLst>
            <a:outerShdw blurRad="38100" dist="25400" dir="27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8156448" y="1463040"/>
            <a:ext cx="200253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50" b="1" i="0" u="none" strike="noStrike" kern="1200" cap="none" spc="0" normalizeH="0" baseline="0" noProof="0" dirty="0">
                <a:ln>
                  <a:noFill/>
                </a:ln>
                <a:solidFill>
                  <a:srgbClr val="6B7280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LARGEST CATEGORY</a:t>
            </a:r>
            <a:endParaRPr kumimoji="0" lang="en-US" sz="8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8156448" y="1627632"/>
            <a:ext cx="20025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7656A0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IAL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8156448" y="1920240"/>
            <a:ext cx="2002536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70" b="0" i="0" u="none" strike="noStrike" kern="1200" cap="none" spc="0" normalizeH="0" baseline="0" noProof="0" dirty="0">
                <a:ln>
                  <a:noFill/>
                </a:ln>
                <a:solidFill>
                  <a:srgbClr val="6B7280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51% of 2026 actual volume</a:t>
            </a:r>
            <a:endParaRPr kumimoji="0" lang="en-US" sz="77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pic>
        <p:nvPicPr>
          <p:cNvPr id="25" name="Image 0" descr="volum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2509645"/>
            <a:ext cx="8275320" cy="3530349"/>
          </a:xfrm>
          <a:prstGeom prst="rect">
            <a:avLst/>
          </a:prstGeom>
        </p:spPr>
      </p:pic>
      <p:sp>
        <p:nvSpPr>
          <p:cNvPr id="26" name="Shape 23"/>
          <p:cNvSpPr/>
          <p:nvPr/>
        </p:nvSpPr>
        <p:spPr>
          <a:xfrm>
            <a:off x="8979408" y="2487168"/>
            <a:ext cx="2606040" cy="3154680"/>
          </a:xfrm>
          <a:prstGeom prst="roundRect">
            <a:avLst/>
          </a:prstGeom>
          <a:solidFill>
            <a:srgbClr val="EEF7FB"/>
          </a:solidFill>
          <a:ln w="12700">
            <a:solidFill>
              <a:srgbClr val="B8DDE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27" name="Text 24"/>
          <p:cNvSpPr/>
          <p:nvPr/>
        </p:nvSpPr>
        <p:spPr>
          <a:xfrm>
            <a:off x="9217152" y="2724912"/>
            <a:ext cx="2103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00A3E0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2026 READOUT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28" name="Text 25"/>
          <p:cNvSpPr/>
          <p:nvPr/>
        </p:nvSpPr>
        <p:spPr>
          <a:xfrm>
            <a:off x="9217152" y="3282696"/>
            <a:ext cx="2103120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72B4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The annualized 2026 total is tracking slightly below 2025, while IAL remains the largest source of volume.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29" name="Text 26"/>
          <p:cNvSpPr/>
          <p:nvPr/>
        </p:nvSpPr>
        <p:spPr>
          <a:xfrm>
            <a:off x="9217152" y="4600956"/>
            <a:ext cx="21031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6B7280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2026 uses Jan–May actuals and an EOY run rate of 53,685.6.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0A3E0"/>
          </a:solidFill>
          <a:ln w="12700">
            <a:solidFill>
              <a:srgbClr val="00A3E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502920" y="256032"/>
            <a:ext cx="5669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4B5563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IGL TRAINING | ERCOT MARKET TRENDS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502920" y="6537960"/>
            <a:ext cx="76809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0" i="0" u="none" strike="noStrike" kern="1200" cap="none" spc="0" normalizeH="0" baseline="0" noProof="0" dirty="0">
                <a:ln>
                  <a:noFill/>
                </a:ln>
                <a:solidFill>
                  <a:srgbClr val="6B7280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Source: IGL Training graph worksheet_updated_20260915.xlsx</a:t>
            </a:r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10652760" y="6473952"/>
            <a:ext cx="10058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00A3E0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Vistra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11750040" y="6473952"/>
            <a:ext cx="1828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6B7280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2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502920" y="566928"/>
            <a:ext cx="11109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72B4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Resolution speed gains are holding as incidence stays near 1.3%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8" name="Text 6"/>
          <p:cNvSpPr/>
          <p:nvPr/>
        </p:nvSpPr>
        <p:spPr>
          <a:xfrm>
            <a:off x="502920" y="978408"/>
            <a:ext cx="11018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0" i="0" u="none" strike="noStrike" kern="1200" cap="none" spc="0" normalizeH="0" baseline="0" noProof="0" dirty="0">
                <a:ln>
                  <a:noFill/>
                </a:ln>
                <a:solidFill>
                  <a:srgbClr val="6B7280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Annual averages show a sustained step-change beginning in 2025</a:t>
            </a:r>
            <a:endParaRPr kumimoji="0" lang="en-US" sz="11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9" name="Shape 7"/>
          <p:cNvSpPr/>
          <p:nvPr/>
        </p:nvSpPr>
        <p:spPr>
          <a:xfrm>
            <a:off x="502920" y="1353312"/>
            <a:ext cx="21488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C"/>
            </a:solidFill>
            <a:prstDash val="solid"/>
          </a:ln>
          <a:effectLst>
            <a:outerShdw blurRad="38100" dist="25400" dir="27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0" name="Text 8"/>
          <p:cNvSpPr/>
          <p:nvPr/>
        </p:nvSpPr>
        <p:spPr>
          <a:xfrm>
            <a:off x="667512" y="1463040"/>
            <a:ext cx="181965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50" b="1" i="0" u="none" strike="noStrike" kern="1200" cap="none" spc="0" normalizeH="0" baseline="0" noProof="0" dirty="0">
                <a:ln>
                  <a:noFill/>
                </a:ln>
                <a:solidFill>
                  <a:srgbClr val="6B7280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2026 IAG RESOLUTION</a:t>
            </a:r>
            <a:endParaRPr kumimoji="0" lang="en-US" sz="8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1" name="Text 9"/>
          <p:cNvSpPr/>
          <p:nvPr/>
        </p:nvSpPr>
        <p:spPr>
          <a:xfrm>
            <a:off x="667512" y="1627632"/>
            <a:ext cx="18196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A3E0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5.4 days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667512" y="1920240"/>
            <a:ext cx="1819656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70" b="0" i="0" u="none" strike="noStrike" kern="1200" cap="none" spc="0" normalizeH="0" baseline="0" noProof="0" dirty="0">
                <a:ln>
                  <a:noFill/>
                </a:ln>
                <a:solidFill>
                  <a:srgbClr val="6B7280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Essentially flat to 2025</a:t>
            </a:r>
            <a:endParaRPr kumimoji="0" lang="en-US" sz="77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2761488" y="1353312"/>
            <a:ext cx="21488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C"/>
            </a:solidFill>
            <a:prstDash val="solid"/>
          </a:ln>
          <a:effectLst>
            <a:outerShdw blurRad="38100" dist="25400" dir="27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2926080" y="1463040"/>
            <a:ext cx="181965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50" b="1" i="0" u="none" strike="noStrike" kern="1200" cap="none" spc="0" normalizeH="0" baseline="0" noProof="0" dirty="0">
                <a:ln>
                  <a:noFill/>
                </a:ln>
                <a:solidFill>
                  <a:srgbClr val="6B7280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2026 IAL RESOLUTION</a:t>
            </a:r>
            <a:endParaRPr kumimoji="0" lang="en-US" sz="8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2926080" y="1627632"/>
            <a:ext cx="18196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7656A0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8.2 days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2926080" y="1920240"/>
            <a:ext cx="1819656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70" b="0" i="0" u="none" strike="noStrike" kern="1200" cap="none" spc="0" normalizeH="0" baseline="0" noProof="0" dirty="0">
                <a:ln>
                  <a:noFill/>
                </a:ln>
                <a:solidFill>
                  <a:srgbClr val="6B7280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Improved from 8.5 days in 2025</a:t>
            </a:r>
            <a:endParaRPr kumimoji="0" lang="en-US" sz="77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5020056" y="1353312"/>
            <a:ext cx="21488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C"/>
            </a:solidFill>
            <a:prstDash val="solid"/>
          </a:ln>
          <a:effectLst>
            <a:outerShdw blurRad="38100" dist="25400" dir="27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5184648" y="1463040"/>
            <a:ext cx="181965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50" b="1" i="0" u="none" strike="noStrike" kern="1200" cap="none" spc="0" normalizeH="0" baseline="0" noProof="0" dirty="0">
                <a:ln>
                  <a:noFill/>
                </a:ln>
                <a:solidFill>
                  <a:srgbClr val="6B7280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2026 RES RESOLUTION</a:t>
            </a:r>
            <a:endParaRPr kumimoji="0" lang="en-US" sz="8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5184648" y="1627632"/>
            <a:ext cx="18196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28C2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4.4 days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5184648" y="1920240"/>
            <a:ext cx="1819656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70" b="0" i="0" u="none" strike="noStrike" kern="1200" cap="none" spc="0" normalizeH="0" baseline="0" noProof="0" dirty="0">
                <a:ln>
                  <a:noFill/>
                </a:ln>
                <a:solidFill>
                  <a:srgbClr val="6B7280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Up 0.4 day from 2025</a:t>
            </a:r>
            <a:endParaRPr kumimoji="0" lang="en-US" sz="77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7278624" y="1353312"/>
            <a:ext cx="21488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C"/>
            </a:solidFill>
            <a:prstDash val="solid"/>
          </a:ln>
          <a:effectLst>
            <a:outerShdw blurRad="38100" dist="25400" dir="27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7443216" y="1463040"/>
            <a:ext cx="181965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50" b="1" i="0" u="none" strike="noStrike" kern="1200" cap="none" spc="0" normalizeH="0" baseline="0" noProof="0" dirty="0">
                <a:ln>
                  <a:noFill/>
                </a:ln>
                <a:solidFill>
                  <a:srgbClr val="6B7280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2026 % OF ENROLLMENTS</a:t>
            </a:r>
            <a:endParaRPr kumimoji="0" lang="en-US" sz="8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7443216" y="1627632"/>
            <a:ext cx="18196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2E8B57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1.29%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7443216" y="1920240"/>
            <a:ext cx="1819656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70" b="0" i="0" u="none" strike="noStrike" kern="1200" cap="none" spc="0" normalizeH="0" baseline="0" noProof="0" dirty="0">
                <a:ln>
                  <a:noFill/>
                </a:ln>
                <a:solidFill>
                  <a:srgbClr val="6B7280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Jan–May YTD incidence</a:t>
            </a:r>
            <a:endParaRPr kumimoji="0" lang="en-US" sz="77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pic>
        <p:nvPicPr>
          <p:cNvPr id="25" name="Image 0" descr="resoluti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2573867"/>
            <a:ext cx="5577840" cy="3219025"/>
          </a:xfrm>
          <a:prstGeom prst="rect">
            <a:avLst/>
          </a:prstGeom>
        </p:spPr>
      </p:pic>
      <p:pic>
        <p:nvPicPr>
          <p:cNvPr id="26" name="Image 1" descr="enrollment_pc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6208" y="2410800"/>
            <a:ext cx="5349240" cy="3545160"/>
          </a:xfrm>
          <a:prstGeom prst="rect">
            <a:avLst/>
          </a:prstGeom>
        </p:spPr>
      </p:pic>
      <p:sp>
        <p:nvSpPr>
          <p:cNvPr id="27" name="Text 23"/>
          <p:cNvSpPr/>
          <p:nvPr/>
        </p:nvSpPr>
        <p:spPr>
          <a:xfrm>
            <a:off x="658368" y="6062472"/>
            <a:ext cx="914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00A3E0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Key takeaway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28" name="Text 24"/>
          <p:cNvSpPr/>
          <p:nvPr/>
        </p:nvSpPr>
        <p:spPr>
          <a:xfrm>
            <a:off x="1783080" y="6035040"/>
            <a:ext cx="93451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1" i="0" u="none" strike="noStrike" kern="1200" cap="none" spc="0" normalizeH="0" baseline="0" noProof="0" dirty="0">
                <a:ln>
                  <a:noFill/>
                </a:ln>
                <a:solidFill>
                  <a:srgbClr val="172B4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2026 resolution times remain roughly half of 2024 levels, while the share of enrollments is stable versus 2025.</a:t>
            </a:r>
            <a:endParaRPr kumimoji="0" lang="en-US" sz="11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/>
            </a:gs>
            <a:gs pos="78000">
              <a:schemeClr val="accent1">
                <a:lumMod val="40000"/>
                <a:lumOff val="60000"/>
              </a:schemeClr>
            </a:gs>
            <a:gs pos="33000">
              <a:schemeClr val="bg1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BB40A39-0C31-4CA2-978E-8B05147FC1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498" y="121126"/>
            <a:ext cx="1060841" cy="1017209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sp>
        <p:nvSpPr>
          <p:cNvPr id="9" name="Star: 5 Points 8">
            <a:extLst>
              <a:ext uri="{FF2B5EF4-FFF2-40B4-BE49-F238E27FC236}">
                <a16:creationId xmlns:a16="http://schemas.microsoft.com/office/drawing/2014/main" id="{EBDDEE71-67E6-493C-9895-23B8978D0C49}"/>
              </a:ext>
            </a:extLst>
          </p:cNvPr>
          <p:cNvSpPr/>
          <p:nvPr/>
        </p:nvSpPr>
        <p:spPr>
          <a:xfrm>
            <a:off x="393120" y="148090"/>
            <a:ext cx="756162" cy="766459"/>
          </a:xfrm>
          <a:prstGeom prst="star5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47C57B-6A69-43FC-9510-0D8B1D7E22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555" y="148090"/>
            <a:ext cx="10503017" cy="872455"/>
          </a:xfrm>
        </p:spPr>
        <p:txBody>
          <a:bodyPr/>
          <a:lstStyle/>
          <a:p>
            <a:r>
              <a:rPr lang="en-US" b="1" dirty="0">
                <a:latin typeface="Arial Rounded MT Bold" panose="020F0704030504030204" pitchFamily="34" charset="0"/>
                <a:cs typeface="Aharoni" panose="020B0604020202020204" pitchFamily="2" charset="-79"/>
              </a:rPr>
              <a:t>TDTMS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CCF579CB-2974-4D90-91E7-1E4EA6903F3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84114193"/>
              </p:ext>
            </p:extLst>
          </p:nvPr>
        </p:nvGraphicFramePr>
        <p:xfrm>
          <a:off x="478555" y="1165299"/>
          <a:ext cx="11329646" cy="55446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507620477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13474</TotalTime>
  <Words>691</Words>
  <Application>Microsoft Office PowerPoint</Application>
  <PresentationFormat>Widescreen</PresentationFormat>
  <Paragraphs>95</Paragraphs>
  <Slides>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7" baseType="lpstr">
      <vt:lpstr>Aptos</vt:lpstr>
      <vt:lpstr>Arial</vt:lpstr>
      <vt:lpstr>Arial Rounded MT Bold</vt:lpstr>
      <vt:lpstr>Calibri</vt:lpstr>
      <vt:lpstr>Calibri Light</vt:lpstr>
      <vt:lpstr>Symbol</vt:lpstr>
      <vt:lpstr>Tenorite</vt:lpstr>
      <vt:lpstr>Wingdings</vt:lpstr>
      <vt:lpstr>Retrospect</vt:lpstr>
      <vt:lpstr>Office Theme</vt:lpstr>
      <vt:lpstr>TDTMS Update</vt:lpstr>
      <vt:lpstr>TDTMS</vt:lpstr>
      <vt:lpstr>TDTMS</vt:lpstr>
      <vt:lpstr>MarkeTrak Subtype Volumes – 2026(1)</vt:lpstr>
      <vt:lpstr>PowerPoint Presentation</vt:lpstr>
      <vt:lpstr>PowerPoint Presentation</vt:lpstr>
      <vt:lpstr>TDTMS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TDTMS Upate</dc:title>
  <dc:creator>Patrick, Kyle</dc:creator>
  <cp:lastModifiedBy>Wiegand, Sheri</cp:lastModifiedBy>
  <cp:revision>413</cp:revision>
  <dcterms:created xsi:type="dcterms:W3CDTF">2019-02-27T15:25:50Z</dcterms:created>
  <dcterms:modified xsi:type="dcterms:W3CDTF">2026-10-12T15:55:37Z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e3ac3a1a-de19-428b-b395-6d250d7743fb_Enabled">
    <vt:lpwstr>true</vt:lpwstr>
  </property>
  <property fmtid="{D5CDD505-2E9C-101B-9397-08002B2CF9AE}" pid="3" name="MSIP_Label_e3ac3a1a-de19-428b-b395-6d250d7743fb_SetDate">
    <vt:lpwstr>2024-03-29T21:01:04Z</vt:lpwstr>
  </property>
  <property fmtid="{D5CDD505-2E9C-101B-9397-08002B2CF9AE}" pid="4" name="MSIP_Label_e3ac3a1a-de19-428b-b395-6d250d7743fb_Method">
    <vt:lpwstr>Standard</vt:lpwstr>
  </property>
  <property fmtid="{D5CDD505-2E9C-101B-9397-08002B2CF9AE}" pid="5" name="MSIP_Label_e3ac3a1a-de19-428b-b395-6d250d7743fb_Name">
    <vt:lpwstr>Internal Use Only</vt:lpwstr>
  </property>
  <property fmtid="{D5CDD505-2E9C-101B-9397-08002B2CF9AE}" pid="6" name="MSIP_Label_e3ac3a1a-de19-428b-b395-6d250d7743fb_SiteId">
    <vt:lpwstr>88cc5fd7-fd78-44b6-ad75-b6915088974f</vt:lpwstr>
  </property>
  <property fmtid="{D5CDD505-2E9C-101B-9397-08002B2CF9AE}" pid="7" name="MSIP_Label_e3ac3a1a-de19-428b-b395-6d250d7743fb_ActionId">
    <vt:lpwstr>b2a58588-84ce-4cb5-af2c-d0f5eb5aa7d3</vt:lpwstr>
  </property>
  <property fmtid="{D5CDD505-2E9C-101B-9397-08002B2CF9AE}" pid="8" name="MSIP_Label_e3ac3a1a-de19-428b-b395-6d250d7743fb_ContentBits">
    <vt:lpwstr>0</vt:lpwstr>
  </property>
  <property fmtid="{D5CDD505-2E9C-101B-9397-08002B2CF9AE}" pid="9" name="MSIP_Label_7084cbda-52b8-46fb-a7b7-cb5bd465ed85_Enabled">
    <vt:lpwstr>true</vt:lpwstr>
  </property>
  <property fmtid="{D5CDD505-2E9C-101B-9397-08002B2CF9AE}" pid="10" name="MSIP_Label_7084cbda-52b8-46fb-a7b7-cb5bd465ed85_SetDate">
    <vt:lpwstr>2024-08-05T13:42:42Z</vt:lpwstr>
  </property>
  <property fmtid="{D5CDD505-2E9C-101B-9397-08002B2CF9AE}" pid="11" name="MSIP_Label_7084cbda-52b8-46fb-a7b7-cb5bd465ed85_Method">
    <vt:lpwstr>Standard</vt:lpwstr>
  </property>
  <property fmtid="{D5CDD505-2E9C-101B-9397-08002B2CF9AE}" pid="12" name="MSIP_Label_7084cbda-52b8-46fb-a7b7-cb5bd465ed85_Name">
    <vt:lpwstr>Internal</vt:lpwstr>
  </property>
  <property fmtid="{D5CDD505-2E9C-101B-9397-08002B2CF9AE}" pid="13" name="MSIP_Label_7084cbda-52b8-46fb-a7b7-cb5bd465ed85_SiteId">
    <vt:lpwstr>0afb747d-bff7-4596-a9fc-950ef9e0ec45</vt:lpwstr>
  </property>
  <property fmtid="{D5CDD505-2E9C-101B-9397-08002B2CF9AE}" pid="14" name="MSIP_Label_7084cbda-52b8-46fb-a7b7-cb5bd465ed85_ActionId">
    <vt:lpwstr>8e471e68-1c84-4705-bd16-705128988bf8</vt:lpwstr>
  </property>
  <property fmtid="{D5CDD505-2E9C-101B-9397-08002B2CF9AE}" pid="15" name="MSIP_Label_7084cbda-52b8-46fb-a7b7-cb5bd465ed85_ContentBits">
    <vt:lpwstr>0</vt:lpwstr>
  </property>
</Properties>
</file>