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45" r:id="rId4"/>
    <p:sldMasterId id="2147483764" r:id="rId5"/>
  </p:sldMasterIdLst>
  <p:notesMasterIdLst>
    <p:notesMasterId r:id="rId24"/>
  </p:notesMasterIdLst>
  <p:handoutMasterIdLst>
    <p:handoutMasterId r:id="rId25"/>
  </p:handoutMasterIdLst>
  <p:sldIdLst>
    <p:sldId id="2147478774" r:id="rId6"/>
    <p:sldId id="2147478778" r:id="rId7"/>
    <p:sldId id="2147478779" r:id="rId8"/>
    <p:sldId id="2147478780" r:id="rId9"/>
    <p:sldId id="2147478781" r:id="rId10"/>
    <p:sldId id="2147478782" r:id="rId11"/>
    <p:sldId id="2147478783" r:id="rId12"/>
    <p:sldId id="2147478784" r:id="rId13"/>
    <p:sldId id="2147478785" r:id="rId14"/>
    <p:sldId id="2147478786" r:id="rId15"/>
    <p:sldId id="2147478787" r:id="rId16"/>
    <p:sldId id="2147478788" r:id="rId17"/>
    <p:sldId id="2147478790" r:id="rId18"/>
    <p:sldId id="2147478789" r:id="rId19"/>
    <p:sldId id="2147478791" r:id="rId20"/>
    <p:sldId id="2147478792" r:id="rId21"/>
    <p:sldId id="2147478794" r:id="rId22"/>
    <p:sldId id="260" r:id="rId2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ain Section" id="{EAADFC70-D61D-4656-8B06-8883CD9AA798}">
          <p14:sldIdLst>
            <p14:sldId id="2147478774"/>
            <p14:sldId id="2147478778"/>
            <p14:sldId id="2147478779"/>
            <p14:sldId id="2147478780"/>
            <p14:sldId id="2147478781"/>
            <p14:sldId id="2147478782"/>
            <p14:sldId id="2147478783"/>
            <p14:sldId id="2147478784"/>
            <p14:sldId id="2147478785"/>
            <p14:sldId id="2147478786"/>
            <p14:sldId id="2147478787"/>
            <p14:sldId id="2147478788"/>
            <p14:sldId id="2147478790"/>
            <p14:sldId id="2147478789"/>
            <p14:sldId id="2147478791"/>
            <p14:sldId id="2147478792"/>
            <p14:sldId id="2147478794"/>
            <p14:sldId id="260"/>
          </p14:sldIdLst>
        </p14:section>
        <p14:section name="Additional Slides" id="{838F9A2D-6F16-460F-A975-BEEE75FC642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A41F317-0E48-A18E-AE04-69DC9ADFD377}" name="Shi, Sienna" initials="RS" userId="S::Ranyu.Shi2@ercot.com::d1e4e022-4877-4eeb-9b2f-ade5d38338b6" providerId="AD"/>
  <p188:author id="{9953F321-5236-6786-0960-374A204CD101}" name="Chuang, Jessalyn" initials="JC" userId="S::Jessalyn.Chuang@ercot.com::93db4669-2479-476a-b96c-1768d8507d2b" providerId="AD"/>
  <p188:author id="{DCE2E846-A41C-7095-E2BA-36D0669FFA49}" name="Drake, Gordon" initials="GD" userId="S::Gordon.Drake@ercot.com::d3aa080c-bd91-4052-98d6-063a86a83a9f" providerId="AD"/>
  <p188:author id="{6ABBA365-E83E-8107-26FF-686ACC996305}" name="Chuang, Jessalyn" initials="CJ" userId="S::jessalyn.chuang@ercot.com::93db4669-2479-476a-b96c-1768d8507d2b" providerId="AD"/>
  <p188:author id="{056B1977-F8EF-E170-2F0A-36EE8C004044}" name="Petro, Nick" initials="RP" userId="S::Robert.Petro@ercot.com::f4669e5d-3df0-43f0-bbe8-5e3e7b0cdbca" providerId="AD"/>
  <p188:author id="{F24CEF7A-2E4C-9E46-94A3-5D31EB18D995}" name="Webster, Trudi" initials="WT" userId="S::trudi.webster@ercot.com::8d3e025b-0265-4fbd-b136-a7bc92c16fd8" providerId="AD"/>
  <p188:author id="{C47093A1-EA94-3DBA-9F8A-473D71E0B634}" name="Chu, Zhengguo" initials="ZC" userId="S::Zhengguo.Chu@ercot.com::46b45079-141b-4798-8f61-111a7cd7aa1e" providerId="AD"/>
  <p188:author id="{083EE7A5-F305-92ED-6652-38FC9F8A4846}" name="Chu, Zhengguo" initials="CZ" userId="S::zhengguo.chu@ercot.com::46b45079-141b-4798-8f61-111a7cd7aa1e" providerId="AD"/>
  <p188:author id="{A1A611C0-580D-8CEE-432E-BD197FCC0B9E}" name="Lyakhovets, Olha" initials="OL" userId="S::Olha.Lyakhovets@ercot.com::166ff867-0cd3-4db8-a739-f40a5de32105" providerId="AD"/>
  <p188:author id="{FAF841F7-8C07-BB5D-903B-88FBBF7ABABF}" name="Webster, Trudi" initials="WT" userId="S::Trudi.Webster@ercot.com::8d3e025b-0265-4fbd-b136-a7bc92c16fd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7474"/>
    <a:srgbClr val="D8F2F6"/>
    <a:srgbClr val="171A1C"/>
    <a:srgbClr val="005763"/>
    <a:srgbClr val="E6EBEF"/>
    <a:srgbClr val="B1E5ED"/>
    <a:srgbClr val="E16823"/>
    <a:srgbClr val="9E170D"/>
    <a:srgbClr val="5B6770"/>
    <a:srgbClr val="789D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1074" y="3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uang, Jessalyn" userId="S::jessalyn.chuang@ercot.com::93db4669-2479-476a-b96c-1768d8507d2b" providerId="AD" clId="Web-{26C889FC-C414-C723-3A37-1A312999D675}"/>
    <pc:docChg chg="mod">
      <pc:chgData name="Chuang, Jessalyn" userId="S::jessalyn.chuang@ercot.com::93db4669-2479-476a-b96c-1768d8507d2b" providerId="AD" clId="Web-{26C889FC-C414-C723-3A37-1A312999D675}" dt="2026-09-23T14:16:46.347" v="0"/>
      <pc:docMkLst>
        <pc:docMk/>
      </pc:docMkLst>
    </pc:docChg>
  </pc:docChgLst>
  <pc:docChgLst>
    <pc:chgData name="Shi, Sienna" userId="d1e4e022-4877-4eeb-9b2f-ade5d38338b6" providerId="ADAL" clId="{6BB11535-0708-4B1D-8BE0-A62F85CFC7D6}"/>
    <pc:docChg chg="undo custSel delSld modSld modSection">
      <pc:chgData name="Shi, Sienna" userId="d1e4e022-4877-4eeb-9b2f-ade5d38338b6" providerId="ADAL" clId="{6BB11535-0708-4B1D-8BE0-A62F85CFC7D6}" dt="2026-09-18T21:22:48.406" v="375" actId="47"/>
      <pc:docMkLst>
        <pc:docMk/>
      </pc:docMkLst>
    </pc:docChg>
  </pc:docChgLst>
  <pc:docChgLst>
    <pc:chgData name="Shi, Sienna" userId="S::ranyu.shi2@ercot.com::d1e4e022-4877-4eeb-9b2f-ade5d38338b6" providerId="AD" clId="Web-{E318FD23-9AE6-6428-82C3-9881C2724151}"/>
    <pc:docChg chg="addSld modSection">
      <pc:chgData name="Shi, Sienna" userId="S::ranyu.shi2@ercot.com::d1e4e022-4877-4eeb-9b2f-ade5d38338b6" providerId="AD" clId="Web-{E318FD23-9AE6-6428-82C3-9881C2724151}" dt="2026-09-18T20:56:04.109" v="0"/>
      <pc:docMkLst>
        <pc:docMk/>
      </pc:docMkLst>
    </pc:docChg>
  </pc:docChgLst>
  <pc:docChgLst>
    <pc:chgData name="Chu, Zhengguo" userId="46b45079-141b-4798-8f61-111a7cd7aa1e" providerId="ADAL" clId="{6919995C-A15B-4835-8CAC-600C50DBFA67}"/>
    <pc:docChg chg="undo custSel modSld">
      <pc:chgData name="Chu, Zhengguo" userId="46b45079-141b-4798-8f61-111a7cd7aa1e" providerId="ADAL" clId="{6919995C-A15B-4835-8CAC-600C50DBFA67}" dt="2026-09-24T20:59:18.125" v="543" actId="13926"/>
      <pc:docMkLst>
        <pc:docMk/>
      </pc:docMkLst>
      <pc:sldChg chg="modSp mod">
        <pc:chgData name="Chu, Zhengguo" userId="46b45079-141b-4798-8f61-111a7cd7aa1e" providerId="ADAL" clId="{6919995C-A15B-4835-8CAC-600C50DBFA67}" dt="2026-09-15T18:13:56.165" v="3"/>
        <pc:sldMkLst>
          <pc:docMk/>
          <pc:sldMk cId="353385461" sldId="2147478779"/>
        </pc:sldMkLst>
        <pc:spChg chg="mod">
          <ac:chgData name="Chu, Zhengguo" userId="46b45079-141b-4798-8f61-111a7cd7aa1e" providerId="ADAL" clId="{6919995C-A15B-4835-8CAC-600C50DBFA67}" dt="2026-09-15T18:13:56.165" v="3"/>
          <ac:spMkLst>
            <pc:docMk/>
            <pc:sldMk cId="353385461" sldId="2147478779"/>
            <ac:spMk id="4" creationId="{1B82C909-94A0-3701-E4A0-7A752B276E2E}"/>
          </ac:spMkLst>
        </pc:spChg>
      </pc:sldChg>
      <pc:sldChg chg="modSp mod">
        <pc:chgData name="Chu, Zhengguo" userId="46b45079-141b-4798-8f61-111a7cd7aa1e" providerId="ADAL" clId="{6919995C-A15B-4835-8CAC-600C50DBFA67}" dt="2026-09-18T22:02:22.005" v="4" actId="14100"/>
        <pc:sldMkLst>
          <pc:docMk/>
          <pc:sldMk cId="2970652054" sldId="2147478791"/>
        </pc:sldMkLst>
        <pc:spChg chg="mod">
          <ac:chgData name="Chu, Zhengguo" userId="46b45079-141b-4798-8f61-111a7cd7aa1e" providerId="ADAL" clId="{6919995C-A15B-4835-8CAC-600C50DBFA67}" dt="2026-09-18T22:02:22.005" v="4" actId="14100"/>
          <ac:spMkLst>
            <pc:docMk/>
            <pc:sldMk cId="2970652054" sldId="2147478791"/>
            <ac:spMk id="8" creationId="{5862D459-46F1-D29D-89AE-D5DC2E1B69D2}"/>
          </ac:spMkLst>
        </pc:spChg>
      </pc:sldChg>
      <pc:sldChg chg="addSp modSp mod">
        <pc:chgData name="Chu, Zhengguo" userId="46b45079-141b-4798-8f61-111a7cd7aa1e" providerId="ADAL" clId="{6919995C-A15B-4835-8CAC-600C50DBFA67}" dt="2026-09-24T20:59:13.941" v="542" actId="13926"/>
        <pc:sldMkLst>
          <pc:docMk/>
          <pc:sldMk cId="301773086" sldId="2147478792"/>
        </pc:sldMkLst>
        <pc:spChg chg="add">
          <ac:chgData name="Chu, Zhengguo" userId="46b45079-141b-4798-8f61-111a7cd7aa1e" providerId="ADAL" clId="{6919995C-A15B-4835-8CAC-600C50DBFA67}" dt="2026-09-18T22:02:53.502" v="11" actId="22"/>
          <ac:spMkLst>
            <pc:docMk/>
            <pc:sldMk cId="301773086" sldId="2147478792"/>
            <ac:spMk id="4" creationId="{8AD0B701-B95D-D226-08BC-96C37E2F65FC}"/>
          </ac:spMkLst>
        </pc:spChg>
        <pc:spChg chg="mod">
          <ac:chgData name="Chu, Zhengguo" userId="46b45079-141b-4798-8f61-111a7cd7aa1e" providerId="ADAL" clId="{6919995C-A15B-4835-8CAC-600C50DBFA67}" dt="2026-09-24T20:59:13.941" v="542" actId="13926"/>
          <ac:spMkLst>
            <pc:docMk/>
            <pc:sldMk cId="301773086" sldId="2147478792"/>
            <ac:spMk id="6" creationId="{B71D30F1-146C-C42F-213A-8BCEA894FC88}"/>
          </ac:spMkLst>
        </pc:spChg>
        <pc:graphicFrameChg chg="modGraphic">
          <ac:chgData name="Chu, Zhengguo" userId="46b45079-141b-4798-8f61-111a7cd7aa1e" providerId="ADAL" clId="{6919995C-A15B-4835-8CAC-600C50DBFA67}" dt="2026-09-23T14:16:28.670" v="541" actId="14734"/>
          <ac:graphicFrameMkLst>
            <pc:docMk/>
            <pc:sldMk cId="301773086" sldId="2147478792"/>
            <ac:graphicFrameMk id="9" creationId="{707B9903-11B5-2732-72DD-74FBF62FCE56}"/>
          </ac:graphicFrameMkLst>
        </pc:graphicFrameChg>
      </pc:sldChg>
      <pc:sldChg chg="modSp mod">
        <pc:chgData name="Chu, Zhengguo" userId="46b45079-141b-4798-8f61-111a7cd7aa1e" providerId="ADAL" clId="{6919995C-A15B-4835-8CAC-600C50DBFA67}" dt="2026-09-24T20:59:18.125" v="543" actId="13926"/>
        <pc:sldMkLst>
          <pc:docMk/>
          <pc:sldMk cId="1118100549" sldId="2147478794"/>
        </pc:sldMkLst>
        <pc:spChg chg="mod">
          <ac:chgData name="Chu, Zhengguo" userId="46b45079-141b-4798-8f61-111a7cd7aa1e" providerId="ADAL" clId="{6919995C-A15B-4835-8CAC-600C50DBFA67}" dt="2026-09-24T20:59:18.125" v="543" actId="13926"/>
          <ac:spMkLst>
            <pc:docMk/>
            <pc:sldMk cId="1118100549" sldId="2147478794"/>
            <ac:spMk id="7" creationId="{FE5DB149-D548-EEC2-EB15-888ADDF08DBE}"/>
          </ac:spMkLst>
        </pc:spChg>
      </pc:sldChg>
    </pc:docChg>
  </pc:docChgLst>
  <pc:docChgLst>
    <pc:chgData name="Chuang, Jessalyn" userId="93db4669-2479-476a-b96c-1768d8507d2b" providerId="ADAL" clId="{FF1524AA-02E3-4975-A197-E12939504A90}"/>
    <pc:docChg chg="undo redo custSel addSld delSld modSld modSection">
      <pc:chgData name="Chuang, Jessalyn" userId="93db4669-2479-476a-b96c-1768d8507d2b" providerId="ADAL" clId="{FF1524AA-02E3-4975-A197-E12939504A90}" dt="2026-09-23T14:49:37.209" v="1781" actId="1076"/>
      <pc:docMkLst>
        <pc:docMk/>
      </pc:docMkLst>
      <pc:sldChg chg="modSp mod">
        <pc:chgData name="Chuang, Jessalyn" userId="93db4669-2479-476a-b96c-1768d8507d2b" providerId="ADAL" clId="{FF1524AA-02E3-4975-A197-E12939504A90}" dt="2026-09-14T18:47:42.924" v="17" actId="14100"/>
        <pc:sldMkLst>
          <pc:docMk/>
          <pc:sldMk cId="3773123772" sldId="2147478774"/>
        </pc:sldMkLst>
        <pc:spChg chg="mod">
          <ac:chgData name="Chuang, Jessalyn" userId="93db4669-2479-476a-b96c-1768d8507d2b" providerId="ADAL" clId="{FF1524AA-02E3-4975-A197-E12939504A90}" dt="2026-09-14T18:47:42.924" v="17" actId="14100"/>
          <ac:spMkLst>
            <pc:docMk/>
            <pc:sldMk cId="3773123772" sldId="2147478774"/>
            <ac:spMk id="3" creationId="{EB2F79F2-B3BA-8940-842B-E7FE18726898}"/>
          </ac:spMkLst>
        </pc:spChg>
      </pc:sldChg>
      <pc:sldChg chg="modSp mod">
        <pc:chgData name="Chuang, Jessalyn" userId="93db4669-2479-476a-b96c-1768d8507d2b" providerId="ADAL" clId="{FF1524AA-02E3-4975-A197-E12939504A90}" dt="2026-09-15T15:35:10.337" v="931" actId="20577"/>
        <pc:sldMkLst>
          <pc:docMk/>
          <pc:sldMk cId="791441421" sldId="2147478778"/>
        </pc:sldMkLst>
        <pc:graphicFrameChg chg="mod modGraphic">
          <ac:chgData name="Chuang, Jessalyn" userId="93db4669-2479-476a-b96c-1768d8507d2b" providerId="ADAL" clId="{FF1524AA-02E3-4975-A197-E12939504A90}" dt="2026-09-15T15:35:10.337" v="931" actId="20577"/>
          <ac:graphicFrameMkLst>
            <pc:docMk/>
            <pc:sldMk cId="791441421" sldId="2147478778"/>
            <ac:graphicFrameMk id="9" creationId="{2ABE026D-3692-D58E-515E-4CC8585D5E0C}"/>
          </ac:graphicFrameMkLst>
        </pc:graphicFrameChg>
      </pc:sldChg>
      <pc:sldChg chg="addSp delSp modSp mod">
        <pc:chgData name="Chuang, Jessalyn" userId="93db4669-2479-476a-b96c-1768d8507d2b" providerId="ADAL" clId="{FF1524AA-02E3-4975-A197-E12939504A90}" dt="2026-09-15T16:44:13.887" v="940" actId="478"/>
        <pc:sldMkLst>
          <pc:docMk/>
          <pc:sldMk cId="353385461" sldId="2147478779"/>
        </pc:sldMkLst>
        <pc:spChg chg="mod">
          <ac:chgData name="Chuang, Jessalyn" userId="93db4669-2479-476a-b96c-1768d8507d2b" providerId="ADAL" clId="{FF1524AA-02E3-4975-A197-E12939504A90}" dt="2026-09-14T19:15:15.694" v="139" actId="20577"/>
          <ac:spMkLst>
            <pc:docMk/>
            <pc:sldMk cId="353385461" sldId="2147478779"/>
            <ac:spMk id="4" creationId="{1B82C909-94A0-3701-E4A0-7A752B276E2E}"/>
          </ac:spMkLst>
        </pc:spChg>
        <pc:picChg chg="add mod ord">
          <ac:chgData name="Chuang, Jessalyn" userId="93db4669-2479-476a-b96c-1768d8507d2b" providerId="ADAL" clId="{FF1524AA-02E3-4975-A197-E12939504A90}" dt="2026-09-15T16:44:12.369" v="939" actId="167"/>
          <ac:picMkLst>
            <pc:docMk/>
            <pc:sldMk cId="353385461" sldId="2147478779"/>
            <ac:picMk id="9" creationId="{0E2970F4-D7C7-16C0-4A0E-9AC0E1C1254F}"/>
          </ac:picMkLst>
        </pc:picChg>
      </pc:sldChg>
      <pc:sldChg chg="addSp delSp modSp mod">
        <pc:chgData name="Chuang, Jessalyn" userId="93db4669-2479-476a-b96c-1768d8507d2b" providerId="ADAL" clId="{FF1524AA-02E3-4975-A197-E12939504A90}" dt="2026-09-14T19:22:47.654" v="283" actId="20577"/>
        <pc:sldMkLst>
          <pc:docMk/>
          <pc:sldMk cId="4071941146" sldId="2147478780"/>
        </pc:sldMkLst>
        <pc:spChg chg="mod">
          <ac:chgData name="Chuang, Jessalyn" userId="93db4669-2479-476a-b96c-1768d8507d2b" providerId="ADAL" clId="{FF1524AA-02E3-4975-A197-E12939504A90}" dt="2026-09-14T19:15:22.853" v="145" actId="20577"/>
          <ac:spMkLst>
            <pc:docMk/>
            <pc:sldMk cId="4071941146" sldId="2147478780"/>
            <ac:spMk id="2" creationId="{E71E0FEB-3822-26CA-C7D7-2ECFF390AFD2}"/>
          </ac:spMkLst>
        </pc:spChg>
        <pc:spChg chg="mod">
          <ac:chgData name="Chuang, Jessalyn" userId="93db4669-2479-476a-b96c-1768d8507d2b" providerId="ADAL" clId="{FF1524AA-02E3-4975-A197-E12939504A90}" dt="2026-09-14T19:22:47.654" v="283" actId="20577"/>
          <ac:spMkLst>
            <pc:docMk/>
            <pc:sldMk cId="4071941146" sldId="2147478780"/>
            <ac:spMk id="4" creationId="{B3A14198-E98D-A239-7807-074E186C8729}"/>
          </ac:spMkLst>
        </pc:spChg>
        <pc:picChg chg="add mod ord">
          <ac:chgData name="Chuang, Jessalyn" userId="93db4669-2479-476a-b96c-1768d8507d2b" providerId="ADAL" clId="{FF1524AA-02E3-4975-A197-E12939504A90}" dt="2026-09-14T19:16:05.496" v="152" actId="167"/>
          <ac:picMkLst>
            <pc:docMk/>
            <pc:sldMk cId="4071941146" sldId="2147478780"/>
            <ac:picMk id="7" creationId="{82A87A36-E3DC-25D0-362C-9B4FC2AE1D7C}"/>
          </ac:picMkLst>
        </pc:picChg>
      </pc:sldChg>
      <pc:sldChg chg="addSp delSp modSp mod">
        <pc:chgData name="Chuang, Jessalyn" userId="93db4669-2479-476a-b96c-1768d8507d2b" providerId="ADAL" clId="{FF1524AA-02E3-4975-A197-E12939504A90}" dt="2026-09-23T14:39:46.394" v="1742" actId="478"/>
        <pc:sldMkLst>
          <pc:docMk/>
          <pc:sldMk cId="213019482" sldId="2147478781"/>
        </pc:sldMkLst>
        <pc:spChg chg="mod">
          <ac:chgData name="Chuang, Jessalyn" userId="93db4669-2479-476a-b96c-1768d8507d2b" providerId="ADAL" clId="{FF1524AA-02E3-4975-A197-E12939504A90}" dt="2026-09-14T19:51:01.574" v="332" actId="20577"/>
          <ac:spMkLst>
            <pc:docMk/>
            <pc:sldMk cId="213019482" sldId="2147478781"/>
            <ac:spMk id="4" creationId="{A5732F15-FABD-1F3F-2311-B98668EA8152}"/>
          </ac:spMkLst>
        </pc:spChg>
        <pc:picChg chg="add mod ord">
          <ac:chgData name="Chuang, Jessalyn" userId="93db4669-2479-476a-b96c-1768d8507d2b" providerId="ADAL" clId="{FF1524AA-02E3-4975-A197-E12939504A90}" dt="2026-09-23T14:39:44.973" v="1741" actId="167"/>
          <ac:picMkLst>
            <pc:docMk/>
            <pc:sldMk cId="213019482" sldId="2147478781"/>
            <ac:picMk id="6" creationId="{6EAD8031-72F3-1B5D-05A6-016EAC3EE6A6}"/>
          </ac:picMkLst>
        </pc:picChg>
        <pc:picChg chg="add del mod ord">
          <ac:chgData name="Chuang, Jessalyn" userId="93db4669-2479-476a-b96c-1768d8507d2b" providerId="ADAL" clId="{FF1524AA-02E3-4975-A197-E12939504A90}" dt="2026-09-23T14:39:46.394" v="1742" actId="478"/>
          <ac:picMkLst>
            <pc:docMk/>
            <pc:sldMk cId="213019482" sldId="2147478781"/>
            <ac:picMk id="13" creationId="{0E4B4F7F-B376-3853-81D1-AB2B8C772524}"/>
          </ac:picMkLst>
        </pc:picChg>
      </pc:sldChg>
      <pc:sldChg chg="addSp delSp modSp mod">
        <pc:chgData name="Chuang, Jessalyn" userId="93db4669-2479-476a-b96c-1768d8507d2b" providerId="ADAL" clId="{FF1524AA-02E3-4975-A197-E12939504A90}" dt="2026-09-14T19:58:58.891" v="352"/>
        <pc:sldMkLst>
          <pc:docMk/>
          <pc:sldMk cId="1329187877" sldId="2147478782"/>
        </pc:sldMkLst>
        <pc:spChg chg="mod">
          <ac:chgData name="Chuang, Jessalyn" userId="93db4669-2479-476a-b96c-1768d8507d2b" providerId="ADAL" clId="{FF1524AA-02E3-4975-A197-E12939504A90}" dt="2026-09-14T19:51:27.159" v="339" actId="20577"/>
          <ac:spMkLst>
            <pc:docMk/>
            <pc:sldMk cId="1329187877" sldId="2147478782"/>
            <ac:spMk id="2" creationId="{28E122A1-9345-820D-B2A6-3F1D753AE993}"/>
          </ac:spMkLst>
        </pc:spChg>
        <pc:spChg chg="mod">
          <ac:chgData name="Chuang, Jessalyn" userId="93db4669-2479-476a-b96c-1768d8507d2b" providerId="ADAL" clId="{FF1524AA-02E3-4975-A197-E12939504A90}" dt="2026-09-14T19:58:58.891" v="352"/>
          <ac:spMkLst>
            <pc:docMk/>
            <pc:sldMk cId="1329187877" sldId="2147478782"/>
            <ac:spMk id="4" creationId="{F519873D-BEA3-E409-0B77-42312347FC4F}"/>
          </ac:spMkLst>
        </pc:spChg>
        <pc:picChg chg="add mod ord">
          <ac:chgData name="Chuang, Jessalyn" userId="93db4669-2479-476a-b96c-1768d8507d2b" providerId="ADAL" clId="{FF1524AA-02E3-4975-A197-E12939504A90}" dt="2026-09-14T19:53:29.490" v="348" actId="167"/>
          <ac:picMkLst>
            <pc:docMk/>
            <pc:sldMk cId="1329187877" sldId="2147478782"/>
            <ac:picMk id="6" creationId="{8B283C70-87EB-6C67-FAD6-220ABCB6E75D}"/>
          </ac:picMkLst>
        </pc:picChg>
      </pc:sldChg>
      <pc:sldChg chg="addSp delSp modSp mod">
        <pc:chgData name="Chuang, Jessalyn" userId="93db4669-2479-476a-b96c-1768d8507d2b" providerId="ADAL" clId="{FF1524AA-02E3-4975-A197-E12939504A90}" dt="2026-09-14T20:08:04.322" v="397" actId="20577"/>
        <pc:sldMkLst>
          <pc:docMk/>
          <pc:sldMk cId="280871043" sldId="2147478783"/>
        </pc:sldMkLst>
        <pc:spChg chg="mod">
          <ac:chgData name="Chuang, Jessalyn" userId="93db4669-2479-476a-b96c-1768d8507d2b" providerId="ADAL" clId="{FF1524AA-02E3-4975-A197-E12939504A90}" dt="2026-09-14T20:01:10.481" v="363" actId="20577"/>
          <ac:spMkLst>
            <pc:docMk/>
            <pc:sldMk cId="280871043" sldId="2147478783"/>
            <ac:spMk id="2" creationId="{D5BA37C8-7EDD-AD35-1762-5C4FF93ACFCB}"/>
          </ac:spMkLst>
        </pc:spChg>
        <pc:spChg chg="mod">
          <ac:chgData name="Chuang, Jessalyn" userId="93db4669-2479-476a-b96c-1768d8507d2b" providerId="ADAL" clId="{FF1524AA-02E3-4975-A197-E12939504A90}" dt="2026-09-14T20:08:04.322" v="397" actId="20577"/>
          <ac:spMkLst>
            <pc:docMk/>
            <pc:sldMk cId="280871043" sldId="2147478783"/>
            <ac:spMk id="4" creationId="{D6D8F340-B32B-202A-E26F-0D09931ADA3D}"/>
          </ac:spMkLst>
        </pc:spChg>
        <pc:picChg chg="add mod ord">
          <ac:chgData name="Chuang, Jessalyn" userId="93db4669-2479-476a-b96c-1768d8507d2b" providerId="ADAL" clId="{FF1524AA-02E3-4975-A197-E12939504A90}" dt="2026-09-14T20:01:29.258" v="367" actId="167"/>
          <ac:picMkLst>
            <pc:docMk/>
            <pc:sldMk cId="280871043" sldId="2147478783"/>
            <ac:picMk id="8" creationId="{117BFA6A-5E5B-F8EA-129E-D8A06B1452C5}"/>
          </ac:picMkLst>
        </pc:picChg>
        <pc:picChg chg="add mod ord">
          <ac:chgData name="Chuang, Jessalyn" userId="93db4669-2479-476a-b96c-1768d8507d2b" providerId="ADAL" clId="{FF1524AA-02E3-4975-A197-E12939504A90}" dt="2026-09-14T20:07:45.549" v="394" actId="167"/>
          <ac:picMkLst>
            <pc:docMk/>
            <pc:sldMk cId="280871043" sldId="2147478783"/>
            <ac:picMk id="17" creationId="{35058134-076C-FAA3-5206-6E9B8329BDD1}"/>
          </ac:picMkLst>
        </pc:picChg>
      </pc:sldChg>
      <pc:sldChg chg="addSp delSp modSp mod">
        <pc:chgData name="Chuang, Jessalyn" userId="93db4669-2479-476a-b96c-1768d8507d2b" providerId="ADAL" clId="{FF1524AA-02E3-4975-A197-E12939504A90}" dt="2026-09-15T16:45:33.126" v="956" actId="478"/>
        <pc:sldMkLst>
          <pc:docMk/>
          <pc:sldMk cId="4109099927" sldId="2147478784"/>
        </pc:sldMkLst>
        <pc:spChg chg="mod">
          <ac:chgData name="Chuang, Jessalyn" userId="93db4669-2479-476a-b96c-1768d8507d2b" providerId="ADAL" clId="{FF1524AA-02E3-4975-A197-E12939504A90}" dt="2026-09-14T20:09:25.766" v="412" actId="20577"/>
          <ac:spMkLst>
            <pc:docMk/>
            <pc:sldMk cId="4109099927" sldId="2147478784"/>
            <ac:spMk id="4" creationId="{92EDE669-63BE-B55F-0A4A-1979AB040ECF}"/>
          </ac:spMkLst>
        </pc:spChg>
        <pc:picChg chg="add mod ord">
          <ac:chgData name="Chuang, Jessalyn" userId="93db4669-2479-476a-b96c-1768d8507d2b" providerId="ADAL" clId="{FF1524AA-02E3-4975-A197-E12939504A90}" dt="2026-09-15T16:45:30.047" v="955" actId="167"/>
          <ac:picMkLst>
            <pc:docMk/>
            <pc:sldMk cId="4109099927" sldId="2147478784"/>
            <ac:picMk id="10" creationId="{DFCC33DC-21B8-EC8F-F51C-400EED7663F6}"/>
          </ac:picMkLst>
        </pc:picChg>
      </pc:sldChg>
      <pc:sldChg chg="addSp delSp modSp mod">
        <pc:chgData name="Chuang, Jessalyn" userId="93db4669-2479-476a-b96c-1768d8507d2b" providerId="ADAL" clId="{FF1524AA-02E3-4975-A197-E12939504A90}" dt="2026-09-23T14:49:37.209" v="1781" actId="1076"/>
        <pc:sldMkLst>
          <pc:docMk/>
          <pc:sldMk cId="1174202905" sldId="2147478785"/>
        </pc:sldMkLst>
        <pc:spChg chg="mod">
          <ac:chgData name="Chuang, Jessalyn" userId="93db4669-2479-476a-b96c-1768d8507d2b" providerId="ADAL" clId="{FF1524AA-02E3-4975-A197-E12939504A90}" dt="2026-09-14T20:25:40.477" v="441" actId="20577"/>
          <ac:spMkLst>
            <pc:docMk/>
            <pc:sldMk cId="1174202905" sldId="2147478785"/>
            <ac:spMk id="4" creationId="{E615E533-BD14-B3B1-8C4C-BE79FAF58B96}"/>
          </ac:spMkLst>
        </pc:spChg>
        <pc:spChg chg="mod">
          <ac:chgData name="Chuang, Jessalyn" userId="93db4669-2479-476a-b96c-1768d8507d2b" providerId="ADAL" clId="{FF1524AA-02E3-4975-A197-E12939504A90}" dt="2026-09-23T14:49:19.550" v="1780" actId="1076"/>
          <ac:spMkLst>
            <pc:docMk/>
            <pc:sldMk cId="1174202905" sldId="2147478785"/>
            <ac:spMk id="13" creationId="{28AE95F6-2601-5644-28B3-C9E1D12E2285}"/>
          </ac:spMkLst>
        </pc:spChg>
        <pc:spChg chg="mod">
          <ac:chgData name="Chuang, Jessalyn" userId="93db4669-2479-476a-b96c-1768d8507d2b" providerId="ADAL" clId="{FF1524AA-02E3-4975-A197-E12939504A90}" dt="2026-09-23T14:49:37.209" v="1781" actId="1076"/>
          <ac:spMkLst>
            <pc:docMk/>
            <pc:sldMk cId="1174202905" sldId="2147478785"/>
            <ac:spMk id="14" creationId="{659CC531-4C73-5A9B-2828-EE1E075EE0D8}"/>
          </ac:spMkLst>
        </pc:spChg>
        <pc:picChg chg="add mod">
          <ac:chgData name="Chuang, Jessalyn" userId="93db4669-2479-476a-b96c-1768d8507d2b" providerId="ADAL" clId="{FF1524AA-02E3-4975-A197-E12939504A90}" dt="2026-09-23T14:49:14.178" v="1779" actId="1076"/>
          <ac:picMkLst>
            <pc:docMk/>
            <pc:sldMk cId="1174202905" sldId="2147478785"/>
            <ac:picMk id="7" creationId="{ADED0EB6-DE4B-6F3B-771B-D158D11CA12F}"/>
          </ac:picMkLst>
        </pc:picChg>
        <pc:picChg chg="add del mod ord">
          <ac:chgData name="Chuang, Jessalyn" userId="93db4669-2479-476a-b96c-1768d8507d2b" providerId="ADAL" clId="{FF1524AA-02E3-4975-A197-E12939504A90}" dt="2026-09-23T14:48:56.658" v="1750" actId="478"/>
          <ac:picMkLst>
            <pc:docMk/>
            <pc:sldMk cId="1174202905" sldId="2147478785"/>
            <ac:picMk id="12" creationId="{DB0E86F7-8910-849E-1EA0-559C6C580068}"/>
          </ac:picMkLst>
        </pc:picChg>
        <pc:picChg chg="add del mod ord">
          <ac:chgData name="Chuang, Jessalyn" userId="93db4669-2479-476a-b96c-1768d8507d2b" providerId="ADAL" clId="{FF1524AA-02E3-4975-A197-E12939504A90}" dt="2026-09-23T14:48:52.238" v="1748" actId="478"/>
          <ac:picMkLst>
            <pc:docMk/>
            <pc:sldMk cId="1174202905" sldId="2147478785"/>
            <ac:picMk id="16" creationId="{B53F203F-B9EC-A5D7-373A-310168BBC018}"/>
          </ac:picMkLst>
        </pc:picChg>
      </pc:sldChg>
      <pc:sldChg chg="modSp mod">
        <pc:chgData name="Chuang, Jessalyn" userId="93db4669-2479-476a-b96c-1768d8507d2b" providerId="ADAL" clId="{FF1524AA-02E3-4975-A197-E12939504A90}" dt="2026-09-15T15:34:02.943" v="918" actId="13926"/>
        <pc:sldMkLst>
          <pc:docMk/>
          <pc:sldMk cId="2813824953" sldId="2147478786"/>
        </pc:sldMkLst>
        <pc:spChg chg="mod">
          <ac:chgData name="Chuang, Jessalyn" userId="93db4669-2479-476a-b96c-1768d8507d2b" providerId="ADAL" clId="{FF1524AA-02E3-4975-A197-E12939504A90}" dt="2026-09-15T15:34:02.943" v="918" actId="13926"/>
          <ac:spMkLst>
            <pc:docMk/>
            <pc:sldMk cId="2813824953" sldId="2147478786"/>
            <ac:spMk id="8" creationId="{D7E06EAE-A548-B619-D2F1-1FE2BF3070F1}"/>
          </ac:spMkLst>
        </pc:spChg>
      </pc:sldChg>
      <pc:sldChg chg="addSp delSp modSp mod">
        <pc:chgData name="Chuang, Jessalyn" userId="93db4669-2479-476a-b96c-1768d8507d2b" providerId="ADAL" clId="{FF1524AA-02E3-4975-A197-E12939504A90}" dt="2026-09-15T16:47:05.529" v="980" actId="478"/>
        <pc:sldMkLst>
          <pc:docMk/>
          <pc:sldMk cId="2638870830" sldId="2147478787"/>
        </pc:sldMkLst>
        <pc:spChg chg="mod">
          <ac:chgData name="Chuang, Jessalyn" userId="93db4669-2479-476a-b96c-1768d8507d2b" providerId="ADAL" clId="{FF1524AA-02E3-4975-A197-E12939504A90}" dt="2026-09-14T20:37:43.341" v="497" actId="20577"/>
          <ac:spMkLst>
            <pc:docMk/>
            <pc:sldMk cId="2638870830" sldId="2147478787"/>
            <ac:spMk id="4" creationId="{8F527753-69D0-890E-35CC-3D0097991AEC}"/>
          </ac:spMkLst>
        </pc:spChg>
        <pc:picChg chg="add mod ord">
          <ac:chgData name="Chuang, Jessalyn" userId="93db4669-2479-476a-b96c-1768d8507d2b" providerId="ADAL" clId="{FF1524AA-02E3-4975-A197-E12939504A90}" dt="2026-09-15T16:47:01.792" v="978" actId="167"/>
          <ac:picMkLst>
            <pc:docMk/>
            <pc:sldMk cId="2638870830" sldId="2147478787"/>
            <ac:picMk id="9" creationId="{74E80587-5328-BABD-24EF-E88E4E324613}"/>
          </ac:picMkLst>
        </pc:picChg>
      </pc:sldChg>
      <pc:sldChg chg="addSp delSp modSp mod">
        <pc:chgData name="Chuang, Jessalyn" userId="93db4669-2479-476a-b96c-1768d8507d2b" providerId="ADAL" clId="{FF1524AA-02E3-4975-A197-E12939504A90}" dt="2026-09-14T20:41:40.596" v="535" actId="1076"/>
        <pc:sldMkLst>
          <pc:docMk/>
          <pc:sldMk cId="1029461164" sldId="2147478788"/>
        </pc:sldMkLst>
        <pc:spChg chg="mod">
          <ac:chgData name="Chuang, Jessalyn" userId="93db4669-2479-476a-b96c-1768d8507d2b" providerId="ADAL" clId="{FF1524AA-02E3-4975-A197-E12939504A90}" dt="2026-09-14T20:38:39.409" v="503" actId="20577"/>
          <ac:spMkLst>
            <pc:docMk/>
            <pc:sldMk cId="1029461164" sldId="2147478788"/>
            <ac:spMk id="2" creationId="{47C73BF9-5B8E-CECA-A8D7-D4ED7B50779B}"/>
          </ac:spMkLst>
        </pc:spChg>
        <pc:spChg chg="mod">
          <ac:chgData name="Chuang, Jessalyn" userId="93db4669-2479-476a-b96c-1768d8507d2b" providerId="ADAL" clId="{FF1524AA-02E3-4975-A197-E12939504A90}" dt="2026-09-14T20:41:40.596" v="535" actId="1076"/>
          <ac:spMkLst>
            <pc:docMk/>
            <pc:sldMk cId="1029461164" sldId="2147478788"/>
            <ac:spMk id="4" creationId="{EDF2DED4-1D15-D958-E3B2-2174C50C7054}"/>
          </ac:spMkLst>
        </pc:spChg>
        <pc:picChg chg="add mod ord">
          <ac:chgData name="Chuang, Jessalyn" userId="93db4669-2479-476a-b96c-1768d8507d2b" providerId="ADAL" clId="{FF1524AA-02E3-4975-A197-E12939504A90}" dt="2026-09-14T20:39:12.137" v="510" actId="167"/>
          <ac:picMkLst>
            <pc:docMk/>
            <pc:sldMk cId="1029461164" sldId="2147478788"/>
            <ac:picMk id="7" creationId="{2D04C1CD-083A-D574-BE5D-4C67DEB6DFB0}"/>
          </ac:picMkLst>
        </pc:picChg>
      </pc:sldChg>
      <pc:sldChg chg="addSp delSp modSp mod">
        <pc:chgData name="Chuang, Jessalyn" userId="93db4669-2479-476a-b96c-1768d8507d2b" providerId="ADAL" clId="{FF1524AA-02E3-4975-A197-E12939504A90}" dt="2026-09-15T15:07:54.310" v="620" actId="1076"/>
        <pc:sldMkLst>
          <pc:docMk/>
          <pc:sldMk cId="3443951305" sldId="2147478789"/>
        </pc:sldMkLst>
        <pc:spChg chg="mod">
          <ac:chgData name="Chuang, Jessalyn" userId="93db4669-2479-476a-b96c-1768d8507d2b" providerId="ADAL" clId="{FF1524AA-02E3-4975-A197-E12939504A90}" dt="2026-09-15T15:07:54.310" v="620" actId="1076"/>
          <ac:spMkLst>
            <pc:docMk/>
            <pc:sldMk cId="3443951305" sldId="2147478789"/>
            <ac:spMk id="2" creationId="{A9DF5971-D951-7219-3727-7BF6BD878886}"/>
          </ac:spMkLst>
        </pc:spChg>
        <pc:graphicFrameChg chg="modGraphic">
          <ac:chgData name="Chuang, Jessalyn" userId="93db4669-2479-476a-b96c-1768d8507d2b" providerId="ADAL" clId="{FF1524AA-02E3-4975-A197-E12939504A90}" dt="2026-09-15T15:06:31.580" v="611" actId="20577"/>
          <ac:graphicFrameMkLst>
            <pc:docMk/>
            <pc:sldMk cId="3443951305" sldId="2147478789"/>
            <ac:graphicFrameMk id="4" creationId="{8518E611-AF60-15CA-9D45-1440F27D72BF}"/>
          </ac:graphicFrameMkLst>
        </pc:graphicFrameChg>
        <pc:picChg chg="add mod ord">
          <ac:chgData name="Chuang, Jessalyn" userId="93db4669-2479-476a-b96c-1768d8507d2b" providerId="ADAL" clId="{FF1524AA-02E3-4975-A197-E12939504A90}" dt="2026-09-15T14:53:07.524" v="572" actId="167"/>
          <ac:picMkLst>
            <pc:docMk/>
            <pc:sldMk cId="3443951305" sldId="2147478789"/>
            <ac:picMk id="7" creationId="{17C82BB0-95D5-2108-DC57-BD95597931C9}"/>
          </ac:picMkLst>
        </pc:picChg>
      </pc:sldChg>
      <pc:sldChg chg="addSp delSp modSp mod">
        <pc:chgData name="Chuang, Jessalyn" userId="93db4669-2479-476a-b96c-1768d8507d2b" providerId="ADAL" clId="{FF1524AA-02E3-4975-A197-E12939504A90}" dt="2026-09-15T16:53:22.571" v="988" actId="478"/>
        <pc:sldMkLst>
          <pc:docMk/>
          <pc:sldMk cId="386468873" sldId="2147478790"/>
        </pc:sldMkLst>
        <pc:spChg chg="mod">
          <ac:chgData name="Chuang, Jessalyn" userId="93db4669-2479-476a-b96c-1768d8507d2b" providerId="ADAL" clId="{FF1524AA-02E3-4975-A197-E12939504A90}" dt="2026-09-15T14:51:59.455" v="563" actId="20577"/>
          <ac:spMkLst>
            <pc:docMk/>
            <pc:sldMk cId="386468873" sldId="2147478790"/>
            <ac:spMk id="4" creationId="{96E2C950-0302-4D52-E565-08979F79476A}"/>
          </ac:spMkLst>
        </pc:spChg>
        <pc:picChg chg="add mod ord">
          <ac:chgData name="Chuang, Jessalyn" userId="93db4669-2479-476a-b96c-1768d8507d2b" providerId="ADAL" clId="{FF1524AA-02E3-4975-A197-E12939504A90}" dt="2026-09-15T16:53:21.136" v="987" actId="167"/>
          <ac:picMkLst>
            <pc:docMk/>
            <pc:sldMk cId="386468873" sldId="2147478790"/>
            <ac:picMk id="10" creationId="{71BF8A28-AEA5-49C5-EB3B-0E6DD21B7577}"/>
          </ac:picMkLst>
        </pc:picChg>
      </pc:sldChg>
      <pc:sldChg chg="addSp delSp modSp mod">
        <pc:chgData name="Chuang, Jessalyn" userId="93db4669-2479-476a-b96c-1768d8507d2b" providerId="ADAL" clId="{FF1524AA-02E3-4975-A197-E12939504A90}" dt="2026-09-22T16:50:34.414" v="1713" actId="20577"/>
        <pc:sldMkLst>
          <pc:docMk/>
          <pc:sldMk cId="2970652054" sldId="2147478791"/>
        </pc:sldMkLst>
        <pc:spChg chg="mod">
          <ac:chgData name="Chuang, Jessalyn" userId="93db4669-2479-476a-b96c-1768d8507d2b" providerId="ADAL" clId="{FF1524AA-02E3-4975-A197-E12939504A90}" dt="2026-09-22T16:50:34.414" v="1713" actId="20577"/>
          <ac:spMkLst>
            <pc:docMk/>
            <pc:sldMk cId="2970652054" sldId="2147478791"/>
            <ac:spMk id="3" creationId="{8857A497-541C-C0CF-3792-BEAD99BDF622}"/>
          </ac:spMkLst>
        </pc:spChg>
        <pc:spChg chg="mod">
          <ac:chgData name="Chuang, Jessalyn" userId="93db4669-2479-476a-b96c-1768d8507d2b" providerId="ADAL" clId="{FF1524AA-02E3-4975-A197-E12939504A90}" dt="2026-09-22T16:49:06.578" v="1702" actId="20577"/>
          <ac:spMkLst>
            <pc:docMk/>
            <pc:sldMk cId="2970652054" sldId="2147478791"/>
            <ac:spMk id="4" creationId="{6D270731-BC90-313F-4BA0-7C708450406E}"/>
          </ac:spMkLst>
        </pc:spChg>
        <pc:spChg chg="add mod">
          <ac:chgData name="Chuang, Jessalyn" userId="93db4669-2479-476a-b96c-1768d8507d2b" providerId="ADAL" clId="{FF1524AA-02E3-4975-A197-E12939504A90}" dt="2026-09-17T18:50:03.736" v="1079" actId="20577"/>
          <ac:spMkLst>
            <pc:docMk/>
            <pc:sldMk cId="2970652054" sldId="2147478791"/>
            <ac:spMk id="8" creationId="{5862D459-46F1-D29D-89AE-D5DC2E1B69D2}"/>
          </ac:spMkLst>
        </pc:spChg>
        <pc:picChg chg="add mod ord">
          <ac:chgData name="Chuang, Jessalyn" userId="93db4669-2479-476a-b96c-1768d8507d2b" providerId="ADAL" clId="{FF1524AA-02E3-4975-A197-E12939504A90}" dt="2026-09-15T15:08:41.193" v="628" actId="167"/>
          <ac:picMkLst>
            <pc:docMk/>
            <pc:sldMk cId="2970652054" sldId="2147478791"/>
            <ac:picMk id="7" creationId="{D07287FD-75BC-56A2-6E73-95233A33AC70}"/>
          </ac:picMkLst>
        </pc:picChg>
      </pc:sldChg>
      <pc:sldChg chg="addSp delSp modSp mod">
        <pc:chgData name="Chuang, Jessalyn" userId="93db4669-2479-476a-b96c-1768d8507d2b" providerId="ADAL" clId="{FF1524AA-02E3-4975-A197-E12939504A90}" dt="2026-09-22T17:02:17.660" v="1734" actId="14734"/>
        <pc:sldMkLst>
          <pc:docMk/>
          <pc:sldMk cId="301773086" sldId="2147478792"/>
        </pc:sldMkLst>
        <pc:spChg chg="mod">
          <ac:chgData name="Chuang, Jessalyn" userId="93db4669-2479-476a-b96c-1768d8507d2b" providerId="ADAL" clId="{FF1524AA-02E3-4975-A197-E12939504A90}" dt="2026-09-22T16:51:44.425" v="1716" actId="20577"/>
          <ac:spMkLst>
            <pc:docMk/>
            <pc:sldMk cId="301773086" sldId="2147478792"/>
            <ac:spMk id="6" creationId="{B71D30F1-146C-C42F-213A-8BCEA894FC88}"/>
          </ac:spMkLst>
        </pc:spChg>
        <pc:graphicFrameChg chg="mod modGraphic">
          <ac:chgData name="Chuang, Jessalyn" userId="93db4669-2479-476a-b96c-1768d8507d2b" providerId="ADAL" clId="{FF1524AA-02E3-4975-A197-E12939504A90}" dt="2026-09-22T17:02:17.660" v="1734" actId="14734"/>
          <ac:graphicFrameMkLst>
            <pc:docMk/>
            <pc:sldMk cId="301773086" sldId="2147478792"/>
            <ac:graphicFrameMk id="9" creationId="{707B9903-11B5-2732-72DD-74FBF62FCE56}"/>
          </ac:graphicFrameMkLst>
        </pc:graphicFrameChg>
      </pc:sldChg>
      <pc:sldChg chg="addSp delSp modSp add mod">
        <pc:chgData name="Chuang, Jessalyn" userId="93db4669-2479-476a-b96c-1768d8507d2b" providerId="ADAL" clId="{FF1524AA-02E3-4975-A197-E12939504A90}" dt="2026-09-22T17:01:48.280" v="1731" actId="22"/>
        <pc:sldMkLst>
          <pc:docMk/>
          <pc:sldMk cId="1118100549" sldId="2147478794"/>
        </pc:sldMkLst>
        <pc:spChg chg="mod">
          <ac:chgData name="Chuang, Jessalyn" userId="93db4669-2479-476a-b96c-1768d8507d2b" providerId="ADAL" clId="{FF1524AA-02E3-4975-A197-E12939504A90}" dt="2026-09-21T20:17:33.498" v="1274"/>
          <ac:spMkLst>
            <pc:docMk/>
            <pc:sldMk cId="1118100549" sldId="2147478794"/>
            <ac:spMk id="2" creationId="{CE13554A-C7B0-555E-226E-8DF1201CC97F}"/>
          </ac:spMkLst>
        </pc:spChg>
        <pc:spChg chg="add">
          <ac:chgData name="Chuang, Jessalyn" userId="93db4669-2479-476a-b96c-1768d8507d2b" providerId="ADAL" clId="{FF1524AA-02E3-4975-A197-E12939504A90}" dt="2026-09-22T17:01:48.280" v="1731" actId="22"/>
          <ac:spMkLst>
            <pc:docMk/>
            <pc:sldMk cId="1118100549" sldId="2147478794"/>
            <ac:spMk id="7" creationId="{FE5DB149-D548-EEC2-EB15-888ADDF08DBE}"/>
          </ac:spMkLst>
        </pc:spChg>
        <pc:graphicFrameChg chg="mod modGraphic">
          <ac:chgData name="Chuang, Jessalyn" userId="93db4669-2479-476a-b96c-1768d8507d2b" providerId="ADAL" clId="{FF1524AA-02E3-4975-A197-E12939504A90}" dt="2026-09-22T16:58:00.607" v="1729" actId="20577"/>
          <ac:graphicFrameMkLst>
            <pc:docMk/>
            <pc:sldMk cId="1118100549" sldId="2147478794"/>
            <ac:graphicFrameMk id="9" creationId="{1ACBC04D-5876-DFB0-09C1-8C021877A89C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50BF31-E9A8-4E88-81E7-44C5092290F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B2BDB1-E95E-402D-B2EB-CA9CC1A39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2199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7EFB637-CCC9-4803-8851-F6915048CBB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62AC51D-6DAA-4455-8EA7-D54B64909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593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58DEB1-B249-FAB8-0590-0201814AB1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D5753E-1A3F-371A-F0D2-ACD0906BEB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4584AB-6C04-6E44-EF03-C49152B4AC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32F10E-EF62-67C7-6774-F12C553A63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2687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D27F1-07AC-8FE1-DFFC-6D7645A23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5C480F-8C3E-1409-25F2-F9F7413915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41FDF6-826D-9CB4-37F8-C84FF922D8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BADDE8-CB0C-DD94-4973-9A789AFEDE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1695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5A951-75E9-91BB-FC7D-9812065A7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3A3459-2435-16B7-6E04-921279E051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CA120B-E5A5-F25E-9B27-A019761981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491A50-709C-AE23-EDE0-8019A339F6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2194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0F22A4-BCC9-F75B-519B-BB66DD7892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A1A576-F262-6B3B-2CE9-9A5E56DB31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7F9FED-A5A0-BFE3-1C8E-4CAB8E9438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869666-1DC1-6398-0CE2-007A0B1152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1242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E86AC-445A-4C6E-F711-CB05956FC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90625A-6E92-478E-4F0A-B3436F3EA1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47EB57-4403-2F6F-85A4-AF5115F8FC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A6A304-F279-2C37-2E8D-F66504C9D2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0209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B9BD74-B20A-2C91-4C06-973A4EDF7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C83BB8-F0C1-92EC-BA08-CC74CE7DDF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AF9314-E13F-31BC-7EBE-4A441D3876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E42E6C-67B4-1F00-F73B-9340B7CE04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6939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78E2A-5A89-327D-F84B-753D471027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98D771-8D54-DC1F-E6F8-9332B6A15B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58C016-FC85-FF82-A223-E60C7001F9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7118A3-F8A0-D819-A9F4-8E0198613C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922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8B27D-EB40-6712-7E3E-7D4640EC3D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AF48B8-1791-F947-33E1-5FF5BA91C1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76BFD2-293E-5E5C-E34D-E6133A35D1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63F49F-8EE3-9A5E-AD5E-A2CA00BA68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4877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778BF-831D-0939-BDD4-8BA3A9244F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F68EF1-9999-48FF-45C9-AFA0E24EC9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7E41E2-FA59-A284-A0BE-17AAF6EE68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BE5ACB-57D7-ED6A-0649-EB9D055B54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8728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E509E-47D9-66C8-3E6C-D3098BB2E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67EE98-1720-05A4-1665-BA5B6DCD77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DB8952-58B8-6294-2834-D3A0F04C17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7B521F-2198-ABEE-E411-CB075F292A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7827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01D79-1E5C-3AC6-904A-B79F05B0A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EC3DDA-B29B-1A11-B953-D4C25F10DB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ED8A41-C079-E340-C18D-C0E6A1B874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C40493-BEF4-2158-34FC-289A99A018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2067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22C00B-6A45-B2F5-E084-97616F467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C6AB75-7E06-03C1-1F70-E811D6DD24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1366AC-871E-1647-F360-403EA70F29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5C0115-A315-E06E-A1D1-03306F3CF7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4284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5BA5F6-4D5F-28D7-879F-9C79015D1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C2569A-2EF1-B9AC-05E2-8C5A2B1448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DC9466-E276-F533-8174-5B5ADE234D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5F7E82-F945-ABE0-5F56-672CB9FF26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3873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E4342C-9BA8-4E7D-CE7C-996D75490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C2576D-8F88-E0CB-588C-7BFAAE9FAE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793137-BC25-FAC4-3880-9CE7231F0E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7A5E7B-B3B8-F64C-3920-DB38A3FE26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3110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0FB74-B239-EA6C-2812-A8371B4D0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7713AF-CA80-803A-8632-040C3C3F80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721A6B-A9D7-8B6A-ADD3-D79159D9FD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DCD91B-7B9F-4A75-2E4B-FA8656025C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3154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F3A00-6A56-0FA1-216A-B5324C99D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BC2A73-ABB4-9061-C08E-E88F543849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1C6269-7E27-371E-1049-036AC0E825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B4E33E-BFED-54A3-7A8C-6A3B38081A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2AC51D-6DAA-4455-8EA7-D54B64909A8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094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9C062-513C-DF24-5E8C-7A974D5720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122363"/>
            <a:ext cx="11125200" cy="2387600"/>
          </a:xfrm>
        </p:spPr>
        <p:txBody>
          <a:bodyPr anchor="ctr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2C3F11-2763-0216-A1B0-5E8B4FA801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3602038"/>
            <a:ext cx="11125200" cy="1655762"/>
          </a:xfrm>
        </p:spPr>
        <p:txBody>
          <a:bodyPr wrap="square"/>
          <a:lstStyle>
            <a:lvl1pPr marL="0" indent="0" algn="ctr">
              <a:buNone/>
              <a:defRPr sz="2400" b="1">
                <a:solidFill>
                  <a:srgbClr val="00829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5C98B8-43D7-C7B4-9956-25AC1BBC5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9BF30-5D82-5572-733E-882E0C0D3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45B5F-6A76-46F9-AC11-757A044249AE}" type="datetime4">
              <a:rPr lang="en-US" smtClean="0"/>
              <a:t>September 24,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5906F4-426A-AD9D-021A-D7E95E349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345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27592878-2087-441A-BF63-8BAC67297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75DFB14-F372-06CE-E1C3-58DFC53BCF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11187714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400" y="6356350"/>
            <a:ext cx="801052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16884" y="6356350"/>
            <a:ext cx="2773273" cy="365125"/>
          </a:xfrm>
        </p:spPr>
        <p:txBody>
          <a:bodyPr/>
          <a:lstStyle/>
          <a:p>
            <a:fld id="{14560760-0B16-41B8-81DA-58FA2187E1CC}" type="datetime4">
              <a:rPr lang="en-US" smtClean="0"/>
              <a:t>September 24, 2026</a:t>
            </a:fld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8600" y="6356350"/>
            <a:ext cx="533400" cy="365125"/>
          </a:xfrm>
        </p:spPr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843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Key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27592878-2087-441A-BF63-8BAC67297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75DFB14-F372-06CE-E1C3-58DFC53BCF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6867525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28CAB249-6E2A-0D66-037F-C8C994EC04E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7598003" y="1676400"/>
            <a:ext cx="4060596" cy="3190875"/>
          </a:xfrm>
          <a:prstGeom prst="foldedCorner">
            <a:avLst>
              <a:gd name="adj" fmla="val 8542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b="1" dirty="0"/>
            </a:lvl1pPr>
            <a:lvl2pPr marL="548640" indent="-182880">
              <a:buFont typeface="Arial" panose="020B0604020202020204" pitchFamily="34" charset="0"/>
              <a:buChar char="•"/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0760-0B16-41B8-81DA-58FA2187E1CC}" type="datetime4">
              <a:rPr lang="en-US" smtClean="0"/>
              <a:t>September 24,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782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with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EF24F99E-0EFC-4E0E-5FA5-D6E209736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5991225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6CB17BE-2CF2-5B69-2FA2-C556C75E78C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5299" y="1676400"/>
            <a:ext cx="6791325" cy="2609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495300" y="4463716"/>
            <a:ext cx="6800850" cy="1744579"/>
          </a:xfrm>
          <a:prstGeom prst="foldedCorner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C5D5F82-2DE8-D31E-AE3D-018BD935DE3D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077201" y="533400"/>
            <a:ext cx="3581400" cy="5638799"/>
          </a:xfrm>
        </p:spPr>
        <p:txBody>
          <a:bodyPr>
            <a:no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401" y="6356350"/>
            <a:ext cx="6762749" cy="365125"/>
          </a:xfrm>
        </p:spPr>
        <p:txBody>
          <a:bodyPr wrap="square" lIns="0"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E4FF8-A3D3-4599-A16A-3A00C58B5537}" type="datetime4">
              <a:rPr lang="en-US" smtClean="0"/>
              <a:t>September 24, 2026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5086D0-23A2-1C6B-A4BF-B6E909DA9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72375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290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98A9E75-460B-F928-5105-B8FF5327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8759D8-B0A7-2B10-9F64-81A8CC0F57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11163300" cy="2619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495299" y="4463716"/>
            <a:ext cx="11163298" cy="1744579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7B4C3-4AF8-491E-B32B-CB7FA6991DE8}" type="datetime4">
              <a:rPr lang="en-US" smtClean="0"/>
              <a:t>September 24,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226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98A9E75-460B-F928-5105-B8FF5327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8759D8-B0A7-2B10-9F64-81A8CC0F57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5394223" cy="45179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331972" y="4630994"/>
            <a:ext cx="5326623" cy="1577301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B62A2-45B4-4ECA-8168-BE9383DA5644}" type="datetime4">
              <a:rPr lang="en-US" smtClean="0"/>
              <a:t>September 24,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B0CE8C99-4E3A-25C3-1E3E-9D611CA96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22142" y="1661652"/>
            <a:ext cx="5336458" cy="277269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066342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and Image in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F05638A-F774-C6DB-0DC6-A2F6139BCE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98A9E75-460B-F928-5105-B8FF5327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46482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8759D8-B0A7-2B10-9F64-81A8CC0F57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5394223" cy="45179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331972" y="4630994"/>
            <a:ext cx="5326623" cy="1577301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2E430-0983-479E-8535-00F341009C9B}" type="datetime4">
              <a:rPr lang="en-US" smtClean="0"/>
              <a:t>September 24,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B0CE8C99-4E3A-25C3-1E3E-9D611CA96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22142" y="1661652"/>
            <a:ext cx="5336458" cy="277269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085070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197228CF-7CDD-26CC-CA47-4AF0A314B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4838700" cy="12192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277CEE6-13A0-6BA8-8A3C-EA3A8B9CA3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3776" y="2152650"/>
            <a:ext cx="5602224" cy="40195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24E62B-01AB-F5DE-E2D4-85B1DECC9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496050" y="0"/>
            <a:ext cx="5695950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33291D-BE72-DBF6-5318-1BD0E7127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853288" y="6356350"/>
            <a:ext cx="1338712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138100-AC14-9CC0-AD86-426AD89D4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796E23-B521-5C07-85E1-BA73A20DB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E1C13-7F94-4729-9F46-A53B83193E99}" type="datetime4">
              <a:rPr lang="en-US" smtClean="0"/>
              <a:t>September 24, 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A00A7-6A1E-80A0-8EB9-F7F059255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809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So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021CF500-4BD3-92C6-CCBD-156DED65A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8" y="1430448"/>
            <a:ext cx="5565131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Text Placeholder 22">
            <a:extLst>
              <a:ext uri="{FF2B5EF4-FFF2-40B4-BE49-F238E27FC236}">
                <a16:creationId xmlns:a16="http://schemas.microsoft.com/office/drawing/2014/main" id="{5BFBC12E-0B6E-E8C7-9088-B497FB4917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8" y="3501136"/>
            <a:ext cx="5565131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24F3841-022A-64DD-C790-8E712FB9D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72375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E7750B-0863-BB91-0C67-54B5E9B868D6}"/>
              </a:ext>
            </a:extLst>
          </p:cNvPr>
          <p:cNvSpPr txBox="1"/>
          <p:nvPr userDrawn="1"/>
        </p:nvSpPr>
        <p:spPr>
          <a:xfrm>
            <a:off x="8032876" y="1370524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Learn More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961C0C-432D-CBAD-EA65-6543DA81C252}"/>
              </a:ext>
            </a:extLst>
          </p:cNvPr>
          <p:cNvSpPr txBox="1"/>
          <p:nvPr userDrawn="1"/>
        </p:nvSpPr>
        <p:spPr>
          <a:xfrm>
            <a:off x="8054878" y="1783080"/>
            <a:ext cx="33209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00829B"/>
                </a:solidFill>
              </a:rPr>
              <a:t>www.ercot.com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781169-74C0-5084-B1E5-21B24E64EBD9}"/>
              </a:ext>
            </a:extLst>
          </p:cNvPr>
          <p:cNvSpPr txBox="1"/>
          <p:nvPr userDrawn="1"/>
        </p:nvSpPr>
        <p:spPr>
          <a:xfrm>
            <a:off x="8032876" y="2442045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Download ERCOT Mobile App</a:t>
            </a:r>
          </a:p>
        </p:txBody>
      </p:sp>
      <p:pic>
        <p:nvPicPr>
          <p:cNvPr id="9" name="Graphic 8" descr="Google play logo on the left and App Store logo on the right">
            <a:extLst>
              <a:ext uri="{FF2B5EF4-FFF2-40B4-BE49-F238E27FC236}">
                <a16:creationId xmlns:a16="http://schemas.microsoft.com/office/drawing/2014/main" id="{4CC00E98-A942-2688-815D-B898449C0BC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41368" y="2987763"/>
            <a:ext cx="2635124" cy="36744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EBBA5BE-9DD2-6EE7-CE28-D076D6D33E94}"/>
              </a:ext>
            </a:extLst>
          </p:cNvPr>
          <p:cNvSpPr txBox="1"/>
          <p:nvPr userDrawn="1"/>
        </p:nvSpPr>
        <p:spPr>
          <a:xfrm>
            <a:off x="8054878" y="3786789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Connect With Us</a:t>
            </a:r>
          </a:p>
        </p:txBody>
      </p:sp>
      <p:pic>
        <p:nvPicPr>
          <p:cNvPr id="11" name="Graphic 10" descr="Instagram icon">
            <a:extLst>
              <a:ext uri="{FF2B5EF4-FFF2-40B4-BE49-F238E27FC236}">
                <a16:creationId xmlns:a16="http://schemas.microsoft.com/office/drawing/2014/main" id="{808F1D0F-170C-B600-9B14-471787DABDB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26128" y="4359746"/>
            <a:ext cx="314995" cy="31499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0EB4558-FE65-DD30-A396-E7A22D6A4264}"/>
              </a:ext>
            </a:extLst>
          </p:cNvPr>
          <p:cNvSpPr txBox="1"/>
          <p:nvPr userDrawn="1"/>
        </p:nvSpPr>
        <p:spPr>
          <a:xfrm>
            <a:off x="8715473" y="4378550"/>
            <a:ext cx="30987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facebook.com/ERCOTISO</a:t>
            </a:r>
          </a:p>
        </p:txBody>
      </p:sp>
      <p:pic>
        <p:nvPicPr>
          <p:cNvPr id="13" name="Graphic 12" descr="Twitter or X  icon">
            <a:extLst>
              <a:ext uri="{FF2B5EF4-FFF2-40B4-BE49-F238E27FC236}">
                <a16:creationId xmlns:a16="http://schemas.microsoft.com/office/drawing/2014/main" id="{787C2377-716C-DE29-E499-06278CE1DB0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26128" y="4816173"/>
            <a:ext cx="314995" cy="31499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6BFB969-D759-088E-D454-9701B3843365}"/>
              </a:ext>
            </a:extLst>
          </p:cNvPr>
          <p:cNvSpPr txBox="1"/>
          <p:nvPr userDrawn="1"/>
        </p:nvSpPr>
        <p:spPr>
          <a:xfrm>
            <a:off x="8715473" y="4823175"/>
            <a:ext cx="2108130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/>
              <a:t>x.com/ercot_iso</a:t>
            </a:r>
          </a:p>
        </p:txBody>
      </p:sp>
      <p:pic>
        <p:nvPicPr>
          <p:cNvPr id="15" name="Graphic 14" descr="LinkedIn icon">
            <a:extLst>
              <a:ext uri="{FF2B5EF4-FFF2-40B4-BE49-F238E27FC236}">
                <a16:creationId xmlns:a16="http://schemas.microsoft.com/office/drawing/2014/main" id="{44604974-1959-249D-D54A-C4A63E150B5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26128" y="5292078"/>
            <a:ext cx="314995" cy="31499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405696A-1EA6-9F4D-1D36-33EB7B0D95CF}"/>
              </a:ext>
            </a:extLst>
          </p:cNvPr>
          <p:cNvSpPr txBox="1"/>
          <p:nvPr userDrawn="1"/>
        </p:nvSpPr>
        <p:spPr>
          <a:xfrm>
            <a:off x="8715473" y="5299080"/>
            <a:ext cx="3132351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/>
              <a:t>linkedin.com/company/ercot</a:t>
            </a:r>
          </a:p>
        </p:txBody>
      </p:sp>
      <p:pic>
        <p:nvPicPr>
          <p:cNvPr id="17" name="Graphic 16" descr="Instagram icon">
            <a:extLst>
              <a:ext uri="{FF2B5EF4-FFF2-40B4-BE49-F238E27FC236}">
                <a16:creationId xmlns:a16="http://schemas.microsoft.com/office/drawing/2014/main" id="{253A132C-4DFA-62F1-D25A-9C176280377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6128" y="5773360"/>
            <a:ext cx="314996" cy="3149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36F1584-300D-A8F1-CE34-0DF564E4405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 userDrawn="1"/>
        </p:nvSpPr>
        <p:spPr>
          <a:xfrm>
            <a:off x="8706121" y="5773359"/>
            <a:ext cx="3132351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/>
              <a:t>instagram.com/ercot_iso</a:t>
            </a:r>
          </a:p>
        </p:txBody>
      </p:sp>
      <p:sp>
        <p:nvSpPr>
          <p:cNvPr id="20" name="Footer Placeholder 3">
            <a:extLst>
              <a:ext uri="{FF2B5EF4-FFF2-40B4-BE49-F238E27FC236}">
                <a16:creationId xmlns:a16="http://schemas.microsoft.com/office/drawing/2014/main" id="{7C754C4F-B602-D803-BB7A-BEE1415CE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556513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4781F-C11A-4B51-B8FA-D6D1992D50FF}" type="datetime4">
              <a:rPr lang="en-US" smtClean="0"/>
              <a:t>September 24,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212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0511CB1D-D7A8-8516-A8D6-FDE88BB37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8" y="1430448"/>
            <a:ext cx="5565132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7DB85F87-C4AC-5AA2-4395-ABB6B533D5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8" y="3501136"/>
            <a:ext cx="5565132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Footer Placeholder 3">
            <a:extLst>
              <a:ext uri="{FF2B5EF4-FFF2-40B4-BE49-F238E27FC236}">
                <a16:creationId xmlns:a16="http://schemas.microsoft.com/office/drawing/2014/main" id="{524951DF-39E3-E4DB-EB22-28C36CEEB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801052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September 24,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995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24F3841-022A-64DD-C790-8E712FB9D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Graphic 18" descr="ERCOT logo">
            <a:extLst>
              <a:ext uri="{FF2B5EF4-FFF2-40B4-BE49-F238E27FC236}">
                <a16:creationId xmlns:a16="http://schemas.microsoft.com/office/drawing/2014/main" id="{B751E01E-9D1B-AB32-9537-F544F49949E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37956" y="108220"/>
            <a:ext cx="703682" cy="259285"/>
          </a:xfrm>
          <a:prstGeom prst="rect">
            <a:avLst/>
          </a:prstGeom>
        </p:spPr>
      </p:pic>
      <p:grpSp>
        <p:nvGrpSpPr>
          <p:cNvPr id="20" name="Group 19" descr="Confidential document label">
            <a:extLst>
              <a:ext uri="{FF2B5EF4-FFF2-40B4-BE49-F238E27FC236}">
                <a16:creationId xmlns:a16="http://schemas.microsoft.com/office/drawing/2014/main" id="{3B6CFFE6-489D-17D2-9884-1ADAECA66CA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5FA20CA-1326-E8FD-F266-B055679F20E2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rgbClr val="00829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3744901-5CF8-A85F-8C67-5BB032900B25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0">
                  <a:solidFill>
                    <a:schemeClr val="bg1"/>
                  </a:solidFill>
                </a:rPr>
                <a:t>CONFIDENTIAL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5AB5A33-CD56-3912-4016-20DF30F14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9" y="1430448"/>
            <a:ext cx="4064224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113BE72E-F22F-EA59-A56F-ACBBDAEAF8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9" y="3501136"/>
            <a:ext cx="4078434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A05AE35-B341-C586-A0DD-9B916DA1D8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76825" y="1371600"/>
            <a:ext cx="6581775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23DE44-506E-FCA1-8F5C-9F7354AAE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801052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97517-B5A8-4E1F-B27B-622BE826AB2C}" type="datetime4">
              <a:rPr lang="en-US" smtClean="0"/>
              <a:t>September 24,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8166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Slide with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DB285AF9-0372-9C81-F75D-2589F4F48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23DE44-506E-FCA1-8F5C-9F7354AAE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25FFF-DC93-41E9-8B56-8D2A8B7F6D48}" type="datetime4">
              <a:rPr lang="en-US" smtClean="0"/>
              <a:t>September 24,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4703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DB285AF9-0372-9C81-F75D-2589F4F48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23DE44-506E-FCA1-8F5C-9F7354AAE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September 24,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7866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27592878-2087-441A-BF63-8BAC67297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75DFB14-F372-06CE-E1C3-58DFC53BCF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11187714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400" y="6356350"/>
            <a:ext cx="801052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16884" y="6356350"/>
            <a:ext cx="2773273" cy="365125"/>
          </a:xfrm>
        </p:spPr>
        <p:txBody>
          <a:bodyPr/>
          <a:lstStyle/>
          <a:p>
            <a:fld id="{14560760-0B16-41B8-81DA-58FA2187E1CC}" type="datetime4">
              <a:rPr lang="en-US" smtClean="0"/>
              <a:t>September 24, 2026</a:t>
            </a:fld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8600" y="6356350"/>
            <a:ext cx="533400" cy="365125"/>
          </a:xfrm>
        </p:spPr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1532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eynote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C8853-B873-F2E3-2665-37A006BD8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B3D3AE-2541-364A-0DC2-19A646A7D8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9699" y="1466849"/>
            <a:ext cx="10248900" cy="2806677"/>
          </a:xfrm>
        </p:spPr>
        <p:txBody>
          <a:bodyPr>
            <a:normAutofit/>
          </a:bodyPr>
          <a:lstStyle>
            <a:lvl1pPr marL="0" indent="0">
              <a:buNone/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927F-A0F2-4B8B-8583-E7E57526878C}" type="datetime4">
              <a:rPr lang="en-US" smtClean="0"/>
              <a:t>September 24,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1409698" y="4463716"/>
            <a:ext cx="10267867" cy="1744579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457200" tIns="182880" rIns="182880" bIns="182880">
            <a:noAutofit/>
          </a:bodyPr>
          <a:lstStyle>
            <a:lvl1pPr marL="0" indent="0">
              <a:buNone/>
              <a:defRPr lang="en-US" sz="1600" b="1" dirty="0"/>
            </a:lvl1pPr>
            <a:lvl2pPr marL="457200" indent="0">
              <a:buNone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678035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v1(defaul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F6855-B24E-92AB-2FE8-002F720AEB1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82069" y="2564247"/>
            <a:ext cx="4882568" cy="3999346"/>
          </a:xfrm>
          <a:prstGeom prst="rect">
            <a:avLst/>
          </a:prstGeom>
        </p:spPr>
        <p:txBody>
          <a:bodyPr anchor="t"/>
          <a:lstStyle>
            <a:lvl1pPr algn="l">
              <a:defRPr lang="en-US" sz="2000" b="1" dirty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BED41D71-8915-53EB-36A0-392D41DD0E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427363" y="5054600"/>
            <a:ext cx="5201214" cy="1457037"/>
          </a:xfrm>
          <a:prstGeom prst="foldedCorner">
            <a:avLst>
              <a:gd name="adj" fmla="val 21194"/>
            </a:avLst>
          </a:prstGeom>
          <a:solidFill>
            <a:srgbClr val="E6EBF0">
              <a:alpha val="68000"/>
            </a:srgbClr>
          </a:solidFill>
          <a:ln w="9525" cap="rnd">
            <a:noFill/>
          </a:ln>
          <a:effectLst>
            <a:outerShdw blurRad="50800" dist="38100" dir="10800000" sx="1000" sy="1000" algn="r" rotWithShape="0">
              <a:prstClr val="black">
                <a:alpha val="46000"/>
              </a:prstClr>
            </a:outerShdw>
          </a:effectLst>
        </p:spPr>
        <p:txBody>
          <a:bodyPr vert="horz" wrap="square" lIns="274320" tIns="182880" rIns="640080" bIns="18288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en-US" sz="1400" dirty="0" smtClean="0"/>
            </a:lvl2pPr>
            <a:lvl3pPr marL="548640" indent="-18288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◦"/>
              <a:defRPr lang="en-US" sz="1400" dirty="0"/>
            </a:lvl3pPr>
            <a:lvl4pPr marL="73152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lang="en-US" sz="1400" dirty="0" smtClean="0"/>
            </a:lvl4pPr>
            <a:lvl5pPr marL="91440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lang="en-US" sz="1400" dirty="0"/>
            </a:lvl5pPr>
            <a:lvl6pPr marL="109728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1400"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4A302066-7B9E-F90D-A634-1CEEF4EAA7F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427365" y="1092200"/>
            <a:ext cx="5201213" cy="255158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1" i="0"/>
            </a:lvl1pPr>
            <a:lvl2pPr marL="5486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400"/>
            </a:lvl2pPr>
            <a:lvl3pPr marL="73152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sz="1400"/>
            </a:lvl3pPr>
            <a:lvl4pPr marL="91440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sz="1400"/>
            </a:lvl4pPr>
            <a:lvl5pPr marL="109728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603035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6F8A40-F0D0-857B-E8A8-1B3161AC4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DC5253-5E42-F62E-EA4E-3AB21BA87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420624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1000">
                <a:srgbClr val="B1E5ED">
                  <a:alpha val="6667"/>
                </a:srgbClr>
              </a:gs>
              <a:gs pos="71000">
                <a:srgbClr val="2794A4">
                  <a:alpha val="83922"/>
                </a:srgbClr>
              </a:gs>
              <a:gs pos="98000">
                <a:srgbClr val="00343B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ERCOT logo white on background">
            <a:extLst>
              <a:ext uri="{FF2B5EF4-FFF2-40B4-BE49-F238E27FC236}">
                <a16:creationId xmlns:a16="http://schemas.microsoft.com/office/drawing/2014/main" id="{590365CF-9C80-03DF-D245-DBE4EBA3335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4555" y="1125953"/>
            <a:ext cx="2425881" cy="889910"/>
          </a:xfrm>
          <a:prstGeom prst="rect">
            <a:avLst/>
          </a:prstGeom>
          <a:effectLst>
            <a:outerShdw blurRad="50800" dist="12700" dir="10800000" algn="r" rotWithShape="0">
              <a:schemeClr val="tx2">
                <a:alpha val="40000"/>
              </a:scheme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A1A5353-DA71-B6B2-BDDB-2FB68F1F0909}"/>
              </a:ext>
            </a:extLst>
          </p:cNvPr>
          <p:cNvSpPr txBox="1"/>
          <p:nvPr userDrawn="1"/>
        </p:nvSpPr>
        <p:spPr>
          <a:xfrm>
            <a:off x="-91688" y="503044"/>
            <a:ext cx="11629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spc="0">
                <a:solidFill>
                  <a:schemeClr val="bg1"/>
                </a:solidFill>
              </a:rPr>
              <a:t>CONFIDENTIAL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05802D9-2F73-A263-28E7-486C8A489A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241ADA3-F564-E7C2-1972-0F9FF557AE05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77A54B6-1CA8-9AE2-BCA6-21205CB4852B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>
                  <a:solidFill>
                    <a:schemeClr val="bg1"/>
                  </a:solidFill>
                </a:rPr>
                <a:t>PUBLIC</a:t>
              </a:r>
            </a:p>
          </p:txBody>
        </p: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81B94DDE-8E3F-CACF-1508-79E6F98F5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9827" t="14818" r="10238" b="43257"/>
          <a:stretch>
            <a:fillRect/>
          </a:stretch>
        </p:blipFill>
        <p:spPr>
          <a:xfrm>
            <a:off x="-1" y="-1"/>
            <a:ext cx="12192001" cy="57320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CF6855-B24E-92AB-2FE8-002F720AEB1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74920" y="2062263"/>
            <a:ext cx="6316168" cy="3366409"/>
          </a:xfrm>
          <a:prstGeom prst="rect">
            <a:avLst/>
          </a:prstGeom>
        </p:spPr>
        <p:txBody>
          <a:bodyPr anchor="t"/>
          <a:lstStyle>
            <a:lvl1pPr algn="l">
              <a:defRPr lang="en-US" sz="2000" b="1" dirty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899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23ED7C-25D4-4004-0ADC-2942F5EF2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17534D-C175-91CE-AB0E-8AF7612994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3400" y="1706252"/>
            <a:ext cx="11125201" cy="447071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8CF572-2776-A000-A27C-E69A8CD2DB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716884" y="6356350"/>
            <a:ext cx="2773273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rgbClr val="5B6770"/>
                </a:solidFill>
              </a:defRPr>
            </a:lvl1pPr>
          </a:lstStyle>
          <a:p>
            <a:fld id="{3B202282-D206-4C18-93B8-D205E285190B}" type="datetime4">
              <a:rPr lang="en-US" smtClean="0"/>
              <a:t>September 24,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71D105-0AFC-E989-21E7-4A75772245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3400" y="6356350"/>
            <a:ext cx="8010526" cy="365125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 anchor="ctr"/>
          <a:lstStyle>
            <a:lvl1pPr algn="l">
              <a:defRPr sz="1200">
                <a:solidFill>
                  <a:srgbClr val="5B6770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94E2B-7999-A86B-70B0-0CA8AF3AB0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8600" y="6356350"/>
            <a:ext cx="533400" cy="36512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 b="1">
                <a:solidFill>
                  <a:schemeClr val="accent1"/>
                </a:solidFill>
              </a:defRPr>
            </a:lvl1pPr>
          </a:lstStyle>
          <a:p>
            <a:fld id="{BCDE79FB-97BA-492B-8D57-F1373F9ADA9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3" name="Graphic 22" descr="ERCOT logo">
            <a:extLst>
              <a:ext uri="{FF2B5EF4-FFF2-40B4-BE49-F238E27FC236}">
                <a16:creationId xmlns:a16="http://schemas.microsoft.com/office/drawing/2014/main" id="{860966C1-7702-678E-6F8A-91940323E9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137956" y="108220"/>
            <a:ext cx="703682" cy="259285"/>
          </a:xfrm>
          <a:prstGeom prst="rect">
            <a:avLst/>
          </a:prstGeom>
        </p:spPr>
      </p:pic>
      <p:grpSp>
        <p:nvGrpSpPr>
          <p:cNvPr id="7" name="Group 6" descr="Confidential document label">
            <a:extLst>
              <a:ext uri="{FF2B5EF4-FFF2-40B4-BE49-F238E27FC236}">
                <a16:creationId xmlns:a16="http://schemas.microsoft.com/office/drawing/2014/main" id="{7CE24704-51D7-2CB8-A1DB-A39B7EEEA928}"/>
              </a:ext>
            </a:extLst>
          </p:cNvPr>
          <p:cNvGrpSpPr/>
          <p:nvPr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22AAAB4-B1A4-DCFD-AF60-75F135DD9F6D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rgbClr val="00829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209C7F2-C29B-60A9-D309-0B97779BE9DF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75734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3" r:id="rId2"/>
    <p:sldLayoutId id="2147483767" r:id="rId3"/>
    <p:sldLayoutId id="2147483748" r:id="rId4"/>
    <p:sldLayoutId id="2147483749" r:id="rId5"/>
    <p:sldLayoutId id="2147483761" r:id="rId6"/>
    <p:sldLayoutId id="2147483762" r:id="rId7"/>
    <p:sldLayoutId id="2147483752" r:id="rId8"/>
    <p:sldLayoutId id="2147483754" r:id="rId9"/>
    <p:sldLayoutId id="2147483768" r:id="rId10"/>
    <p:sldLayoutId id="2147483756" r:id="rId11"/>
    <p:sldLayoutId id="2147483753" r:id="rId12"/>
    <p:sldLayoutId id="2147483770" r:id="rId13"/>
    <p:sldLayoutId id="2147483771" r:id="rId14"/>
    <p:sldLayoutId id="2147483772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None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◦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-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344">
          <p15:clr>
            <a:srgbClr val="F26B43"/>
          </p15:clr>
        </p15:guide>
        <p15:guide id="3" pos="312">
          <p15:clr>
            <a:srgbClr val="F26B43"/>
          </p15:clr>
        </p15:guide>
        <p15:guide id="5" pos="3840">
          <p15:clr>
            <a:srgbClr val="F26B43"/>
          </p15:clr>
        </p15:guide>
        <p15:guide id="6" orient="horz" pos="2160">
          <p15:clr>
            <a:srgbClr val="F26B43"/>
          </p15:clr>
        </p15:guide>
        <p15:guide id="7" orient="horz" pos="86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A1678F26-9E3A-1EC0-39CE-8DC562CAF9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59827" t="14818" r="10238" b="43257"/>
          <a:stretch>
            <a:fillRect/>
          </a:stretch>
        </p:blipFill>
        <p:spPr>
          <a:xfrm>
            <a:off x="-1" y="-1"/>
            <a:ext cx="12192001" cy="573204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83DA6C0-622C-56B9-A11A-C7B46D6B1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>
          <a:xfrm>
            <a:off x="-1" y="0"/>
            <a:ext cx="6096001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1000">
                <a:srgbClr val="B1E5ED">
                  <a:alpha val="6667"/>
                </a:srgbClr>
              </a:gs>
              <a:gs pos="71000">
                <a:srgbClr val="2794A4">
                  <a:alpha val="83922"/>
                </a:srgbClr>
              </a:gs>
              <a:gs pos="98000">
                <a:srgbClr val="00343B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Graphic 12" descr="ERCOT logo white on background">
            <a:extLst>
              <a:ext uri="{FF2B5EF4-FFF2-40B4-BE49-F238E27FC236}">
                <a16:creationId xmlns:a16="http://schemas.microsoft.com/office/drawing/2014/main" id="{24916EE6-D8BD-2246-322B-E4425F0F9A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4555" y="1125953"/>
            <a:ext cx="2425881" cy="889910"/>
          </a:xfrm>
          <a:prstGeom prst="rect">
            <a:avLst/>
          </a:prstGeom>
          <a:effectLst>
            <a:outerShdw blurRad="50800" dist="12700" dir="10800000" algn="r" rotWithShape="0">
              <a:schemeClr val="tx2">
                <a:alpha val="40000"/>
              </a:scheme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DC1132D-9952-07F0-B506-0AC57F014644}"/>
              </a:ext>
            </a:extLst>
          </p:cNvPr>
          <p:cNvSpPr txBox="1"/>
          <p:nvPr/>
        </p:nvSpPr>
        <p:spPr>
          <a:xfrm>
            <a:off x="-91688" y="503044"/>
            <a:ext cx="11629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spc="0">
                <a:solidFill>
                  <a:schemeClr val="bg1"/>
                </a:solidFill>
              </a:rPr>
              <a:t>CONFIDENTIAL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FE356D3-1829-BA32-62D3-D6BBF887FF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69F1A3B-7D9E-6E0C-224F-7FFACD1B9397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32CD704-9BA3-CCE0-2685-8FBAA5974224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18190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9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B2F79F2-B3BA-8940-842B-E7FE187268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74920" y="2062263"/>
            <a:ext cx="6215122" cy="3366409"/>
          </a:xfrm>
        </p:spPr>
        <p:txBody>
          <a:bodyPr lIns="91440" tIns="45720" rIns="91440" bIns="45720" anchor="t"/>
          <a:lstStyle/>
          <a:p>
            <a:r>
              <a:rPr lang="en-US" sz="2800"/>
              <a:t>Monthly Review of Reliability Unit Commitment Market Impacts – August 2026</a:t>
            </a:r>
            <a:br>
              <a:rPr lang="en-US" sz="2800"/>
            </a:br>
            <a:br>
              <a:rPr lang="en-US" sz="2800"/>
            </a:br>
            <a:r>
              <a:rPr lang="en-US" b="0" i="1">
                <a:solidFill>
                  <a:schemeClr val="tx2"/>
                </a:solidFill>
              </a:rPr>
              <a:t>Wholesale Market Working Group </a:t>
            </a:r>
            <a:br>
              <a:rPr lang="en-US" b="0" i="1">
                <a:solidFill>
                  <a:schemeClr val="tx2"/>
                </a:solidFill>
              </a:rPr>
            </a:br>
            <a:br>
              <a:rPr lang="en-US" b="0" i="1"/>
            </a:br>
            <a:r>
              <a:rPr lang="en-US" b="0" i="1">
                <a:solidFill>
                  <a:schemeClr val="tx2"/>
                </a:solidFill>
              </a:rPr>
              <a:t>ERCOT Market Analysis</a:t>
            </a:r>
            <a:br>
              <a:rPr lang="en-US" sz="1800" b="0"/>
            </a:br>
            <a:br>
              <a:rPr lang="en-US" b="0"/>
            </a:br>
            <a:r>
              <a:rPr lang="en-US" sz="1400" b="0"/>
              <a:t>September 2026</a:t>
            </a:r>
            <a:br>
              <a:rPr lang="en-US">
                <a:solidFill>
                  <a:schemeClr val="tx2"/>
                </a:solidFill>
                <a:cs typeface="Arial"/>
              </a:rPr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123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BE10D9-AEAA-BA51-84F9-725B7507C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0E147-8BE0-37A1-310E-07F4F4FDB43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40" tIns="45720" rIns="91440" bIns="45720" anchor="t"/>
          <a:lstStyle/>
          <a:p>
            <a:r>
              <a:rPr lang="en-US"/>
              <a:t>RUC Resource-Hours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4CE110-AE80-6C0D-350F-433494908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D93BD3E-1E9A-4970-A6F7-E7AC52762E0C}" type="slidenum">
              <a:rPr lang="en-US" dirty="0" smtClean="0"/>
              <a:pPr/>
              <a:t>2</a:t>
            </a:fld>
            <a:endParaRPr lang="en-US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2ABE026D-3692-D58E-515E-4CC8585D5E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365082"/>
              </p:ext>
            </p:extLst>
          </p:nvPr>
        </p:nvGraphicFramePr>
        <p:xfrm>
          <a:off x="1017813" y="1360714"/>
          <a:ext cx="10156380" cy="4326165"/>
        </p:xfrm>
        <a:graphic>
          <a:graphicData uri="http://schemas.openxmlformats.org/drawingml/2006/table">
            <a:tbl>
              <a:tblPr/>
              <a:tblGrid>
                <a:gridCol w="1692730">
                  <a:extLst>
                    <a:ext uri="{9D8B030D-6E8A-4147-A177-3AD203B41FA5}">
                      <a16:colId xmlns:a16="http://schemas.microsoft.com/office/drawing/2014/main" val="4077874506"/>
                    </a:ext>
                  </a:extLst>
                </a:gridCol>
                <a:gridCol w="1692730">
                  <a:extLst>
                    <a:ext uri="{9D8B030D-6E8A-4147-A177-3AD203B41FA5}">
                      <a16:colId xmlns:a16="http://schemas.microsoft.com/office/drawing/2014/main" val="2888385403"/>
                    </a:ext>
                  </a:extLst>
                </a:gridCol>
                <a:gridCol w="1692730">
                  <a:extLst>
                    <a:ext uri="{9D8B030D-6E8A-4147-A177-3AD203B41FA5}">
                      <a16:colId xmlns:a16="http://schemas.microsoft.com/office/drawing/2014/main" val="3057298247"/>
                    </a:ext>
                  </a:extLst>
                </a:gridCol>
                <a:gridCol w="1692730">
                  <a:extLst>
                    <a:ext uri="{9D8B030D-6E8A-4147-A177-3AD203B41FA5}">
                      <a16:colId xmlns:a16="http://schemas.microsoft.com/office/drawing/2014/main" val="742354591"/>
                    </a:ext>
                  </a:extLst>
                </a:gridCol>
                <a:gridCol w="1692730">
                  <a:extLst>
                    <a:ext uri="{9D8B030D-6E8A-4147-A177-3AD203B41FA5}">
                      <a16:colId xmlns:a16="http://schemas.microsoft.com/office/drawing/2014/main" val="786720095"/>
                    </a:ext>
                  </a:extLst>
                </a:gridCol>
                <a:gridCol w="1692730">
                  <a:extLst>
                    <a:ext uri="{9D8B030D-6E8A-4147-A177-3AD203B41FA5}">
                      <a16:colId xmlns:a16="http://schemas.microsoft.com/office/drawing/2014/main" val="3820250689"/>
                    </a:ext>
                  </a:extLst>
                </a:gridCol>
              </a:tblGrid>
              <a:tr h="419499"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August 2026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Capacity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Congestion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344145"/>
                  </a:ext>
                </a:extLst>
              </a:tr>
              <a:tr h="4194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Opt-Out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Non-Opt-Out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Opt-Out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Non-Opt-Out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7969321"/>
                  </a:ext>
                </a:extLst>
              </a:tr>
              <a:tr h="387463">
                <a:tc gridSpan="6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Instructed Resource-Hours</a:t>
                      </a:r>
                      <a:endParaRPr lang="en-US" sz="1800" b="0" i="0" u="none" strike="noStrike">
                        <a:solidFill>
                          <a:srgbClr val="5B677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649343"/>
                  </a:ext>
                </a:extLst>
              </a:tr>
              <a:tr h="387463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Total Count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effectLst/>
                        </a:rPr>
                        <a:t>821.0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effectLst/>
                        </a:rPr>
                        <a:t>33.0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effectLst/>
                        </a:rPr>
                        <a:t>756.0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effectLst/>
                        </a:rPr>
                        <a:t>4.0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effectLst/>
                        </a:rPr>
                        <a:t>28.0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5433182"/>
                  </a:ext>
                </a:extLst>
              </a:tr>
              <a:tr h="387463">
                <a:tc gridSpan="6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Effective Resource-Hours*</a:t>
                      </a:r>
                      <a:endParaRPr lang="en-US" sz="1800" b="0" i="0" u="none" strike="noStrike">
                        <a:solidFill>
                          <a:srgbClr val="5B677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8288465"/>
                  </a:ext>
                </a:extLst>
              </a:tr>
              <a:tr h="387463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Total Count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effectLst/>
                        </a:rPr>
                        <a:t>782.1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effectLst/>
                        </a:rPr>
                        <a:t>32.9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effectLst/>
                        </a:rPr>
                        <a:t>717.4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effectLst/>
                        </a:rPr>
                        <a:t>3.8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effectLst/>
                        </a:rPr>
                        <a:t>27.9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3359266"/>
                  </a:ext>
                </a:extLst>
              </a:tr>
              <a:tr h="387463">
                <a:tc gridSpan="6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Average Megawatts (MW) for Effective Resource-Hours</a:t>
                      </a:r>
                      <a:endParaRPr lang="en-US" sz="1800" b="0" i="0" u="none" strike="noStrike">
                        <a:solidFill>
                          <a:srgbClr val="5B677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461015"/>
                  </a:ext>
                </a:extLst>
              </a:tr>
              <a:tr h="387463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Average LSL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effectLst/>
                        </a:rPr>
                        <a:t>45.2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effectLst/>
                        </a:rPr>
                        <a:t>77.4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effectLst/>
                        </a:rPr>
                        <a:t>43.0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effectLst/>
                        </a:rPr>
                        <a:t>148.0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effectLst/>
                        </a:rPr>
                        <a:t>50.1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9397719"/>
                  </a:ext>
                </a:extLst>
              </a:tr>
              <a:tr h="387463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Average LDL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effectLst/>
                        </a:rPr>
                        <a:t>56.6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effectLst/>
                        </a:rPr>
                        <a:t>189.4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effectLst/>
                        </a:rPr>
                        <a:t>49.0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effectLst/>
                        </a:rPr>
                        <a:t>269.1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effectLst/>
                        </a:rPr>
                        <a:t>65.8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9670952"/>
                  </a:ext>
                </a:extLst>
              </a:tr>
              <a:tr h="387463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Average BP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effectLst/>
                        </a:rPr>
                        <a:t>59.9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effectLst/>
                        </a:rPr>
                        <a:t>221.6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effectLst/>
                        </a:rPr>
                        <a:t>50.9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effectLst/>
                        </a:rPr>
                        <a:t>303.4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effectLst/>
                        </a:rPr>
                        <a:t>68.9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0478650"/>
                  </a:ext>
                </a:extLst>
              </a:tr>
              <a:tr h="387463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Average HSL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effectLst/>
                        </a:rPr>
                        <a:t>166.0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effectLst/>
                        </a:rPr>
                        <a:t>249.4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effectLst/>
                        </a:rPr>
                        <a:t>155.3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effectLst/>
                        </a:rPr>
                        <a:t>412.1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effectLst/>
                        </a:rPr>
                        <a:t>308.2</a:t>
                      </a:r>
                    </a:p>
                  </a:txBody>
                  <a:tcPr marL="60960" marR="60960" marT="30480" marB="3048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5422857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CBAB9B85-D7D5-662F-FD0B-DDB18FC940E8}"/>
              </a:ext>
            </a:extLst>
          </p:cNvPr>
          <p:cNvSpPr/>
          <p:nvPr/>
        </p:nvSpPr>
        <p:spPr>
          <a:xfrm>
            <a:off x="1017813" y="5940293"/>
            <a:ext cx="101563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200">
                <a:solidFill>
                  <a:schemeClr val="tx2">
                    <a:lumMod val="75000"/>
                  </a:schemeClr>
                </a:solidFill>
                <a:cs typeface="Book Antiqua"/>
              </a:rPr>
              <a:t>* The difference between “Instructed” and “Effective” values is a result of Resources starting up, shutting down, receiving partial hour instructions, or otherwise not being dispatchable by SCED.</a:t>
            </a:r>
          </a:p>
        </p:txBody>
      </p:sp>
    </p:spTree>
    <p:extLst>
      <p:ext uri="{BB962C8B-B14F-4D97-AF65-F5344CB8AC3E}">
        <p14:creationId xmlns:p14="http://schemas.microsoft.com/office/powerpoint/2010/main" val="791441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3205C8-0677-B286-2160-11CD8BA0F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E2970F4-D7C7-16C0-4A0E-9AC0E1C125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704" y="795528"/>
            <a:ext cx="9646920" cy="48234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2F211B4-5CEE-BAC3-E829-123B66D0927E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40" tIns="45720" rIns="91440" bIns="45720" anchor="t"/>
          <a:lstStyle/>
          <a:p>
            <a:r>
              <a:rPr lang="en-US"/>
              <a:t>RUC Instruction Reasons: Last 13 Months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A22C2D-C292-C541-E6B9-E70EE1C6C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D93BD3E-1E9A-4970-A6F7-E7AC52762E0C}" type="slidenum">
              <a:rPr lang="en-US" dirty="0" smtClean="0"/>
              <a:pPr/>
              <a:t>3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82C909-94A0-3701-E4A0-7A752B276E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85159" y="5747654"/>
            <a:ext cx="10401300" cy="973821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kern="0">
                <a:solidFill>
                  <a:prstClr val="black">
                    <a:lumMod val="90000"/>
                    <a:lumOff val="10000"/>
                  </a:prstClr>
                </a:solidFill>
              </a:rPr>
              <a:t>RUC activity increased in August compared to July.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kern="0">
                <a:solidFill>
                  <a:prstClr val="black">
                    <a:lumMod val="90000"/>
                    <a:lumOff val="10000"/>
                  </a:prstClr>
                </a:solidFill>
              </a:rPr>
              <a:t>96% of RUC effective Resource-hours in August 2026 were nominally attributed to address capacity needs, </a:t>
            </a:r>
            <a:r>
              <a:rPr lang="en-US"/>
              <a:t>particularly to ensure sufficient Ancillary Service quantities</a:t>
            </a:r>
            <a:endParaRPr lang="en-US" b="0"/>
          </a:p>
        </p:txBody>
      </p:sp>
    </p:spTree>
    <p:extLst>
      <p:ext uri="{BB962C8B-B14F-4D97-AF65-F5344CB8AC3E}">
        <p14:creationId xmlns:p14="http://schemas.microsoft.com/office/powerpoint/2010/main" val="353385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02D0C-0487-36CE-00E6-9717B38F6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2A87A36-E3DC-25D0-362C-9B4FC2AE1D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024" y="850392"/>
            <a:ext cx="9272016" cy="46360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71E0FEB-3822-26CA-C7D7-2ECFF390AFD2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40" tIns="45720" rIns="91440" bIns="45720" anchor="t"/>
          <a:lstStyle/>
          <a:p>
            <a:r>
              <a:rPr lang="en-US"/>
              <a:t>RUC Instruction Reasons in August 2026</a:t>
            </a:r>
            <a:br>
              <a:rPr lang="en-US"/>
            </a:b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28C25C-097A-75FC-D5F6-2CB205F84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D93BD3E-1E9A-4970-A6F7-E7AC52762E0C}" type="slidenum">
              <a:rPr lang="en-US" dirty="0" smtClean="0"/>
              <a:pPr/>
              <a:t>4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A14198-E98D-A239-7807-074E186C872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141193" y="5540187"/>
            <a:ext cx="11665323" cy="1181288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kern="0">
                <a:solidFill>
                  <a:prstClr val="black">
                    <a:lumMod val="90000"/>
                    <a:lumOff val="10000"/>
                  </a:prstClr>
                </a:solidFill>
              </a:rPr>
              <a:t>There were 782.1 RUC total effective Resource-hours in August and 750.3 hours (96%) were committed to address capacity needs.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kern="0">
                <a:solidFill>
                  <a:prstClr val="black">
                    <a:lumMod val="90000"/>
                    <a:lumOff val="10000"/>
                  </a:prstClr>
                </a:solidFill>
              </a:rPr>
              <a:t>The highest effective Resource-hours in August occurred on August 8</a:t>
            </a:r>
            <a:r>
              <a:rPr lang="en-US" kern="0" baseline="30000">
                <a:solidFill>
                  <a:prstClr val="black">
                    <a:lumMod val="90000"/>
                    <a:lumOff val="10000"/>
                  </a:prstClr>
                </a:solidFill>
              </a:rPr>
              <a:t>th</a:t>
            </a:r>
            <a:r>
              <a:rPr lang="en-US" kern="0">
                <a:solidFill>
                  <a:prstClr val="black">
                    <a:lumMod val="90000"/>
                    <a:lumOff val="10000"/>
                  </a:prstClr>
                </a:solidFill>
              </a:rPr>
              <a:t> to support capacity needs, which</a:t>
            </a:r>
            <a:r>
              <a:rPr lang="en-US"/>
              <a:t> was associated with the higher projected net load forecast.</a:t>
            </a:r>
            <a:endParaRPr lang="en-US" kern="0">
              <a:solidFill>
                <a:prstClr val="black">
                  <a:lumMod val="90000"/>
                  <a:lumOff val="1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941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4A1208-FDC7-14B3-EB14-B813CBAD4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EAD8031-72F3-1B5D-05A6-016EAC3EE6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384" y="822960"/>
            <a:ext cx="8107680" cy="48646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66368C-C167-738B-19DB-2FDA9E0270A4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40" tIns="45720" rIns="91440" bIns="45720" anchor="t"/>
          <a:lstStyle/>
          <a:p>
            <a:r>
              <a:rPr lang="en-US"/>
              <a:t>Non-opt-out and Opt-out Totals: Last 13 Months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0F2535-32E2-53CB-1BAE-B9FC1DC6B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D93BD3E-1E9A-4970-A6F7-E7AC52762E0C}" type="slidenum">
              <a:rPr lang="en-US" dirty="0" smtClean="0"/>
              <a:pPr/>
              <a:t>5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732F15-FABD-1F3F-2311-B98668EA815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1055915" y="5747654"/>
            <a:ext cx="9862456" cy="653145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kern="0">
                <a:solidFill>
                  <a:prstClr val="black">
                    <a:lumMod val="90000"/>
                    <a:lumOff val="10000"/>
                  </a:prstClr>
                </a:solidFill>
              </a:rPr>
              <a:t>August 2026 had a total of 745.3 non-opt-out effective </a:t>
            </a:r>
            <a:r>
              <a:rPr lang="en-US" kern="0"/>
              <a:t>R</a:t>
            </a:r>
            <a:r>
              <a:rPr lang="en-US" kern="0">
                <a:solidFill>
                  <a:prstClr val="black">
                    <a:lumMod val="90000"/>
                    <a:lumOff val="10000"/>
                  </a:prstClr>
                </a:solidFill>
              </a:rPr>
              <a:t>esource-hours (95%) and 36.7 opt-out effective </a:t>
            </a:r>
            <a:r>
              <a:rPr lang="en-US" kern="0"/>
              <a:t>R</a:t>
            </a:r>
            <a:r>
              <a:rPr lang="en-US" kern="0">
                <a:solidFill>
                  <a:prstClr val="black">
                    <a:lumMod val="90000"/>
                    <a:lumOff val="10000"/>
                  </a:prstClr>
                </a:solidFill>
              </a:rPr>
              <a:t>esource-hours (5%).</a:t>
            </a:r>
          </a:p>
        </p:txBody>
      </p:sp>
    </p:spTree>
    <p:extLst>
      <p:ext uri="{BB962C8B-B14F-4D97-AF65-F5344CB8AC3E}">
        <p14:creationId xmlns:p14="http://schemas.microsoft.com/office/powerpoint/2010/main" val="213019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A40CE-4B3E-3F7A-A7C0-A94D49D0D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B283C70-87EB-6C67-FAD6-220ABCB6E7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528" y="896112"/>
            <a:ext cx="8092440" cy="485546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8E122A1-9345-820D-B2A6-3F1D753AE993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40" tIns="45720" rIns="91440" bIns="45720" anchor="t"/>
          <a:lstStyle/>
          <a:p>
            <a:r>
              <a:rPr lang="en-US"/>
              <a:t>Non-opt-out and Opt-out Totals: </a:t>
            </a:r>
            <a:r>
              <a:rPr lang="en-US" kern="0">
                <a:solidFill>
                  <a:prstClr val="black">
                    <a:lumMod val="90000"/>
                    <a:lumOff val="10000"/>
                  </a:prstClr>
                </a:solidFill>
              </a:rPr>
              <a:t>August</a:t>
            </a:r>
            <a:r>
              <a:rPr lang="en-US"/>
              <a:t> 2026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1F28B0-1D44-BA50-67DE-11ABF350C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D93BD3E-1E9A-4970-A6F7-E7AC52762E0C}" type="slidenum">
              <a:rPr lang="en-US" dirty="0" smtClean="0"/>
              <a:pPr/>
              <a:t>6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19873D-BEA3-E409-0B77-42312347FC4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1055915" y="5747654"/>
            <a:ext cx="9862456" cy="653145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kern="0">
                <a:solidFill>
                  <a:prstClr val="black">
                    <a:lumMod val="90000"/>
                    <a:lumOff val="10000"/>
                  </a:prstClr>
                </a:solidFill>
              </a:rPr>
              <a:t>August 2026 had a total of 745.3 non-opt-out effective </a:t>
            </a:r>
            <a:r>
              <a:rPr lang="en-US" kern="0"/>
              <a:t>R</a:t>
            </a:r>
            <a:r>
              <a:rPr lang="en-US" kern="0">
                <a:solidFill>
                  <a:prstClr val="black">
                    <a:lumMod val="90000"/>
                    <a:lumOff val="10000"/>
                  </a:prstClr>
                </a:solidFill>
              </a:rPr>
              <a:t>esource-hours (95%) and 36.7 opt-out effective </a:t>
            </a:r>
            <a:r>
              <a:rPr lang="en-US" kern="0"/>
              <a:t>R</a:t>
            </a:r>
            <a:r>
              <a:rPr lang="en-US" kern="0">
                <a:solidFill>
                  <a:prstClr val="black">
                    <a:lumMod val="90000"/>
                    <a:lumOff val="10000"/>
                  </a:prstClr>
                </a:solidFill>
              </a:rPr>
              <a:t>esource-hours (5%).</a:t>
            </a:r>
          </a:p>
        </p:txBody>
      </p:sp>
    </p:spTree>
    <p:extLst>
      <p:ext uri="{BB962C8B-B14F-4D97-AF65-F5344CB8AC3E}">
        <p14:creationId xmlns:p14="http://schemas.microsoft.com/office/powerpoint/2010/main" val="1329187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3C951-9AC4-3C9C-51BB-65C97DE70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35058134-076C-FAA3-5206-6E9B8329BD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848" y="1325880"/>
            <a:ext cx="6675120" cy="40050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17BFA6A-5E5B-F8EA-129E-D8A06B1452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" y="1453896"/>
            <a:ext cx="3760477" cy="39502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5BA37C8-7EDD-AD35-1762-5C4FF93ACFC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40" tIns="45720" rIns="91440" bIns="45720" anchor="t"/>
          <a:lstStyle/>
          <a:p>
            <a:r>
              <a:rPr lang="en-US"/>
              <a:t>RUC Lead Time Margin: August 2026</a:t>
            </a:r>
            <a:br>
              <a:rPr lang="en-US"/>
            </a:b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A9AEDE-5470-EC0A-B091-EBA26D2FD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D93BD3E-1E9A-4970-A6F7-E7AC52762E0C}" type="slidenum">
              <a:rPr lang="en-US" dirty="0" smtClean="0"/>
              <a:pPr/>
              <a:t>7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D8F340-B32B-202A-E26F-0D09931ADA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1017813" y="5475514"/>
            <a:ext cx="10156374" cy="422539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/>
              <a:t>60% of RUC commitment windows had a lead time margin of 2 hours or less.</a:t>
            </a:r>
            <a:endParaRPr lang="en-US">
              <a:cs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9C55EEA-0EEA-A998-FA68-5629E53313FD}"/>
              </a:ext>
            </a:extLst>
          </p:cNvPr>
          <p:cNvSpPr/>
          <p:nvPr/>
        </p:nvSpPr>
        <p:spPr>
          <a:xfrm>
            <a:off x="1017813" y="5940293"/>
            <a:ext cx="1015637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2"/>
                </a:solidFill>
              </a:rPr>
              <a:t>“Lead time” refers to the length of time between a RUC instruction and the start of the commitment window.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2"/>
                </a:solidFill>
              </a:rPr>
              <a:t>“Lead time margin” is the difference between lead time and the Resource’s startup time.</a:t>
            </a:r>
            <a:endParaRPr lang="en-US" sz="1400">
              <a:solidFill>
                <a:schemeClr val="tx2"/>
              </a:solidFill>
              <a:cs typeface="Arial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tx2"/>
                </a:solidFill>
              </a:rPr>
              <a:t>In cases where a Resource is committed for multiple back-to-back time blocks, lead time margin is calculated from the first instruction.</a:t>
            </a:r>
            <a:endParaRPr lang="en-US" sz="1200">
              <a:solidFill>
                <a:schemeClr val="tx2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0871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0F6687-4341-8445-0FDE-6F8F8F116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FCC33DC-21B8-EC8F-F51C-400EED7663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608" y="1005840"/>
            <a:ext cx="7027176" cy="4343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B8DCAD-D1CC-5601-BE05-73C163FA3E3A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40" tIns="45720" rIns="91440" bIns="45720" anchor="t"/>
          <a:lstStyle/>
          <a:p>
            <a:r>
              <a:rPr lang="en-US"/>
              <a:t>Average Resource Age: Last 13 Months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96F109-5A08-BE64-01DA-DCF00A3D2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D93BD3E-1E9A-4970-A6F7-E7AC52762E0C}" type="slidenum">
              <a:rPr lang="en-US" dirty="0" smtClean="0"/>
              <a:pPr/>
              <a:t>8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EDE669-63BE-B55F-0A4A-1979AB040EC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1017813" y="5464628"/>
            <a:ext cx="10156374" cy="660719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/>
              <a:t>In August 2026, the average age of RUC-committed Resources was 53.6 years for non-opt-out Resource-hours.</a:t>
            </a:r>
            <a:endParaRPr lang="en-US">
              <a:solidFill>
                <a:schemeClr val="tx2"/>
              </a:solidFill>
              <a:cs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084C620-1746-7A55-74AC-6EA99106C214}"/>
              </a:ext>
            </a:extLst>
          </p:cNvPr>
          <p:cNvSpPr/>
          <p:nvPr/>
        </p:nvSpPr>
        <p:spPr>
          <a:xfrm>
            <a:off x="1137557" y="6125347"/>
            <a:ext cx="1015637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>
                <a:solidFill>
                  <a:schemeClr val="tx2"/>
                </a:solidFill>
              </a:rPr>
              <a:t>Note: For Resource configurations with multiple physical generators, the age of the oldest generator is used.</a:t>
            </a:r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41090999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19E55-3A2E-15E6-041A-3C1266579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AF97E-CE63-8D50-AB0A-5657014822AA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40" tIns="45720" rIns="91440" bIns="45720" anchor="t"/>
          <a:lstStyle/>
          <a:p>
            <a:r>
              <a:rPr lang="en-US"/>
              <a:t>Age Category: Last 13 Months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89DFAF-9972-39E5-CE2C-5372DDC73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D93BD3E-1E9A-4970-A6F7-E7AC52762E0C}" type="slidenum">
              <a:rPr lang="en-US" dirty="0" smtClean="0"/>
              <a:pPr/>
              <a:t>9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15E533-BD14-B3B1-8C4C-BE79FAF58B9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1017813" y="5344118"/>
            <a:ext cx="10156374" cy="660719"/>
          </a:xfrm>
          <a:solidFill>
            <a:schemeClr val="accent2">
              <a:lumMod val="20000"/>
              <a:lumOff val="80000"/>
            </a:schemeClr>
          </a:solidFill>
        </p:spPr>
        <p:txBody>
          <a:bodyPr vert="horz" wrap="square" lIns="365760" tIns="91440" rIns="91440" bIns="91440" rtlCol="0" anchor="t">
            <a:noAutofit/>
          </a:bodyPr>
          <a:lstStyle/>
          <a:p>
            <a:r>
              <a:rPr lang="en-US"/>
              <a:t>In August 2026, 91% of RUC effective Resource-hours were provided by Resources that were at least 50 years old.</a:t>
            </a:r>
            <a:endParaRPr lang="en-US">
              <a:solidFill>
                <a:schemeClr val="tx2"/>
              </a:solidFill>
              <a:cs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B5B5AB5-6779-A0C3-E204-257EC7C73222}"/>
              </a:ext>
            </a:extLst>
          </p:cNvPr>
          <p:cNvSpPr/>
          <p:nvPr/>
        </p:nvSpPr>
        <p:spPr>
          <a:xfrm>
            <a:off x="1137557" y="6125347"/>
            <a:ext cx="1015637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>
                <a:solidFill>
                  <a:schemeClr val="tx2"/>
                </a:solidFill>
              </a:rPr>
              <a:t>Note: For Resource configurations with multiple physical generators, the age of the oldest generator is used.</a:t>
            </a:r>
            <a:endParaRPr lang="en-US" sz="12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8AE95F6-2601-5644-28B3-C9E1D12E2285}"/>
              </a:ext>
            </a:extLst>
          </p:cNvPr>
          <p:cNvSpPr txBox="1"/>
          <p:nvPr/>
        </p:nvSpPr>
        <p:spPr>
          <a:xfrm>
            <a:off x="2590801" y="1083729"/>
            <a:ext cx="1594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Non-Opt-Out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59CC531-4C73-5A9B-2828-EE1E075EE0D8}"/>
              </a:ext>
            </a:extLst>
          </p:cNvPr>
          <p:cNvSpPr txBox="1"/>
          <p:nvPr/>
        </p:nvSpPr>
        <p:spPr>
          <a:xfrm>
            <a:off x="9025081" y="1013003"/>
            <a:ext cx="1152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Opt-Out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DED0EB6-DE4B-6F3B-771B-D158D11CA1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433" y="1502845"/>
            <a:ext cx="11353134" cy="3793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2029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DBA8FA-EABD-991A-2A2A-92F5F2CF8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824F5-A630-D76F-37B3-CBF1329FB735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40" tIns="45720" rIns="91440" bIns="45720" anchor="t"/>
          <a:lstStyle/>
          <a:p>
            <a:r>
              <a:rPr lang="en-US"/>
              <a:t>RUC-Instructed Resource Dispatch above Low Dispatch Limit (LDL) in Non-Opt-Out Hours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121707-56F5-1D5C-FC06-FEB901ECF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D93BD3E-1E9A-4970-A6F7-E7AC52762E0C}" type="slidenum">
              <a:rPr lang="en-US" dirty="0" smtClean="0"/>
              <a:pPr/>
              <a:t>10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7E06EAE-A548-B619-D2F1-1FE2BF3070F1}"/>
              </a:ext>
            </a:extLst>
          </p:cNvPr>
          <p:cNvSpPr txBox="1">
            <a:spLocks/>
          </p:cNvSpPr>
          <p:nvPr/>
        </p:nvSpPr>
        <p:spPr>
          <a:xfrm>
            <a:off x="685800" y="1371600"/>
            <a:ext cx="10820400" cy="4499882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>
                <a:cs typeface="Arial"/>
              </a:rPr>
              <a:t>Out of 745.3 non-opt-out effective Resource-hours, RUC-instructed Resources were dispatched above their LDL for 55.1 resource-hours.</a:t>
            </a:r>
          </a:p>
          <a:p>
            <a:pPr lvl="1">
              <a:defRPr/>
            </a:pPr>
            <a:r>
              <a:rPr lang="en-US" sz="2000">
                <a:latin typeface="Arial" panose="020B0604020202020204"/>
              </a:rPr>
              <a:t>In 12.6 of these Resource-hours, the Locational Marginal Price (LMP) for the RUC-instructed Resource exceeded the RUC offer floor.</a:t>
            </a:r>
            <a:endParaRPr lang="en-US" sz="2000">
              <a:latin typeface="Arial" panose="020B0604020202020204"/>
              <a:cs typeface="Arial"/>
            </a:endParaRPr>
          </a:p>
          <a:p>
            <a:pPr lvl="1">
              <a:defRPr/>
            </a:pPr>
            <a:r>
              <a:rPr lang="en-US" sz="2000">
                <a:latin typeface="Arial" panose="020B0604020202020204"/>
              </a:rPr>
              <a:t>In 42.5 of these Resource-hours, the LMP for the RUC-instructed Resource fell below the RUC offer floor.​  </a:t>
            </a:r>
            <a:r>
              <a:rPr lang="en-US" sz="2000"/>
              <a:t>All 42.5 </a:t>
            </a:r>
            <a:r>
              <a:rPr lang="en-US" sz="2000">
                <a:latin typeface="Arial" panose="020B0604020202020204"/>
              </a:rPr>
              <a:t>Resource-hours saw the RUC-instructed Resource being mitigated.</a:t>
            </a:r>
            <a:endParaRPr lang="en-US" sz="2000"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/>
              <a:t>There were Exceptional Fuel Cost submissions for a single RUC-Committed Resource in August 2026.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8249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575C4-9E37-8A37-20BD-26DA3206A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4E80587-5328-BABD-24EF-E88E4E3246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584" y="960120"/>
            <a:ext cx="7195779" cy="431596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5063D4B-B6FC-2C41-FE86-8F6070D9FC98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40" tIns="45720" rIns="91440" bIns="45720" anchor="t"/>
          <a:lstStyle/>
          <a:p>
            <a:r>
              <a:rPr lang="en-US"/>
              <a:t>Reliability Deployment Price Adder for Energy: Last 13 Months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71B9E9-1AC9-9317-87C5-A2A32F8D9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D93BD3E-1E9A-4970-A6F7-E7AC52762E0C}" type="slidenum">
              <a:rPr lang="en-US" dirty="0" smtClean="0"/>
              <a:pPr/>
              <a:t>11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527753-69D0-890E-35CC-3D0097991A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1017813" y="5431969"/>
            <a:ext cx="10156374" cy="486547"/>
          </a:xfrm>
          <a:solidFill>
            <a:schemeClr val="accent2">
              <a:lumMod val="20000"/>
              <a:lumOff val="80000"/>
            </a:schemeClr>
          </a:solidFill>
        </p:spPr>
        <p:txBody>
          <a:bodyPr vert="horz" wrap="square" lIns="365760" tIns="91440" rIns="91440" bIns="91440" rtlCol="0" anchor="t">
            <a:noAutofit/>
          </a:bodyPr>
          <a:lstStyle/>
          <a:p>
            <a:r>
              <a:rPr lang="en-US"/>
              <a:t>August 2026 had a total of 261.2 RTRDPA hours with a time-weighted average value of $1.48/MWh.</a:t>
            </a:r>
            <a:endParaRPr lang="en-US">
              <a:solidFill>
                <a:schemeClr val="tx2"/>
              </a:solidFill>
              <a:cs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A7492E8-FA68-0BDB-4FB5-D0EB395E5F92}"/>
              </a:ext>
            </a:extLst>
          </p:cNvPr>
          <p:cNvSpPr/>
          <p:nvPr/>
        </p:nvSpPr>
        <p:spPr>
          <a:xfrm>
            <a:off x="1137557" y="5994716"/>
            <a:ext cx="10156374" cy="64633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These graphs show RTRDPA instances by reliability action: 'RUC Only' for instances triggered solely by Reliability Unit Commitment, 'RUC and other triggers' for instances with RUC and additional triggers, and 'Other triggers only' for instances with non-RUC triggers. The daily average RTRDPA is calculated using the total duration across all categories. See ERCOT protocol section 6.5.7.3.1 for details.</a:t>
            </a:r>
          </a:p>
        </p:txBody>
      </p:sp>
    </p:spTree>
    <p:extLst>
      <p:ext uri="{BB962C8B-B14F-4D97-AF65-F5344CB8AC3E}">
        <p14:creationId xmlns:p14="http://schemas.microsoft.com/office/powerpoint/2010/main" val="26388708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5D3986-38E8-EBA6-0D0E-6DED6B974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D04C1CD-083A-D574-BE5D-4C67DEB6DF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816" y="905256"/>
            <a:ext cx="7452360" cy="44714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C73BF9-5B8E-CECA-A8D7-D4ED7B50779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40" tIns="45720" rIns="91440" bIns="45720" anchor="t"/>
          <a:lstStyle/>
          <a:p>
            <a:r>
              <a:rPr lang="en-US"/>
              <a:t>Reliability Deployment Price Adder for Energy: August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AA1BF1-7733-6864-A024-31F88B5F8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D93BD3E-1E9A-4970-A6F7-E7AC52762E0C}" type="slidenum">
              <a:rPr lang="en-US" dirty="0" smtClean="0"/>
              <a:pPr/>
              <a:t>12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0E6897E-495D-D925-B68B-D19E4EE711EF}"/>
              </a:ext>
            </a:extLst>
          </p:cNvPr>
          <p:cNvSpPr/>
          <p:nvPr/>
        </p:nvSpPr>
        <p:spPr>
          <a:xfrm>
            <a:off x="1137557" y="5994716"/>
            <a:ext cx="10156374" cy="64633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These graphs show RTRDPA instances by reliability action: 'RUC Only' for instances triggered solely by Reliability Unit Commitment, 'RUC and other triggers' for instances with RUC and additional triggers, and 'Other triggers only' for instances with non-RUC triggers. The daily average RTRDPA is calculated using the total duration across all categories. See ERCOT protocol section 6.5.7.3.1 for details.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F2DED4-1D15-D958-E3B2-2174C50C705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1920805" y="5466197"/>
            <a:ext cx="8350390" cy="486547"/>
          </a:xfrm>
          <a:solidFill>
            <a:schemeClr val="accent2">
              <a:lumMod val="20000"/>
              <a:lumOff val="80000"/>
            </a:schemeClr>
          </a:solidFill>
        </p:spPr>
        <p:txBody>
          <a:bodyPr vert="horz" wrap="square" lIns="365760" tIns="91440" rIns="91440" bIns="91440" rtlCol="0" anchor="t">
            <a:noAutofit/>
          </a:bodyPr>
          <a:lstStyle/>
          <a:p>
            <a:r>
              <a:rPr lang="en-US"/>
              <a:t>August 23</a:t>
            </a:r>
            <a:r>
              <a:rPr lang="en-US" baseline="30000"/>
              <a:t>rd</a:t>
            </a:r>
            <a:r>
              <a:rPr lang="en-US"/>
              <a:t> had the highest daily time-weighted average RTRDPA of $16.00/MWh.</a:t>
            </a:r>
            <a:endParaRPr lang="en-US">
              <a:solidFill>
                <a:schemeClr val="tx2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294611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9BA82-0589-74C5-3EB5-F22B67F2A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1BF8A28-AEA5-49C5-EB3B-0E6DD21B75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096" y="1133856"/>
            <a:ext cx="8375904" cy="41879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1B93FF-95A7-804F-7AE7-757A61EFC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2829" y="457200"/>
            <a:ext cx="10750923" cy="914400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r>
              <a:rPr lang="en-US"/>
              <a:t>Reliability Deployment Price Adders for Ancillary Services: Last 8 Months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051682-3266-FD98-71A4-4700C5531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D93BD3E-1E9A-4970-A6F7-E7AC52762E0C}" type="slidenum">
              <a:rPr lang="en-US" dirty="0" smtClean="0"/>
              <a:pPr/>
              <a:t>13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CF167D-4D56-C260-7CE0-531D94970041}"/>
              </a:ext>
            </a:extLst>
          </p:cNvPr>
          <p:cNvSpPr/>
          <p:nvPr/>
        </p:nvSpPr>
        <p:spPr>
          <a:xfrm>
            <a:off x="679076" y="5943170"/>
            <a:ext cx="10979523" cy="83099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endParaRPr lang="en-US" sz="120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The average values are calculated as time-weighted average Real-Time Reliability Deployment Price Adders for each Ancillary Service during SCED intervals with RDPA active for any reliability event trigger. RDPAs for Ancillary Services are only available after RTC+B implementation on December 5, 2025</a:t>
            </a:r>
          </a:p>
          <a:p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E2C950-0302-4D52-E565-08979F79476A}"/>
              </a:ext>
            </a:extLst>
          </p:cNvPr>
          <p:cNvSpPr txBox="1">
            <a:spLocks/>
          </p:cNvSpPr>
          <p:nvPr/>
        </p:nvSpPr>
        <p:spPr>
          <a:xfrm flipH="1">
            <a:off x="1627885" y="5390928"/>
            <a:ext cx="9159857" cy="680419"/>
          </a:xfrm>
          <a:prstGeom prst="foldedCorner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16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en-US" sz="14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lang="en-US" sz="14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lang="en-US" sz="14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18288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en-US" sz="14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In August 2026, average Ancillary Service price adders increased from July with the exception of Regulation Down.</a:t>
            </a:r>
            <a:endParaRPr lang="en-US">
              <a:solidFill>
                <a:schemeClr val="tx2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64688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21280F-C4CC-51D2-3362-698D68879C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7C82BB0-95D5-2108-DC57-BD95597931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72" y="1417320"/>
            <a:ext cx="7754112" cy="38770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9DF5971-D951-7219-3727-7BF6BD878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9987" y="502920"/>
            <a:ext cx="10555941" cy="914400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r>
              <a:rPr lang="en-US"/>
              <a:t>Reliability Deployment Price Adder for Ancillary Services: August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4C3372-11DE-A05C-1190-DB44054F4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D93BD3E-1E9A-4970-A6F7-E7AC52762E0C}" type="slidenum">
              <a:rPr lang="en-US" dirty="0" smtClean="0"/>
              <a:pPr/>
              <a:t>14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28C8E45-2FC6-AD2F-DA09-1F5D27ED5C0C}"/>
              </a:ext>
            </a:extLst>
          </p:cNvPr>
          <p:cNvSpPr/>
          <p:nvPr/>
        </p:nvSpPr>
        <p:spPr>
          <a:xfrm>
            <a:off x="760397" y="5320196"/>
            <a:ext cx="10671205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The daily average values are calculated as time-weighted average Real-Time Reliability Deployment Price Adders (RDPA) for each Ancillary Service during SCED intervals with RDPA active for any reliability event trigger.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518E611-AF60-15CA-9D45-1440F27D72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4194071"/>
              </p:ext>
            </p:extLst>
          </p:nvPr>
        </p:nvGraphicFramePr>
        <p:xfrm>
          <a:off x="8395498" y="1606550"/>
          <a:ext cx="3417743" cy="3200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0504">
                  <a:extLst>
                    <a:ext uri="{9D8B030D-6E8A-4147-A177-3AD203B41FA5}">
                      <a16:colId xmlns:a16="http://schemas.microsoft.com/office/drawing/2014/main" val="4053987122"/>
                    </a:ext>
                  </a:extLst>
                </a:gridCol>
                <a:gridCol w="1487239">
                  <a:extLst>
                    <a:ext uri="{9D8B030D-6E8A-4147-A177-3AD203B41FA5}">
                      <a16:colId xmlns:a16="http://schemas.microsoft.com/office/drawing/2014/main" val="505728447"/>
                    </a:ext>
                  </a:extLst>
                </a:gridCol>
              </a:tblGrid>
              <a:tr h="75296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5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RDPA</a:t>
                      </a:r>
                      <a:endParaRPr lang="en-US" sz="105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64008" marB="64008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5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Monthly Time </a:t>
                      </a:r>
                    </a:p>
                    <a:p>
                      <a:pPr algn="ctr" rtl="0" fontAlgn="ctr">
                        <a:buNone/>
                      </a:pPr>
                      <a:r>
                        <a:rPr lang="en-US" sz="105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Weighted Average ($/MWh)</a:t>
                      </a:r>
                    </a:p>
                  </a:txBody>
                  <a:tcPr marL="68580" marR="68580" marT="64008" marB="64008" anchor="ctr"/>
                </a:tc>
                <a:extLst>
                  <a:ext uri="{0D108BD9-81ED-4DB2-BD59-A6C34878D82A}">
                    <a16:rowId xmlns:a16="http://schemas.microsoft.com/office/drawing/2014/main" val="2975925283"/>
                  </a:ext>
                </a:extLst>
              </a:tr>
              <a:tr h="430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000" b="1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Regulation Up </a:t>
                      </a:r>
                      <a:br>
                        <a:rPr lang="en-US" sz="1000" b="1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000" b="1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(Reg-Up)</a:t>
                      </a:r>
                    </a:p>
                  </a:txBody>
                  <a:tcPr marL="68580" marR="68580" marT="64008" marB="64008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0.30</a:t>
                      </a:r>
                    </a:p>
                  </a:txBody>
                  <a:tcPr marL="7620" marR="7620" marT="64008" marB="64008" anchor="ctr"/>
                </a:tc>
                <a:extLst>
                  <a:ext uri="{0D108BD9-81ED-4DB2-BD59-A6C34878D82A}">
                    <a16:rowId xmlns:a16="http://schemas.microsoft.com/office/drawing/2014/main" val="3158471243"/>
                  </a:ext>
                </a:extLst>
              </a:tr>
              <a:tr h="421183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 b="1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Regulation Down </a:t>
                      </a:r>
                      <a:br>
                        <a:rPr lang="en-US" sz="1000" b="1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000" b="1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(Reg-Down)</a:t>
                      </a:r>
                    </a:p>
                  </a:txBody>
                  <a:tcPr marL="68580" marR="68580" marT="64008" marB="64008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0.01</a:t>
                      </a:r>
                    </a:p>
                  </a:txBody>
                  <a:tcPr marL="7620" marR="7620" marT="64008" marB="64008" anchor="ctr"/>
                </a:tc>
                <a:extLst>
                  <a:ext uri="{0D108BD9-81ED-4DB2-BD59-A6C34878D82A}">
                    <a16:rowId xmlns:a16="http://schemas.microsoft.com/office/drawing/2014/main" val="3992415683"/>
                  </a:ext>
                </a:extLst>
              </a:tr>
              <a:tr h="524163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 b="1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Responsive Reserve Service</a:t>
                      </a:r>
                    </a:p>
                    <a:p>
                      <a:pPr algn="ctr" rtl="0" fontAlgn="ctr">
                        <a:buNone/>
                      </a:pPr>
                      <a:r>
                        <a:rPr lang="en-US" sz="1000" b="1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(RRS)</a:t>
                      </a:r>
                    </a:p>
                  </a:txBody>
                  <a:tcPr marL="0" marR="0" marT="64008" marB="64008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0.30</a:t>
                      </a:r>
                    </a:p>
                  </a:txBody>
                  <a:tcPr marL="7620" marR="7620" marT="64008" marB="64008" anchor="ctr"/>
                </a:tc>
                <a:extLst>
                  <a:ext uri="{0D108BD9-81ED-4DB2-BD59-A6C34878D82A}">
                    <a16:rowId xmlns:a16="http://schemas.microsoft.com/office/drawing/2014/main" val="1356050549"/>
                  </a:ext>
                </a:extLst>
              </a:tr>
              <a:tr h="524163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 b="1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ERCOT Contingency Reserve Service (ECRS)</a:t>
                      </a:r>
                    </a:p>
                  </a:txBody>
                  <a:tcPr marL="0" marR="0" marT="64008" marB="64008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0.50</a:t>
                      </a:r>
                    </a:p>
                  </a:txBody>
                  <a:tcPr marL="7620" marR="7620" marT="64008" marB="64008" anchor="ctr"/>
                </a:tc>
                <a:extLst>
                  <a:ext uri="{0D108BD9-81ED-4DB2-BD59-A6C34878D82A}">
                    <a16:rowId xmlns:a16="http://schemas.microsoft.com/office/drawing/2014/main" val="197292710"/>
                  </a:ext>
                </a:extLst>
              </a:tr>
              <a:tr h="524163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000" b="1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Non-Spinning Reserves </a:t>
                      </a:r>
                    </a:p>
                    <a:p>
                      <a:pPr algn="ctr" rtl="0" fontAlgn="ctr">
                        <a:buNone/>
                      </a:pPr>
                      <a:r>
                        <a:rPr lang="en-US" sz="1000" b="1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(Non-Spin)</a:t>
                      </a:r>
                    </a:p>
                  </a:txBody>
                  <a:tcPr marL="0" marR="0" marT="64008" marB="64008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0.74</a:t>
                      </a:r>
                    </a:p>
                  </a:txBody>
                  <a:tcPr marL="7620" marR="7620" marT="64008" marB="64008" anchor="ctr"/>
                </a:tc>
                <a:extLst>
                  <a:ext uri="{0D108BD9-81ED-4DB2-BD59-A6C34878D82A}">
                    <a16:rowId xmlns:a16="http://schemas.microsoft.com/office/drawing/2014/main" val="3008271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39513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3C846-7086-B4F6-0D39-0B37C30BEF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07287FD-75BC-56A2-6E73-95233A33AC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8024" y="941832"/>
            <a:ext cx="7467600" cy="44805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CCB57FD-D33F-A7B7-E7DF-16977C8C0E82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40" tIns="45720" rIns="91440" bIns="45720" anchor="t"/>
          <a:lstStyle/>
          <a:p>
            <a:r>
              <a:rPr lang="en-US"/>
              <a:t>RUC Clawback, Make-Whole, and Shortfall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8BEA7F-6D32-51C0-9BFB-E9E78EA24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D93BD3E-1E9A-4970-A6F7-E7AC52762E0C}" type="slidenum">
              <a:rPr lang="en-US" dirty="0" smtClean="0"/>
              <a:pPr/>
              <a:t>15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857A497-541C-C0CF-3792-BEAD99BDF622}"/>
              </a:ext>
            </a:extLst>
          </p:cNvPr>
          <p:cNvSpPr/>
          <p:nvPr/>
        </p:nvSpPr>
        <p:spPr>
          <a:xfrm>
            <a:off x="1137557" y="6060032"/>
            <a:ext cx="101563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Of the $1,151,299 in Make-Whole payments made in August 2026, $17.33 was uplifted to load due to rounding. The remaining amount was collected through Capacity-Short charges.</a:t>
            </a:r>
            <a:endParaRPr lang="en-US" sz="1200">
              <a:solidFill>
                <a:schemeClr val="tx1">
                  <a:lumMod val="65000"/>
                  <a:lumOff val="35000"/>
                </a:schemeClr>
              </a:solidFill>
              <a:cs typeface="Arial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270731-BC90-313F-4BA0-7C708450406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895349" y="5489123"/>
            <a:ext cx="10763250" cy="50386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/>
              <a:t>For August 2026, the total </a:t>
            </a:r>
            <a:r>
              <a:rPr lang="en-US" err="1"/>
              <a:t>Clawback</a:t>
            </a:r>
            <a:r>
              <a:rPr lang="en-US"/>
              <a:t> charge was $645,132. The total Make-Whole payment was $1,151,299.</a:t>
            </a:r>
            <a:endParaRPr lang="en-US">
              <a:solidFill>
                <a:schemeClr val="tx2"/>
              </a:solidFill>
              <a:cs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862D459-46F1-D29D-89AE-D5DC2E1B69D2}"/>
              </a:ext>
            </a:extLst>
          </p:cNvPr>
          <p:cNvSpPr/>
          <p:nvPr/>
        </p:nvSpPr>
        <p:spPr>
          <a:xfrm>
            <a:off x="8544231" y="6521697"/>
            <a:ext cx="274969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i="1">
                <a:solidFill>
                  <a:schemeClr val="tx2"/>
                </a:solidFill>
              </a:rPr>
              <a:t>Note: Settlements data as of 9/17/26</a:t>
            </a:r>
            <a:endParaRPr lang="en-US" sz="1100" i="1"/>
          </a:p>
        </p:txBody>
      </p:sp>
    </p:spTree>
    <p:extLst>
      <p:ext uri="{BB962C8B-B14F-4D97-AF65-F5344CB8AC3E}">
        <p14:creationId xmlns:p14="http://schemas.microsoft.com/office/powerpoint/2010/main" val="29706520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C2B1FE-1329-C6B2-0595-A5A851C6A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C27DB-26A7-C1DB-17A0-27CF975DD697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40" tIns="45720" rIns="91440" bIns="45720" anchor="t"/>
          <a:lstStyle/>
          <a:p>
            <a:r>
              <a:rPr lang="en-US"/>
              <a:t>RUC Clawback by Settlement Type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289485-CE3D-0E8B-8862-9393195C3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D93BD3E-1E9A-4970-A6F7-E7AC52762E0C}" type="slidenum">
              <a:rPr lang="en-US" dirty="0" smtClean="0"/>
              <a:pPr/>
              <a:t>16</a:t>
            </a:fld>
            <a:endParaRPr lang="en-US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07B9903-11B5-2732-72DD-74FBF62FCE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9142641"/>
              </p:ext>
            </p:extLst>
          </p:nvPr>
        </p:nvGraphicFramePr>
        <p:xfrm>
          <a:off x="1257299" y="1037653"/>
          <a:ext cx="9827464" cy="4611512"/>
        </p:xfrm>
        <a:graphic>
          <a:graphicData uri="http://schemas.openxmlformats.org/drawingml/2006/table">
            <a:tbl>
              <a:tblPr/>
              <a:tblGrid>
                <a:gridCol w="1228433">
                  <a:extLst>
                    <a:ext uri="{9D8B030D-6E8A-4147-A177-3AD203B41FA5}">
                      <a16:colId xmlns:a16="http://schemas.microsoft.com/office/drawing/2014/main" val="4077874506"/>
                    </a:ext>
                  </a:extLst>
                </a:gridCol>
                <a:gridCol w="1228433">
                  <a:extLst>
                    <a:ext uri="{9D8B030D-6E8A-4147-A177-3AD203B41FA5}">
                      <a16:colId xmlns:a16="http://schemas.microsoft.com/office/drawing/2014/main" val="2888385403"/>
                    </a:ext>
                  </a:extLst>
                </a:gridCol>
                <a:gridCol w="1228433">
                  <a:extLst>
                    <a:ext uri="{9D8B030D-6E8A-4147-A177-3AD203B41FA5}">
                      <a16:colId xmlns:a16="http://schemas.microsoft.com/office/drawing/2014/main" val="2449147048"/>
                    </a:ext>
                  </a:extLst>
                </a:gridCol>
                <a:gridCol w="1228433">
                  <a:extLst>
                    <a:ext uri="{9D8B030D-6E8A-4147-A177-3AD203B41FA5}">
                      <a16:colId xmlns:a16="http://schemas.microsoft.com/office/drawing/2014/main" val="3057298247"/>
                    </a:ext>
                  </a:extLst>
                </a:gridCol>
                <a:gridCol w="1228433">
                  <a:extLst>
                    <a:ext uri="{9D8B030D-6E8A-4147-A177-3AD203B41FA5}">
                      <a16:colId xmlns:a16="http://schemas.microsoft.com/office/drawing/2014/main" val="1823310673"/>
                    </a:ext>
                  </a:extLst>
                </a:gridCol>
                <a:gridCol w="1228433">
                  <a:extLst>
                    <a:ext uri="{9D8B030D-6E8A-4147-A177-3AD203B41FA5}">
                      <a16:colId xmlns:a16="http://schemas.microsoft.com/office/drawing/2014/main" val="742354591"/>
                    </a:ext>
                  </a:extLst>
                </a:gridCol>
                <a:gridCol w="1228433">
                  <a:extLst>
                    <a:ext uri="{9D8B030D-6E8A-4147-A177-3AD203B41FA5}">
                      <a16:colId xmlns:a16="http://schemas.microsoft.com/office/drawing/2014/main" val="3369842303"/>
                    </a:ext>
                  </a:extLst>
                </a:gridCol>
                <a:gridCol w="1228433">
                  <a:extLst>
                    <a:ext uri="{9D8B030D-6E8A-4147-A177-3AD203B41FA5}">
                      <a16:colId xmlns:a16="http://schemas.microsoft.com/office/drawing/2014/main" val="786720095"/>
                    </a:ext>
                  </a:extLst>
                </a:gridCol>
              </a:tblGrid>
              <a:tr h="688762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Month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Initial Settlement ($)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Resettlement 1 Change ($)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Final Settlement Change ($)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Resettlement 2 Change ($)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True-up Settlement Change ($)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Resettlement 3 Change ($)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Net ($)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2344145"/>
                  </a:ext>
                </a:extLst>
              </a:tr>
              <a:tr h="30055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 kern="1200"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Aug</a:t>
                      </a: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 ‘25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12,319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-2,121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10,198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9397719"/>
                  </a:ext>
                </a:extLst>
              </a:tr>
              <a:tr h="30055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 kern="1200"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Sep</a:t>
                      </a: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 ‘25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122,634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122,634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9670952"/>
                  </a:ext>
                </a:extLst>
              </a:tr>
              <a:tr h="30055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Oct ‘25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128,343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-68,059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60,284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0478650"/>
                  </a:ext>
                </a:extLst>
              </a:tr>
              <a:tr h="30055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Nov ‘25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80,805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-14,883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65,922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5422857"/>
                  </a:ext>
                </a:extLst>
              </a:tr>
              <a:tr h="30055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Dec ‘25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233,500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-14,862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218,638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2736340"/>
                  </a:ext>
                </a:extLst>
              </a:tr>
              <a:tr h="30055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Jan ‘26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1,130,396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/>
                          <a:cs typeface="Arial"/>
                        </a:rPr>
                        <a:t>0</a:t>
                      </a:r>
                      <a:endParaRPr lang="en-US" sz="12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-530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/>
                          <a:cs typeface="Arial"/>
                        </a:rPr>
                        <a:t>-123,450</a:t>
                      </a:r>
                      <a:endParaRPr lang="en-US" sz="1200">
                        <a:solidFill>
                          <a:schemeClr val="bg1">
                            <a:lumMod val="50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/>
                          <a:cs typeface="Arial"/>
                        </a:rPr>
                        <a:t>1,066,416</a:t>
                      </a:r>
                      <a:endParaRPr lang="en-US" sz="12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7700820"/>
                  </a:ext>
                </a:extLst>
              </a:tr>
              <a:tr h="31613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Feb ‘26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/>
                          <a:cs typeface="Arial"/>
                        </a:rPr>
                        <a:t>0</a:t>
                      </a:r>
                      <a:endParaRPr lang="en-US" sz="12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/>
                          <a:cs typeface="Arial"/>
                        </a:rPr>
                        <a:t>0</a:t>
                      </a:r>
                      <a:endParaRPr lang="en-US" sz="12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/>
                          <a:cs typeface="Arial"/>
                        </a:rPr>
                        <a:t>0</a:t>
                      </a:r>
                      <a:endParaRPr lang="en-US" sz="12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553610"/>
                  </a:ext>
                </a:extLst>
              </a:tr>
              <a:tr h="30055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Mar ‘26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856,743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-758,806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97,937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5556001"/>
                  </a:ext>
                </a:extLst>
              </a:tr>
              <a:tr h="30055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Apr ‘26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242,784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166264"/>
                  </a:ext>
                </a:extLst>
              </a:tr>
              <a:tr h="30055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May ‘26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77,429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8225326"/>
                  </a:ext>
                </a:extLst>
              </a:tr>
              <a:tr h="30055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Jun ‘26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138,880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1829747"/>
                  </a:ext>
                </a:extLst>
              </a:tr>
              <a:tr h="30055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Jul ‘26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/>
                          <a:cs typeface="Arial"/>
                        </a:rPr>
                        <a:t>0</a:t>
                      </a:r>
                      <a:endParaRPr lang="en-US" sz="12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/>
                          <a:cs typeface="Arial"/>
                        </a:rPr>
                        <a:t>-</a:t>
                      </a:r>
                      <a:endParaRPr lang="en-US" sz="12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/>
                          <a:cs typeface="Arial"/>
                        </a:rPr>
                        <a:t>-</a:t>
                      </a:r>
                      <a:endParaRPr lang="en-US" sz="12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3731937"/>
                  </a:ext>
                </a:extLst>
              </a:tr>
              <a:tr h="30055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Aug ‘26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645,132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5130346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B71D30F1-146C-C42F-213A-8BCEA894FC88}"/>
              </a:ext>
            </a:extLst>
          </p:cNvPr>
          <p:cNvSpPr/>
          <p:nvPr/>
        </p:nvSpPr>
        <p:spPr>
          <a:xfrm>
            <a:off x="1523999" y="5754469"/>
            <a:ext cx="9650187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Negative dollars represent a payment from ERCOT to a QSE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cs typeface="Arial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 Initial, Final, and True-up Settlement, "–" means settlement is pending. For Resettlement, "–" means no Resettlement occurred for that month.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Resettlement types: Resettlement 1 occurs between Initial and Final Settlement; Resettlement 2 between Final and True-up Settlement; Resettlement 3 after True-up Settlement.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Net figures may differ slightly due to rounding.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D0B701-B95D-D226-08BC-96C37E2F65FC}"/>
              </a:ext>
            </a:extLst>
          </p:cNvPr>
          <p:cNvSpPr/>
          <p:nvPr/>
        </p:nvSpPr>
        <p:spPr>
          <a:xfrm>
            <a:off x="8544231" y="6521697"/>
            <a:ext cx="274969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i="1">
                <a:solidFill>
                  <a:schemeClr val="tx2"/>
                </a:solidFill>
              </a:rPr>
              <a:t>Note: Settlements data as of 9/17/26</a:t>
            </a:r>
            <a:endParaRPr lang="en-US" sz="1100" i="1"/>
          </a:p>
        </p:txBody>
      </p:sp>
    </p:spTree>
    <p:extLst>
      <p:ext uri="{BB962C8B-B14F-4D97-AF65-F5344CB8AC3E}">
        <p14:creationId xmlns:p14="http://schemas.microsoft.com/office/powerpoint/2010/main" val="3017730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E8BD8-127F-6D82-C917-5EA1742F56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3554A-C7B0-555E-226E-8DF1201CC97F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40" tIns="45720" rIns="91440" bIns="45720" anchor="t"/>
          <a:lstStyle/>
          <a:p>
            <a:r>
              <a:rPr lang="en-US"/>
              <a:t>RUC Make-Whole by Settlement Type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F06641-5B0F-91BB-C57F-F627EE699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D93BD3E-1E9A-4970-A6F7-E7AC52762E0C}" type="slidenum">
              <a:rPr lang="en-US" dirty="0" smtClean="0"/>
              <a:pPr/>
              <a:t>17</a:t>
            </a:fld>
            <a:endParaRPr lang="en-US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ACBC04D-5876-DFB0-09C1-8C021877A8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9312919"/>
              </p:ext>
            </p:extLst>
          </p:nvPr>
        </p:nvGraphicFramePr>
        <p:xfrm>
          <a:off x="1257299" y="1037653"/>
          <a:ext cx="9827464" cy="4595925"/>
        </p:xfrm>
        <a:graphic>
          <a:graphicData uri="http://schemas.openxmlformats.org/drawingml/2006/table">
            <a:tbl>
              <a:tblPr/>
              <a:tblGrid>
                <a:gridCol w="1228433">
                  <a:extLst>
                    <a:ext uri="{9D8B030D-6E8A-4147-A177-3AD203B41FA5}">
                      <a16:colId xmlns:a16="http://schemas.microsoft.com/office/drawing/2014/main" val="4077874506"/>
                    </a:ext>
                  </a:extLst>
                </a:gridCol>
                <a:gridCol w="1228433">
                  <a:extLst>
                    <a:ext uri="{9D8B030D-6E8A-4147-A177-3AD203B41FA5}">
                      <a16:colId xmlns:a16="http://schemas.microsoft.com/office/drawing/2014/main" val="2888385403"/>
                    </a:ext>
                  </a:extLst>
                </a:gridCol>
                <a:gridCol w="1228433">
                  <a:extLst>
                    <a:ext uri="{9D8B030D-6E8A-4147-A177-3AD203B41FA5}">
                      <a16:colId xmlns:a16="http://schemas.microsoft.com/office/drawing/2014/main" val="2449147048"/>
                    </a:ext>
                  </a:extLst>
                </a:gridCol>
                <a:gridCol w="1228433">
                  <a:extLst>
                    <a:ext uri="{9D8B030D-6E8A-4147-A177-3AD203B41FA5}">
                      <a16:colId xmlns:a16="http://schemas.microsoft.com/office/drawing/2014/main" val="3057298247"/>
                    </a:ext>
                  </a:extLst>
                </a:gridCol>
                <a:gridCol w="1228433">
                  <a:extLst>
                    <a:ext uri="{9D8B030D-6E8A-4147-A177-3AD203B41FA5}">
                      <a16:colId xmlns:a16="http://schemas.microsoft.com/office/drawing/2014/main" val="1823310673"/>
                    </a:ext>
                  </a:extLst>
                </a:gridCol>
                <a:gridCol w="1228433">
                  <a:extLst>
                    <a:ext uri="{9D8B030D-6E8A-4147-A177-3AD203B41FA5}">
                      <a16:colId xmlns:a16="http://schemas.microsoft.com/office/drawing/2014/main" val="742354591"/>
                    </a:ext>
                  </a:extLst>
                </a:gridCol>
                <a:gridCol w="1228433">
                  <a:extLst>
                    <a:ext uri="{9D8B030D-6E8A-4147-A177-3AD203B41FA5}">
                      <a16:colId xmlns:a16="http://schemas.microsoft.com/office/drawing/2014/main" val="3369842303"/>
                    </a:ext>
                  </a:extLst>
                </a:gridCol>
                <a:gridCol w="1228433">
                  <a:extLst>
                    <a:ext uri="{9D8B030D-6E8A-4147-A177-3AD203B41FA5}">
                      <a16:colId xmlns:a16="http://schemas.microsoft.com/office/drawing/2014/main" val="786720095"/>
                    </a:ext>
                  </a:extLst>
                </a:gridCol>
              </a:tblGrid>
              <a:tr h="688762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Month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Initial Settlement ($)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Resettlement 1 Change ($)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Final Settlement Change ($)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Resettlement 2 Change ($)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True-up Settlement Change ($)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Resettlement 3 Change ($)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Net ($)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2344145"/>
                  </a:ext>
                </a:extLst>
              </a:tr>
              <a:tr h="30055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 kern="1200"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Aug</a:t>
                      </a: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 ‘25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-487,773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-110,640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-598,413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9397719"/>
                  </a:ext>
                </a:extLst>
              </a:tr>
              <a:tr h="30055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 kern="1200">
                          <a:solidFill>
                            <a:srgbClr val="FFFFF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Sep</a:t>
                      </a: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 ‘25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-2,035,251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-538,306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-2,573,557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9670952"/>
                  </a:ext>
                </a:extLst>
              </a:tr>
              <a:tr h="30055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Oct ‘25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-1,016,193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-3,671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-593,209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-1,613,073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0478650"/>
                  </a:ext>
                </a:extLst>
              </a:tr>
              <a:tr h="30055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Nov ‘25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-1,151,712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-1,739,486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-2,891,198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5422857"/>
                  </a:ext>
                </a:extLst>
              </a:tr>
              <a:tr h="30055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Dec ‘25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-271,995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-696,055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-968,051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2736340"/>
                  </a:ext>
                </a:extLst>
              </a:tr>
              <a:tr h="30055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Jan ‘26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-431,896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/>
                        </a:rPr>
                        <a:t>0</a:t>
                      </a:r>
                      <a:endParaRPr lang="en-US" sz="12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/>
                        </a:rPr>
                        <a:t>-</a:t>
                      </a:r>
                      <a:endParaRPr lang="en-US" sz="12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/>
                          <a:cs typeface="Arial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/>
                        </a:rPr>
                        <a:t>-431,893</a:t>
                      </a:r>
                      <a:endParaRPr lang="en-US" sz="12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7700820"/>
                  </a:ext>
                </a:extLst>
              </a:tr>
              <a:tr h="30055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Feb ‘26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/>
                        </a:rPr>
                        <a:t>0</a:t>
                      </a:r>
                      <a:endParaRPr lang="en-US" sz="12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/>
                        </a:rPr>
                        <a:t>0</a:t>
                      </a:r>
                      <a:endParaRPr lang="en-US" sz="12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553610"/>
                  </a:ext>
                </a:extLst>
              </a:tr>
              <a:tr h="30055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Mar ‘26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-324,968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-13,440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-338,409</a:t>
                      </a:r>
                      <a:endParaRPr lang="en-US" sz="12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5556001"/>
                  </a:ext>
                </a:extLst>
              </a:tr>
              <a:tr h="30055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Apr ‘26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-76,725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166264"/>
                  </a:ext>
                </a:extLst>
              </a:tr>
              <a:tr h="30055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May ‘26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-1,140,481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8225326"/>
                  </a:ext>
                </a:extLst>
              </a:tr>
              <a:tr h="30055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Jun ‘26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-1,322,710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1829747"/>
                  </a:ext>
                </a:extLst>
              </a:tr>
              <a:tr h="30055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Jul ‘26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-919,717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3731937"/>
                  </a:ext>
                </a:extLst>
              </a:tr>
              <a:tr h="300551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Aug ‘26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-1,151,299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5130346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B9AA372F-F47E-F87B-D233-8A2933C14EB5}"/>
              </a:ext>
            </a:extLst>
          </p:cNvPr>
          <p:cNvSpPr/>
          <p:nvPr/>
        </p:nvSpPr>
        <p:spPr>
          <a:xfrm>
            <a:off x="8544231" y="6521697"/>
            <a:ext cx="274969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i="1">
                <a:solidFill>
                  <a:schemeClr val="tx2"/>
                </a:solidFill>
              </a:rPr>
              <a:t>Note: Settlements data as of 9/17/26</a:t>
            </a:r>
            <a:endParaRPr lang="en-US" sz="1100" i="1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E5DB149-D548-EEC2-EB15-888ADDF08DBE}"/>
              </a:ext>
            </a:extLst>
          </p:cNvPr>
          <p:cNvSpPr/>
          <p:nvPr/>
        </p:nvSpPr>
        <p:spPr>
          <a:xfrm>
            <a:off x="1523999" y="5754469"/>
            <a:ext cx="9650187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Negative dollars represent a payment from ERCOT to a QSE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cs typeface="Arial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 Initial, Final, and True-up Settlement, "–" means settlement is pending. For Resettlement, "–" means no Resettlement occurred for that month.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Resettlement types: Resettlement 1 occurs between Initial and Final Settlement; Resettlement 2 between Final and True-up Settlement; Resettlement 3 after True-up Settlement.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Net figures may differ slightly due to rounding.</a:t>
            </a:r>
          </a:p>
        </p:txBody>
      </p:sp>
    </p:spTree>
    <p:extLst>
      <p:ext uri="{BB962C8B-B14F-4D97-AF65-F5344CB8AC3E}">
        <p14:creationId xmlns:p14="http://schemas.microsoft.com/office/powerpoint/2010/main" val="11181005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36AAE-68DF-EB17-E8A7-16A322F3D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7" y="1430448"/>
            <a:ext cx="6457761" cy="3141552"/>
          </a:xfrm>
        </p:spPr>
        <p:txBody>
          <a:bodyPr/>
          <a:lstStyle/>
          <a:p>
            <a:r>
              <a:rPr lang="en-US"/>
              <a:t>     Questions/Comments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F6A61A-D7C0-BEE7-3F65-3A3A70395B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D86326-3123-653B-CADF-281B85FA4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297305"/>
      </p:ext>
    </p:extLst>
  </p:cSld>
  <p:clrMapOvr>
    <a:masterClrMapping/>
  </p:clrMapOvr>
</p:sld>
</file>

<file path=ppt/theme/theme1.xml><?xml version="1.0" encoding="utf-8"?>
<a:theme xmlns:a="http://schemas.openxmlformats.org/drawingml/2006/main" name="Page Design">
  <a:themeElements>
    <a:clrScheme name="ERCOT colors">
      <a:dk1>
        <a:srgbClr val="171A1C"/>
      </a:dk1>
      <a:lt1>
        <a:srgbClr val="FFFFFF"/>
      </a:lt1>
      <a:dk2>
        <a:srgbClr val="4A525A"/>
      </a:dk2>
      <a:lt2>
        <a:srgbClr val="E6EBEF"/>
      </a:lt2>
      <a:accent1>
        <a:srgbClr val="005763"/>
      </a:accent1>
      <a:accent2>
        <a:srgbClr val="3DBED1"/>
      </a:accent2>
      <a:accent3>
        <a:srgbClr val="003865"/>
      </a:accent3>
      <a:accent4>
        <a:srgbClr val="0063B4"/>
      </a:accent4>
      <a:accent5>
        <a:srgbClr val="26D07C"/>
      </a:accent5>
      <a:accent6>
        <a:srgbClr val="867ED0"/>
      </a:accent6>
      <a:hlink>
        <a:srgbClr val="00AEC7"/>
      </a:hlink>
      <a:folHlink>
        <a:srgbClr val="685BC7"/>
      </a:folHlink>
    </a:clrScheme>
    <a:fontScheme name="ERCOT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5A4393E2-984E-4EC6-A57F-55ABEA70BF7E}" vid="{DC19D82D-A86E-431A-8B02-3401DFD6F1FD}"/>
    </a:ext>
  </a:extLst>
</a:theme>
</file>

<file path=ppt/theme/theme2.xml><?xml version="1.0" encoding="utf-8"?>
<a:theme xmlns:a="http://schemas.openxmlformats.org/drawingml/2006/main" name="Cover">
  <a:themeElements>
    <a:clrScheme name="ERCOT">
      <a:dk1>
        <a:srgbClr val="000000"/>
      </a:dk1>
      <a:lt1>
        <a:srgbClr val="FFFFFF"/>
      </a:lt1>
      <a:dk2>
        <a:srgbClr val="2D3338"/>
      </a:dk2>
      <a:lt2>
        <a:srgbClr val="FFFFFF"/>
      </a:lt2>
      <a:accent1>
        <a:srgbClr val="003865"/>
      </a:accent1>
      <a:accent2>
        <a:srgbClr val="5B6770"/>
      </a:accent2>
      <a:accent3>
        <a:srgbClr val="26D07C"/>
      </a:accent3>
      <a:accent4>
        <a:srgbClr val="00829B"/>
      </a:accent4>
      <a:accent5>
        <a:srgbClr val="685BC7"/>
      </a:accent5>
      <a:accent6>
        <a:srgbClr val="890C58"/>
      </a:accent6>
      <a:hlink>
        <a:srgbClr val="3996DF"/>
      </a:hlink>
      <a:folHlink>
        <a:srgbClr val="867ED0"/>
      </a:folHlink>
    </a:clrScheme>
    <a:fontScheme name="ERCOT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981C3921-F832-4219-A434-38AF27917B91}" vid="{71A14E5E-F3BA-4FBB-8720-B6B3DBD7DB7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AF51A5998F0944EA03AB587B5B58FD3" ma:contentTypeVersion="15" ma:contentTypeDescription="Create a new document." ma:contentTypeScope="" ma:versionID="7dec94e09d0e6a5a00bdcea4663f0644">
  <xsd:schema xmlns:xsd="http://www.w3.org/2001/XMLSchema" xmlns:xs="http://www.w3.org/2001/XMLSchema" xmlns:p="http://schemas.microsoft.com/office/2006/metadata/properties" xmlns:ns2="5f527160-b6a2-448e-b210-55bbe2178a90" xmlns:ns3="cf8c9251-373f-4ee3-86cf-d97122226a81" targetNamespace="http://schemas.microsoft.com/office/2006/metadata/properties" ma:root="true" ma:fieldsID="a8c20062cad1da43e3a9a47533c23959" ns2:_="" ns3:_="">
    <xsd:import namespace="5f527160-b6a2-448e-b210-55bbe2178a90"/>
    <xsd:import namespace="cf8c9251-373f-4ee3-86cf-d97122226a8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527160-b6a2-448e-b210-55bbe2178a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a102f585-f336-4ab5-8023-668eed9f00b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8c9251-373f-4ee3-86cf-d97122226a81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87bce286-be28-47de-b9f7-94a506e34291}" ma:internalName="TaxCatchAll" ma:showField="CatchAllData" ma:web="cf8c9251-373f-4ee3-86cf-d97122226a8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8c9251-373f-4ee3-86cf-d97122226a81" xsi:nil="true"/>
    <lcf76f155ced4ddcb4097134ff3c332f xmlns="5f527160-b6a2-448e-b210-55bbe2178a9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F18ABE5-2C97-4413-ACB0-B3080BAFCAD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50C3F85-4B2C-4935-B1B3-3AD61BCDD2E3}">
  <ds:schemaRefs>
    <ds:schemaRef ds:uri="5f527160-b6a2-448e-b210-55bbe2178a90"/>
    <ds:schemaRef ds:uri="cf8c9251-373f-4ee3-86cf-d97122226a8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A526C54-2038-4DDB-9077-84C80FF069E0}">
  <ds:schemaRefs>
    <ds:schemaRef ds:uri="5f527160-b6a2-448e-b210-55bbe2178a90"/>
    <ds:schemaRef ds:uri="cf8c9251-373f-4ee3-86cf-d97122226a8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1527</Words>
  <Application>Microsoft Office PowerPoint</Application>
  <PresentationFormat>Widescreen</PresentationFormat>
  <Paragraphs>381</Paragraphs>
  <Slides>18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Book Antiqua</vt:lpstr>
      <vt:lpstr>Calibri</vt:lpstr>
      <vt:lpstr>Wingdings</vt:lpstr>
      <vt:lpstr>Page Design</vt:lpstr>
      <vt:lpstr>Cover</vt:lpstr>
      <vt:lpstr>Monthly Review of Reliability Unit Commitment Market Impacts – August 2026  Wholesale Market Working Group   ERCOT Market Analysis  September 2026 </vt:lpstr>
      <vt:lpstr>RUC Resource-Hours</vt:lpstr>
      <vt:lpstr>RUC Instruction Reasons: Last 13 Months</vt:lpstr>
      <vt:lpstr>RUC Instruction Reasons in August 2026 </vt:lpstr>
      <vt:lpstr>Non-opt-out and Opt-out Totals: Last 13 Months</vt:lpstr>
      <vt:lpstr>Non-opt-out and Opt-out Totals: August 2026 </vt:lpstr>
      <vt:lpstr>RUC Lead Time Margin: August 2026 </vt:lpstr>
      <vt:lpstr>Average Resource Age: Last 13 Months</vt:lpstr>
      <vt:lpstr>Age Category: Last 13 Months</vt:lpstr>
      <vt:lpstr>RUC-Instructed Resource Dispatch above Low Dispatch Limit (LDL) in Non-Opt-Out Hours</vt:lpstr>
      <vt:lpstr>Reliability Deployment Price Adder for Energy: Last 13 Months</vt:lpstr>
      <vt:lpstr>Reliability Deployment Price Adder for Energy: August 2026</vt:lpstr>
      <vt:lpstr>Reliability Deployment Price Adders for Ancillary Services: Last 8 Months</vt:lpstr>
      <vt:lpstr>Reliability Deployment Price Adder for Ancillary Services: August 2026</vt:lpstr>
      <vt:lpstr>RUC Clawback, Make-Whole, and Shortfall</vt:lpstr>
      <vt:lpstr>RUC Clawback by Settlement Type</vt:lpstr>
      <vt:lpstr>RUC Make-Whole by Settlement Type</vt:lpstr>
      <vt:lpstr>     Questions/Comments </vt:lpstr>
    </vt:vector>
  </TitlesOfParts>
  <Company>The Electric Reliability Council of Texas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Pysh, Danya</dc:creator>
  <cp:lastModifiedBy>Chu, Zhengguo</cp:lastModifiedBy>
  <cp:revision>1</cp:revision>
  <cp:lastPrinted>2017-10-10T21:31:05Z</cp:lastPrinted>
  <dcterms:created xsi:type="dcterms:W3CDTF">2016-01-21T15:20:31Z</dcterms:created>
  <dcterms:modified xsi:type="dcterms:W3CDTF">2026-09-24T20:59:19Z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0x0101009AF51A5998F0944EA03AB587B5B58FD3</vt:lpwstr>
  </property>
  <property fmtid="{D5CDD505-2E9C-101B-9397-08002B2CF9AE}" pid="3" name="Order">
    <vt:r8>2600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Audience">
    <vt:lpwstr>Public</vt:lpwstr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Dimensions">
    <vt:lpwstr>Default Width</vt:lpwstr>
  </property>
  <property fmtid="{D5CDD505-2E9C-101B-9397-08002B2CF9AE}" pid="10" name="_ExtendedDescription">
    <vt:lpwstr/>
  </property>
  <property fmtid="{D5CDD505-2E9C-101B-9397-08002B2CF9AE}" pid="11" name="TriggerFlowInfo">
    <vt:lpwstr/>
  </property>
  <property fmtid="{D5CDD505-2E9C-101B-9397-08002B2CF9AE}" pid="12" name="MediaServiceImageTags">
    <vt:lpwstr/>
  </property>
  <property fmtid="{D5CDD505-2E9C-101B-9397-08002B2CF9AE}" pid="13" name="MSIP_Label_7084cbda-52b8-46fb-a7b7-cb5bd465ed85_Enabled">
    <vt:lpwstr>true</vt:lpwstr>
  </property>
  <property fmtid="{D5CDD505-2E9C-101B-9397-08002B2CF9AE}" pid="14" name="MSIP_Label_7084cbda-52b8-46fb-a7b7-cb5bd465ed85_SetDate">
    <vt:lpwstr>2026-07-06T18:51:35Z</vt:lpwstr>
  </property>
  <property fmtid="{D5CDD505-2E9C-101B-9397-08002B2CF9AE}" pid="15" name="MSIP_Label_7084cbda-52b8-46fb-a7b7-cb5bd465ed85_Method">
    <vt:lpwstr>Standard</vt:lpwstr>
  </property>
  <property fmtid="{D5CDD505-2E9C-101B-9397-08002B2CF9AE}" pid="16" name="MSIP_Label_7084cbda-52b8-46fb-a7b7-cb5bd465ed85_Name">
    <vt:lpwstr>Internal</vt:lpwstr>
  </property>
  <property fmtid="{D5CDD505-2E9C-101B-9397-08002B2CF9AE}" pid="17" name="MSIP_Label_7084cbda-52b8-46fb-a7b7-cb5bd465ed85_SiteId">
    <vt:lpwstr>0afb747d-bff7-4596-a9fc-950ef9e0ec45</vt:lpwstr>
  </property>
  <property fmtid="{D5CDD505-2E9C-101B-9397-08002B2CF9AE}" pid="18" name="MSIP_Label_7084cbda-52b8-46fb-a7b7-cb5bd465ed85_ActionId">
    <vt:lpwstr>2010146c-0011-47e0-87c0-aaebb2024fc3</vt:lpwstr>
  </property>
  <property fmtid="{D5CDD505-2E9C-101B-9397-08002B2CF9AE}" pid="19" name="MSIP_Label_7084cbda-52b8-46fb-a7b7-cb5bd465ed85_ContentBits">
    <vt:lpwstr>0</vt:lpwstr>
  </property>
  <property fmtid="{D5CDD505-2E9C-101B-9397-08002B2CF9AE}" pid="20" name="MSIP_Label_7084cbda-52b8-46fb-a7b7-cb5bd465ed85_Tag">
    <vt:lpwstr>10, 3, 0, 2</vt:lpwstr>
  </property>
</Properties>
</file>