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3" r:id="rId4"/>
    <p:sldMasterId id="2147483663" r:id="rId5"/>
    <p:sldMasterId id="2147483739" r:id="rId6"/>
  </p:sldMasterIdLst>
  <p:notesMasterIdLst>
    <p:notesMasterId r:id="rId18"/>
  </p:notesMasterIdLst>
  <p:handoutMasterIdLst>
    <p:handoutMasterId r:id="rId19"/>
  </p:handoutMasterIdLst>
  <p:sldIdLst>
    <p:sldId id="542" r:id="rId7"/>
    <p:sldId id="3042" r:id="rId8"/>
    <p:sldId id="3043" r:id="rId9"/>
    <p:sldId id="3028" r:id="rId10"/>
    <p:sldId id="2994" r:id="rId11"/>
    <p:sldId id="3013" r:id="rId12"/>
    <p:sldId id="3003" r:id="rId13"/>
    <p:sldId id="3041" r:id="rId14"/>
    <p:sldId id="3036" r:id="rId15"/>
    <p:sldId id="3044" r:id="rId16"/>
    <p:sldId id="3045" r:id="rId1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7EF241-D177-A944-4894-83113FDB6824}" name="Woodfin, Dan" initials="DW" userId="S::Dan.Woodfin@ercot.com::241f4bb4-a54f-4ff5-bea3-a7be5eec2bbc" providerId="AD"/>
  <p188:author id="{EA1B32BD-8A7A-163B-01A8-FF662E4D821A}" name="Mago, Nitika" initials="NM" userId="S::Nitika.Mago@ercot.com::eb4dfd7f-5a13-4bd1-acb0-2d627733e6c8" providerId="AD"/>
  <p188:author id="{7CAD32F3-9A8F-BBAB-6DC6-D1C0E300C730}" name="Butler, Luke" initials="LB" userId="S::Luke.Butler@ercot.com::cace11a8-8eef-4699-982e-2334d57899db" providerId="AD"/>
  <p188:author id="{BEE87AFB-7967-69CF-734C-6E6CC07B8BF7}" name="Ragsdale, Kenneth" initials="KR" userId="S::Kenneth.Ragsdale@ercot.com::d1bf57d2-decc-44c5-8949-ae28e3ed5ea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3C61"/>
    <a:srgbClr val="00AEC7"/>
    <a:srgbClr val="E6EBF0"/>
    <a:srgbClr val="98C3FA"/>
    <a:srgbClr val="70CDD9"/>
    <a:srgbClr val="8DC3E5"/>
    <a:srgbClr val="A9E5EA"/>
    <a:srgbClr val="5B6770"/>
    <a:srgbClr val="26D07C"/>
    <a:srgbClr val="0076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98A397-9E55-48EE-AE90-A9E4BB41DC3A}" v="2" dt="2026-05-18T14:46:12.061"/>
  </p1510:revLst>
</p1510:revInfo>
</file>

<file path=ppt/tableStyles.xml><?xml version="1.0" encoding="utf-8"?>
<a:tblStyleLst xmlns:a="http://schemas.openxmlformats.org/drawingml/2006/main" def="{93296810-A885-4BE3-A3E7-6D5BEEA58F35}">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2046" y="306"/>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tler, Luke" userId="cace11a8-8eef-4699-982e-2334d57899db" providerId="ADAL" clId="{6124ED37-1054-46FC-8BAF-0A2A134DD2DE}"/>
    <pc:docChg chg="custSel addSld delSld modSld sldOrd">
      <pc:chgData name="Butler, Luke" userId="cace11a8-8eef-4699-982e-2334d57899db" providerId="ADAL" clId="{6124ED37-1054-46FC-8BAF-0A2A134DD2DE}" dt="2026-05-18T14:48:17.081" v="40"/>
      <pc:docMkLst>
        <pc:docMk/>
      </pc:docMkLst>
      <pc:sldChg chg="modSp mod modShow">
        <pc:chgData name="Butler, Luke" userId="cace11a8-8eef-4699-982e-2334d57899db" providerId="ADAL" clId="{6124ED37-1054-46FC-8BAF-0A2A134DD2DE}" dt="2026-05-18T14:46:42.052" v="35" actId="729"/>
        <pc:sldMkLst>
          <pc:docMk/>
          <pc:sldMk cId="1850676767" sldId="542"/>
        </pc:sldMkLst>
        <pc:spChg chg="mod">
          <ac:chgData name="Butler, Luke" userId="cace11a8-8eef-4699-982e-2334d57899db" providerId="ADAL" clId="{6124ED37-1054-46FC-8BAF-0A2A134DD2DE}" dt="2026-05-18T14:43:44.265" v="8" actId="20577"/>
          <ac:spMkLst>
            <pc:docMk/>
            <pc:sldMk cId="1850676767" sldId="542"/>
            <ac:spMk id="2" creationId="{B896AC7B-343D-C2D2-D136-88D0521DB8CC}"/>
          </ac:spMkLst>
        </pc:spChg>
      </pc:sldChg>
      <pc:sldChg chg="ord">
        <pc:chgData name="Butler, Luke" userId="cace11a8-8eef-4699-982e-2334d57899db" providerId="ADAL" clId="{6124ED37-1054-46FC-8BAF-0A2A134DD2DE}" dt="2026-05-18T14:48:17.081" v="40"/>
        <pc:sldMkLst>
          <pc:docMk/>
          <pc:sldMk cId="1823363822" sldId="2994"/>
        </pc:sldMkLst>
      </pc:sldChg>
      <pc:sldChg chg="mod modShow">
        <pc:chgData name="Butler, Luke" userId="cace11a8-8eef-4699-982e-2334d57899db" providerId="ADAL" clId="{6124ED37-1054-46FC-8BAF-0A2A134DD2DE}" dt="2026-05-18T14:44:26.002" v="13" actId="729"/>
        <pc:sldMkLst>
          <pc:docMk/>
          <pc:sldMk cId="313087920" sldId="3003"/>
        </pc:sldMkLst>
      </pc:sldChg>
      <pc:sldChg chg="del">
        <pc:chgData name="Butler, Luke" userId="cace11a8-8eef-4699-982e-2334d57899db" providerId="ADAL" clId="{6124ED37-1054-46FC-8BAF-0A2A134DD2DE}" dt="2026-05-18T14:44:05.703" v="11" actId="47"/>
        <pc:sldMkLst>
          <pc:docMk/>
          <pc:sldMk cId="1157395571" sldId="3012"/>
        </pc:sldMkLst>
      </pc:sldChg>
      <pc:sldChg chg="modSp mod ord">
        <pc:chgData name="Butler, Luke" userId="cace11a8-8eef-4699-982e-2334d57899db" providerId="ADAL" clId="{6124ED37-1054-46FC-8BAF-0A2A134DD2DE}" dt="2026-05-18T14:47:45.825" v="38" actId="20577"/>
        <pc:sldMkLst>
          <pc:docMk/>
          <pc:sldMk cId="1346949538" sldId="3013"/>
        </pc:sldMkLst>
        <pc:spChg chg="mod">
          <ac:chgData name="Butler, Luke" userId="cace11a8-8eef-4699-982e-2334d57899db" providerId="ADAL" clId="{6124ED37-1054-46FC-8BAF-0A2A134DD2DE}" dt="2026-05-18T14:47:45.825" v="38" actId="20577"/>
          <ac:spMkLst>
            <pc:docMk/>
            <pc:sldMk cId="1346949538" sldId="3013"/>
            <ac:spMk id="5" creationId="{877094A3-ACE1-B2B9-8743-BC31F3FEE963}"/>
          </ac:spMkLst>
        </pc:spChg>
      </pc:sldChg>
      <pc:sldChg chg="mod modShow">
        <pc:chgData name="Butler, Luke" userId="cace11a8-8eef-4699-982e-2334d57899db" providerId="ADAL" clId="{6124ED37-1054-46FC-8BAF-0A2A134DD2DE}" dt="2026-05-18T14:44:10.136" v="12" actId="729"/>
        <pc:sldMkLst>
          <pc:docMk/>
          <pc:sldMk cId="1923426804" sldId="3028"/>
        </pc:sldMkLst>
      </pc:sldChg>
      <pc:sldChg chg="addSp delSp modSp mod modShow">
        <pc:chgData name="Butler, Luke" userId="cace11a8-8eef-4699-982e-2334d57899db" providerId="ADAL" clId="{6124ED37-1054-46FC-8BAF-0A2A134DD2DE}" dt="2026-05-18T14:45:53.756" v="22" actId="1076"/>
        <pc:sldMkLst>
          <pc:docMk/>
          <pc:sldMk cId="1765735116" sldId="3036"/>
        </pc:sldMkLst>
        <pc:spChg chg="mod">
          <ac:chgData name="Butler, Luke" userId="cace11a8-8eef-4699-982e-2334d57899db" providerId="ADAL" clId="{6124ED37-1054-46FC-8BAF-0A2A134DD2DE}" dt="2026-05-18T14:45:42.664" v="17" actId="20577"/>
          <ac:spMkLst>
            <pc:docMk/>
            <pc:sldMk cId="1765735116" sldId="3036"/>
            <ac:spMk id="2" creationId="{380FCF7E-1854-868A-CD0B-33BDDD9B65BE}"/>
          </ac:spMkLst>
        </pc:spChg>
        <pc:spChg chg="del">
          <ac:chgData name="Butler, Luke" userId="cace11a8-8eef-4699-982e-2334d57899db" providerId="ADAL" clId="{6124ED37-1054-46FC-8BAF-0A2A134DD2DE}" dt="2026-05-18T14:45:45.315" v="18" actId="478"/>
          <ac:spMkLst>
            <pc:docMk/>
            <pc:sldMk cId="1765735116" sldId="3036"/>
            <ac:spMk id="3" creationId="{1403EEBD-C1CD-D617-9F53-FFAEB2448AE6}"/>
          </ac:spMkLst>
        </pc:spChg>
        <pc:spChg chg="add del mod">
          <ac:chgData name="Butler, Luke" userId="cace11a8-8eef-4699-982e-2334d57899db" providerId="ADAL" clId="{6124ED37-1054-46FC-8BAF-0A2A134DD2DE}" dt="2026-05-18T14:45:46.680" v="19" actId="478"/>
          <ac:spMkLst>
            <pc:docMk/>
            <pc:sldMk cId="1765735116" sldId="3036"/>
            <ac:spMk id="6" creationId="{6714BC51-CA24-4AA3-BCA7-8FC898102EAC}"/>
          </ac:spMkLst>
        </pc:spChg>
        <pc:picChg chg="mod">
          <ac:chgData name="Butler, Luke" userId="cace11a8-8eef-4699-982e-2334d57899db" providerId="ADAL" clId="{6124ED37-1054-46FC-8BAF-0A2A134DD2DE}" dt="2026-05-18T14:45:53.756" v="22" actId="1076"/>
          <ac:picMkLst>
            <pc:docMk/>
            <pc:sldMk cId="1765735116" sldId="3036"/>
            <ac:picMk id="8" creationId="{6C990CB1-341D-1C00-823F-EC1867C7E902}"/>
          </ac:picMkLst>
        </pc:picChg>
      </pc:sldChg>
      <pc:sldChg chg="mod modShow">
        <pc:chgData name="Butler, Luke" userId="cace11a8-8eef-4699-982e-2334d57899db" providerId="ADAL" clId="{6124ED37-1054-46FC-8BAF-0A2A134DD2DE}" dt="2026-05-18T14:44:28.390" v="14" actId="729"/>
        <pc:sldMkLst>
          <pc:docMk/>
          <pc:sldMk cId="3971704111" sldId="3041"/>
        </pc:sldMkLst>
      </pc:sldChg>
      <pc:sldChg chg="addSp delSp modSp add mod">
        <pc:chgData name="Butler, Luke" userId="cace11a8-8eef-4699-982e-2334d57899db" providerId="ADAL" clId="{6124ED37-1054-46FC-8BAF-0A2A134DD2DE}" dt="2026-05-18T14:46:14.463" v="34" actId="20577"/>
        <pc:sldMkLst>
          <pc:docMk/>
          <pc:sldMk cId="1090172808" sldId="3044"/>
        </pc:sldMkLst>
        <pc:spChg chg="mod">
          <ac:chgData name="Butler, Luke" userId="cace11a8-8eef-4699-982e-2334d57899db" providerId="ADAL" clId="{6124ED37-1054-46FC-8BAF-0A2A134DD2DE}" dt="2026-05-18T14:46:14.463" v="34" actId="20577"/>
          <ac:spMkLst>
            <pc:docMk/>
            <pc:sldMk cId="1090172808" sldId="3044"/>
            <ac:spMk id="2" creationId="{20242318-2B1A-75C8-0CA3-83879092C4A6}"/>
          </ac:spMkLst>
        </pc:spChg>
        <pc:spChg chg="del">
          <ac:chgData name="Butler, Luke" userId="cace11a8-8eef-4699-982e-2334d57899db" providerId="ADAL" clId="{6124ED37-1054-46FC-8BAF-0A2A134DD2DE}" dt="2026-05-18T14:45:56.599" v="23" actId="478"/>
          <ac:spMkLst>
            <pc:docMk/>
            <pc:sldMk cId="1090172808" sldId="3044"/>
            <ac:spMk id="3" creationId="{871F5193-7A5F-DDA4-4B0A-7E861F3B9558}"/>
          </ac:spMkLst>
        </pc:spChg>
        <pc:spChg chg="add del mod">
          <ac:chgData name="Butler, Luke" userId="cace11a8-8eef-4699-982e-2334d57899db" providerId="ADAL" clId="{6124ED37-1054-46FC-8BAF-0A2A134DD2DE}" dt="2026-05-18T14:45:58.075" v="24" actId="478"/>
          <ac:spMkLst>
            <pc:docMk/>
            <pc:sldMk cId="1090172808" sldId="3044"/>
            <ac:spMk id="6" creationId="{8795E405-51BA-7C25-38FD-B21F2615CEAE}"/>
          </ac:spMkLst>
        </pc:spChg>
        <pc:picChg chg="mod">
          <ac:chgData name="Butler, Luke" userId="cace11a8-8eef-4699-982e-2334d57899db" providerId="ADAL" clId="{6124ED37-1054-46FC-8BAF-0A2A134DD2DE}" dt="2026-05-18T14:46:06.066" v="27" actId="1076"/>
          <ac:picMkLst>
            <pc:docMk/>
            <pc:sldMk cId="1090172808" sldId="3044"/>
            <ac:picMk id="10" creationId="{8253B7B2-17F5-BA3A-30F1-CDD2FC9DE291}"/>
          </ac:picMkLst>
        </pc:picChg>
      </pc:sldChg>
    </pc:docChg>
  </pc:docChgLst>
  <pc:docChgLst>
    <pc:chgData name="Chang, Matthew" userId="e2de6d4c-a434-4fe5-bc57-4f65bc518f3e" providerId="ADAL" clId="{50A51689-0CCA-492D-A873-85FBF86F470E}"/>
    <pc:docChg chg="undo redo custSel modSld">
      <pc:chgData name="Chang, Matthew" userId="e2de6d4c-a434-4fe5-bc57-4f65bc518f3e" providerId="ADAL" clId="{50A51689-0CCA-492D-A873-85FBF86F470E}" dt="2026-05-12T19:48:44.117" v="230" actId="27918"/>
      <pc:docMkLst>
        <pc:docMk/>
      </pc:docMkLst>
      <pc:sldChg chg="modSp mod modShow">
        <pc:chgData name="Chang, Matthew" userId="e2de6d4c-a434-4fe5-bc57-4f65bc518f3e" providerId="ADAL" clId="{50A51689-0CCA-492D-A873-85FBF86F470E}" dt="2026-05-12T19:44:34.726" v="220" actId="729"/>
        <pc:sldMkLst>
          <pc:docMk/>
          <pc:sldMk cId="1850676767" sldId="542"/>
        </pc:sldMkLst>
        <pc:spChg chg="mod">
          <ac:chgData name="Chang, Matthew" userId="e2de6d4c-a434-4fe5-bc57-4f65bc518f3e" providerId="ADAL" clId="{50A51689-0CCA-492D-A873-85FBF86F470E}" dt="2026-05-12T19:43:08.662" v="213" actId="20577"/>
          <ac:spMkLst>
            <pc:docMk/>
            <pc:sldMk cId="1850676767" sldId="542"/>
            <ac:spMk id="2" creationId="{B896AC7B-343D-C2D2-D136-88D0521DB8CC}"/>
          </ac:spMkLst>
        </pc:spChg>
        <pc:spChg chg="mod">
          <ac:chgData name="Chang, Matthew" userId="e2de6d4c-a434-4fe5-bc57-4f65bc518f3e" providerId="ADAL" clId="{50A51689-0CCA-492D-A873-85FBF86F470E}" dt="2026-05-12T19:44:17.147" v="219" actId="20577"/>
          <ac:spMkLst>
            <pc:docMk/>
            <pc:sldMk cId="1850676767" sldId="542"/>
            <ac:spMk id="5" creationId="{B357E67D-9958-25E3-FE2A-CF1751D9FABE}"/>
          </ac:spMkLst>
        </pc:spChg>
      </pc:sldChg>
      <pc:sldChg chg="modSp mod modShow">
        <pc:chgData name="Chang, Matthew" userId="e2de6d4c-a434-4fe5-bc57-4f65bc518f3e" providerId="ADAL" clId="{50A51689-0CCA-492D-A873-85FBF86F470E}" dt="2026-05-12T19:40:25.801" v="197" actId="729"/>
        <pc:sldMkLst>
          <pc:docMk/>
          <pc:sldMk cId="1823363822" sldId="2994"/>
        </pc:sldMkLst>
        <pc:spChg chg="mod">
          <ac:chgData name="Chang, Matthew" userId="e2de6d4c-a434-4fe5-bc57-4f65bc518f3e" providerId="ADAL" clId="{50A51689-0CCA-492D-A873-85FBF86F470E}" dt="2026-05-12T19:40:12.222" v="196" actId="20577"/>
          <ac:spMkLst>
            <pc:docMk/>
            <pc:sldMk cId="1823363822" sldId="2994"/>
            <ac:spMk id="3" creationId="{B1F5B11E-537A-8EBB-86B7-37128F424036}"/>
          </ac:spMkLst>
        </pc:spChg>
      </pc:sldChg>
      <pc:sldChg chg="mod modShow">
        <pc:chgData name="Chang, Matthew" userId="e2de6d4c-a434-4fe5-bc57-4f65bc518f3e" providerId="ADAL" clId="{50A51689-0CCA-492D-A873-85FBF86F470E}" dt="2026-05-12T15:55:23.513" v="5" actId="729"/>
        <pc:sldMkLst>
          <pc:docMk/>
          <pc:sldMk cId="313087920" sldId="3003"/>
        </pc:sldMkLst>
      </pc:sldChg>
      <pc:sldChg chg="mod modShow">
        <pc:chgData name="Chang, Matthew" userId="e2de6d4c-a434-4fe5-bc57-4f65bc518f3e" providerId="ADAL" clId="{50A51689-0CCA-492D-A873-85FBF86F470E}" dt="2026-05-12T15:55:23.513" v="5" actId="729"/>
        <pc:sldMkLst>
          <pc:docMk/>
          <pc:sldMk cId="1157395571" sldId="3012"/>
        </pc:sldMkLst>
      </pc:sldChg>
      <pc:sldChg chg="modSp mod modShow">
        <pc:chgData name="Chang, Matthew" userId="e2de6d4c-a434-4fe5-bc57-4f65bc518f3e" providerId="ADAL" clId="{50A51689-0CCA-492D-A873-85FBF86F470E}" dt="2026-05-12T19:46:11.296" v="227" actId="729"/>
        <pc:sldMkLst>
          <pc:docMk/>
          <pc:sldMk cId="1346949538" sldId="3013"/>
        </pc:sldMkLst>
        <pc:spChg chg="mod">
          <ac:chgData name="Chang, Matthew" userId="e2de6d4c-a434-4fe5-bc57-4f65bc518f3e" providerId="ADAL" clId="{50A51689-0CCA-492D-A873-85FBF86F470E}" dt="2026-05-12T19:45:57.116" v="226" actId="20577"/>
          <ac:spMkLst>
            <pc:docMk/>
            <pc:sldMk cId="1346949538" sldId="3013"/>
            <ac:spMk id="5" creationId="{877094A3-ACE1-B2B9-8743-BC31F3FEE963}"/>
          </ac:spMkLst>
        </pc:spChg>
      </pc:sldChg>
      <pc:sldChg chg="mod modShow">
        <pc:chgData name="Chang, Matthew" userId="e2de6d4c-a434-4fe5-bc57-4f65bc518f3e" providerId="ADAL" clId="{50A51689-0CCA-492D-A873-85FBF86F470E}" dt="2026-05-12T15:55:23.513" v="5" actId="729"/>
        <pc:sldMkLst>
          <pc:docMk/>
          <pc:sldMk cId="1923426804" sldId="3028"/>
        </pc:sldMkLst>
      </pc:sldChg>
      <pc:sldChg chg="mod modShow">
        <pc:chgData name="Chang, Matthew" userId="e2de6d4c-a434-4fe5-bc57-4f65bc518f3e" providerId="ADAL" clId="{50A51689-0CCA-492D-A873-85FBF86F470E}" dt="2026-05-12T15:55:23.513" v="5" actId="729"/>
        <pc:sldMkLst>
          <pc:docMk/>
          <pc:sldMk cId="1765735116" sldId="3036"/>
        </pc:sldMkLst>
      </pc:sldChg>
      <pc:sldChg chg="mod modShow">
        <pc:chgData name="Chang, Matthew" userId="e2de6d4c-a434-4fe5-bc57-4f65bc518f3e" providerId="ADAL" clId="{50A51689-0CCA-492D-A873-85FBF86F470E}" dt="2026-05-12T15:55:23.513" v="5" actId="729"/>
        <pc:sldMkLst>
          <pc:docMk/>
          <pc:sldMk cId="3971704111" sldId="3041"/>
        </pc:sldMkLst>
      </pc:sldChg>
      <pc:sldChg chg="addSp delSp modSp mod">
        <pc:chgData name="Chang, Matthew" userId="e2de6d4c-a434-4fe5-bc57-4f65bc518f3e" providerId="ADAL" clId="{50A51689-0CCA-492D-A873-85FBF86F470E}" dt="2026-05-12T19:48:44.117" v="230" actId="27918"/>
        <pc:sldMkLst>
          <pc:docMk/>
          <pc:sldMk cId="1672599623" sldId="3042"/>
        </pc:sldMkLst>
        <pc:spChg chg="mod">
          <ac:chgData name="Chang, Matthew" userId="e2de6d4c-a434-4fe5-bc57-4f65bc518f3e" providerId="ADAL" clId="{50A51689-0CCA-492D-A873-85FBF86F470E}" dt="2026-05-12T15:55:27.531" v="11" actId="20577"/>
          <ac:spMkLst>
            <pc:docMk/>
            <pc:sldMk cId="1672599623" sldId="3042"/>
            <ac:spMk id="2" creationId="{20242318-2B1A-75C8-0CA3-83879092C4A6}"/>
          </ac:spMkLst>
        </pc:spChg>
        <pc:spChg chg="mod">
          <ac:chgData name="Chang, Matthew" userId="e2de6d4c-a434-4fe5-bc57-4f65bc518f3e" providerId="ADAL" clId="{50A51689-0CCA-492D-A873-85FBF86F470E}" dt="2026-05-12T15:56:17.916" v="48" actId="20577"/>
          <ac:spMkLst>
            <pc:docMk/>
            <pc:sldMk cId="1672599623" sldId="3042"/>
            <ac:spMk id="3" creationId="{871F5193-7A5F-DDA4-4B0A-7E861F3B9558}"/>
          </ac:spMkLst>
        </pc:spChg>
        <pc:graphicFrameChg chg="add mod">
          <ac:chgData name="Chang, Matthew" userId="e2de6d4c-a434-4fe5-bc57-4f65bc518f3e" providerId="ADAL" clId="{50A51689-0CCA-492D-A873-85FBF86F470E}" dt="2026-05-12T19:36:07.003" v="73" actId="14100"/>
          <ac:graphicFrameMkLst>
            <pc:docMk/>
            <pc:sldMk cId="1672599623" sldId="3042"/>
            <ac:graphicFrameMk id="7" creationId="{5DD89658-6559-B04B-28C8-47D973F63312}"/>
          </ac:graphicFrameMkLst>
        </pc:graphicFrameChg>
      </pc:sldChg>
      <pc:sldChg chg="modSp mod">
        <pc:chgData name="Chang, Matthew" userId="e2de6d4c-a434-4fe5-bc57-4f65bc518f3e" providerId="ADAL" clId="{50A51689-0CCA-492D-A873-85FBF86F470E}" dt="2026-05-12T15:55:09.096" v="4" actId="14100"/>
        <pc:sldMkLst>
          <pc:docMk/>
          <pc:sldMk cId="3746087147" sldId="3043"/>
        </pc:sldMkLst>
        <pc:spChg chg="mod">
          <ac:chgData name="Chang, Matthew" userId="e2de6d4c-a434-4fe5-bc57-4f65bc518f3e" providerId="ADAL" clId="{50A51689-0CCA-492D-A873-85FBF86F470E}" dt="2026-05-12T15:55:03.173" v="2" actId="14100"/>
          <ac:spMkLst>
            <pc:docMk/>
            <pc:sldMk cId="3746087147" sldId="3043"/>
            <ac:spMk id="2" creationId="{BFF53499-CF32-AA22-1A8B-5B01944BF12B}"/>
          </ac:spMkLst>
        </pc:spChg>
        <pc:spChg chg="mod">
          <ac:chgData name="Chang, Matthew" userId="e2de6d4c-a434-4fe5-bc57-4f65bc518f3e" providerId="ADAL" clId="{50A51689-0CCA-492D-A873-85FBF86F470E}" dt="2026-05-12T15:55:09.096" v="4" actId="14100"/>
          <ac:spMkLst>
            <pc:docMk/>
            <pc:sldMk cId="3746087147" sldId="3043"/>
            <ac:spMk id="5" creationId="{A83AA499-7BC5-231F-74C5-9351653ED30C}"/>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ercot.com\departments\Operations%20Planning\Operations%20Analysis\Renewable%20Forecasting%20and%20Analysis\_Presentations\2026\WMWG\09252026\Fall%20DF%20Data.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ercot.com\departments\Operations%20Planning\Operations%20Analysis\Renewable%20Forecasting%20and%20Analysis\_Presentations\2026\WMWG\09252026\Fall%20DF%20Data.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ercot.com\departments\Operations%20Planning\Operations%20Analysis\Renewable%20Forecasting%20and%20Analysis\_Presentations\2026\WMWG\09252026\Fall%20DF%20Data.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200"/>
              <a:t>Fall</a:t>
            </a:r>
            <a:r>
              <a:rPr lang="en-US" sz="1200" baseline="0"/>
              <a:t> Non-Spin and ECRS Deployment Factors</a:t>
            </a:r>
            <a:endParaRPr lang="en-US" sz="1200"/>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Sheet1!$B$1</c:f>
              <c:strCache>
                <c:ptCount val="1"/>
                <c:pt idx="0">
                  <c:v>Non-Spin</c:v>
                </c:pt>
              </c:strCache>
            </c:strRef>
          </c:tx>
          <c:spPr>
            <a:solidFill>
              <a:schemeClr val="accent1"/>
            </a:solidFill>
            <a:ln>
              <a:noFill/>
            </a:ln>
            <a:effectLst/>
          </c:spPr>
          <c:invertIfNegative val="0"/>
          <c:cat>
            <c:numRef>
              <c:f>Sheet1!$A$2:$A$25</c:f>
              <c:numCache>
                <c:formatCode>General</c:formatCode>
                <c:ptCount val="2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numCache>
            </c:numRef>
          </c:cat>
          <c:val>
            <c:numRef>
              <c:f>Sheet1!$B$2:$B$25</c:f>
              <c:numCache>
                <c:formatCode>0%</c:formatCode>
                <c:ptCount val="24"/>
                <c:pt idx="0">
                  <c:v>0.1</c:v>
                </c:pt>
                <c:pt idx="1">
                  <c:v>0</c:v>
                </c:pt>
                <c:pt idx="2">
                  <c:v>0</c:v>
                </c:pt>
                <c:pt idx="3">
                  <c:v>0</c:v>
                </c:pt>
                <c:pt idx="4">
                  <c:v>0</c:v>
                </c:pt>
                <c:pt idx="5">
                  <c:v>0</c:v>
                </c:pt>
                <c:pt idx="6">
                  <c:v>0.1</c:v>
                </c:pt>
                <c:pt idx="7">
                  <c:v>0.1</c:v>
                </c:pt>
                <c:pt idx="8">
                  <c:v>0</c:v>
                </c:pt>
                <c:pt idx="9">
                  <c:v>0</c:v>
                </c:pt>
                <c:pt idx="10">
                  <c:v>0</c:v>
                </c:pt>
                <c:pt idx="11">
                  <c:v>0</c:v>
                </c:pt>
                <c:pt idx="12">
                  <c:v>0</c:v>
                </c:pt>
                <c:pt idx="13">
                  <c:v>0</c:v>
                </c:pt>
                <c:pt idx="14">
                  <c:v>0</c:v>
                </c:pt>
                <c:pt idx="15">
                  <c:v>0.15</c:v>
                </c:pt>
                <c:pt idx="16">
                  <c:v>0.3</c:v>
                </c:pt>
                <c:pt idx="17">
                  <c:v>0.35</c:v>
                </c:pt>
                <c:pt idx="18">
                  <c:v>0.45</c:v>
                </c:pt>
                <c:pt idx="19">
                  <c:v>0.5</c:v>
                </c:pt>
                <c:pt idx="20">
                  <c:v>0.35</c:v>
                </c:pt>
                <c:pt idx="21">
                  <c:v>0.25</c:v>
                </c:pt>
                <c:pt idx="22">
                  <c:v>0.1</c:v>
                </c:pt>
                <c:pt idx="23">
                  <c:v>0.15</c:v>
                </c:pt>
              </c:numCache>
            </c:numRef>
          </c:val>
          <c:extLst>
            <c:ext xmlns:c16="http://schemas.microsoft.com/office/drawing/2014/chart" uri="{C3380CC4-5D6E-409C-BE32-E72D297353CC}">
              <c16:uniqueId val="{00000000-7FA7-46EE-809B-42E0F92B8AAA}"/>
            </c:ext>
          </c:extLst>
        </c:ser>
        <c:ser>
          <c:idx val="2"/>
          <c:order val="1"/>
          <c:tx>
            <c:strRef>
              <c:f>Sheet1!$C$1</c:f>
              <c:strCache>
                <c:ptCount val="1"/>
                <c:pt idx="0">
                  <c:v>ECRS</c:v>
                </c:pt>
              </c:strCache>
            </c:strRef>
          </c:tx>
          <c:spPr>
            <a:solidFill>
              <a:schemeClr val="accent2"/>
            </a:solidFill>
            <a:ln>
              <a:noFill/>
            </a:ln>
            <a:effectLst/>
          </c:spPr>
          <c:invertIfNegative val="0"/>
          <c:cat>
            <c:numRef>
              <c:f>Sheet1!$A$2:$A$25</c:f>
              <c:numCache>
                <c:formatCode>General</c:formatCode>
                <c:ptCount val="2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numCache>
            </c:numRef>
          </c:cat>
          <c:val>
            <c:numRef>
              <c:f>Sheet1!$C$2:$C$25</c:f>
              <c:numCache>
                <c:formatCode>0%</c:formatCode>
                <c:ptCount val="24"/>
                <c:pt idx="0">
                  <c:v>2.5000000000000001E-2</c:v>
                </c:pt>
                <c:pt idx="1">
                  <c:v>0</c:v>
                </c:pt>
                <c:pt idx="2">
                  <c:v>0</c:v>
                </c:pt>
                <c:pt idx="3">
                  <c:v>0</c:v>
                </c:pt>
                <c:pt idx="4">
                  <c:v>0</c:v>
                </c:pt>
                <c:pt idx="5">
                  <c:v>0</c:v>
                </c:pt>
                <c:pt idx="6">
                  <c:v>2.5000000000000001E-2</c:v>
                </c:pt>
                <c:pt idx="7">
                  <c:v>2.5000000000000001E-2</c:v>
                </c:pt>
                <c:pt idx="8">
                  <c:v>0</c:v>
                </c:pt>
                <c:pt idx="9">
                  <c:v>0</c:v>
                </c:pt>
                <c:pt idx="10">
                  <c:v>0</c:v>
                </c:pt>
                <c:pt idx="11">
                  <c:v>0</c:v>
                </c:pt>
                <c:pt idx="12">
                  <c:v>0</c:v>
                </c:pt>
                <c:pt idx="13">
                  <c:v>0</c:v>
                </c:pt>
                <c:pt idx="14">
                  <c:v>0</c:v>
                </c:pt>
                <c:pt idx="15">
                  <c:v>3.7499999999999999E-2</c:v>
                </c:pt>
                <c:pt idx="16">
                  <c:v>7.4999999999999997E-2</c:v>
                </c:pt>
                <c:pt idx="17">
                  <c:v>8.7499999999999994E-2</c:v>
                </c:pt>
                <c:pt idx="18">
                  <c:v>0.1125</c:v>
                </c:pt>
                <c:pt idx="19">
                  <c:v>0.125</c:v>
                </c:pt>
                <c:pt idx="20">
                  <c:v>8.7499999999999994E-2</c:v>
                </c:pt>
                <c:pt idx="21">
                  <c:v>6.25E-2</c:v>
                </c:pt>
                <c:pt idx="22">
                  <c:v>2.5000000000000001E-2</c:v>
                </c:pt>
                <c:pt idx="23">
                  <c:v>3.7499999999999999E-2</c:v>
                </c:pt>
              </c:numCache>
            </c:numRef>
          </c:val>
          <c:extLst>
            <c:ext xmlns:c16="http://schemas.microsoft.com/office/drawing/2014/chart" uri="{C3380CC4-5D6E-409C-BE32-E72D297353CC}">
              <c16:uniqueId val="{00000001-7FA7-46EE-809B-42E0F92B8AAA}"/>
            </c:ext>
          </c:extLst>
        </c:ser>
        <c:dLbls>
          <c:showLegendKey val="0"/>
          <c:showVal val="0"/>
          <c:showCatName val="0"/>
          <c:showSerName val="0"/>
          <c:showPercent val="0"/>
          <c:showBubbleSize val="0"/>
        </c:dLbls>
        <c:gapWidth val="219"/>
        <c:overlap val="-27"/>
        <c:axId val="983311904"/>
        <c:axId val="755519792"/>
      </c:barChart>
      <c:catAx>
        <c:axId val="983311904"/>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Hour Ending</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55519792"/>
        <c:crosses val="autoZero"/>
        <c:auto val="1"/>
        <c:lblAlgn val="ctr"/>
        <c:lblOffset val="100"/>
        <c:noMultiLvlLbl val="0"/>
      </c:catAx>
      <c:valAx>
        <c:axId val="75551979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83311904"/>
        <c:crosses val="autoZero"/>
        <c:crossBetween val="between"/>
        <c:majorUnit val="5.000000000000001E-2"/>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200"/>
              <a:t>Winter</a:t>
            </a:r>
            <a:r>
              <a:rPr lang="en-US" sz="1200" baseline="0"/>
              <a:t> Non-Spin and ECRS Deployment Factors</a:t>
            </a:r>
            <a:endParaRPr lang="en-US" sz="120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Winter!$B$1</c:f>
              <c:strCache>
                <c:ptCount val="1"/>
                <c:pt idx="0">
                  <c:v>Non-Spin</c:v>
                </c:pt>
              </c:strCache>
            </c:strRef>
          </c:tx>
          <c:spPr>
            <a:solidFill>
              <a:schemeClr val="accent1"/>
            </a:solidFill>
            <a:ln>
              <a:noFill/>
            </a:ln>
            <a:effectLst/>
          </c:spPr>
          <c:invertIfNegative val="0"/>
          <c:cat>
            <c:numRef>
              <c:f>Winter!$A$2:$A$25</c:f>
              <c:numCache>
                <c:formatCode>General</c:formatCode>
                <c:ptCount val="2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numCache>
            </c:numRef>
          </c:cat>
          <c:val>
            <c:numRef>
              <c:f>Winter!$B$2:$B$25</c:f>
              <c:numCache>
                <c:formatCode>0%</c:formatCode>
                <c:ptCount val="24"/>
                <c:pt idx="0">
                  <c:v>0.15</c:v>
                </c:pt>
                <c:pt idx="1">
                  <c:v>0.2</c:v>
                </c:pt>
                <c:pt idx="2">
                  <c:v>0.15</c:v>
                </c:pt>
                <c:pt idx="3">
                  <c:v>0</c:v>
                </c:pt>
                <c:pt idx="4">
                  <c:v>0.1</c:v>
                </c:pt>
                <c:pt idx="5">
                  <c:v>0.2</c:v>
                </c:pt>
                <c:pt idx="6">
                  <c:v>0.4</c:v>
                </c:pt>
                <c:pt idx="7">
                  <c:v>0.45</c:v>
                </c:pt>
                <c:pt idx="8">
                  <c:v>0.3</c:v>
                </c:pt>
                <c:pt idx="9">
                  <c:v>0.1</c:v>
                </c:pt>
                <c:pt idx="10">
                  <c:v>0</c:v>
                </c:pt>
                <c:pt idx="11">
                  <c:v>0</c:v>
                </c:pt>
                <c:pt idx="12">
                  <c:v>0</c:v>
                </c:pt>
                <c:pt idx="13">
                  <c:v>0</c:v>
                </c:pt>
                <c:pt idx="14">
                  <c:v>0</c:v>
                </c:pt>
                <c:pt idx="15">
                  <c:v>0</c:v>
                </c:pt>
                <c:pt idx="16">
                  <c:v>0</c:v>
                </c:pt>
                <c:pt idx="17">
                  <c:v>0.3</c:v>
                </c:pt>
                <c:pt idx="18">
                  <c:v>0.2</c:v>
                </c:pt>
                <c:pt idx="19">
                  <c:v>0.15</c:v>
                </c:pt>
                <c:pt idx="20">
                  <c:v>0.15</c:v>
                </c:pt>
                <c:pt idx="21">
                  <c:v>0.2</c:v>
                </c:pt>
                <c:pt idx="22">
                  <c:v>0.1</c:v>
                </c:pt>
                <c:pt idx="23">
                  <c:v>0.1</c:v>
                </c:pt>
              </c:numCache>
            </c:numRef>
          </c:val>
          <c:extLst>
            <c:ext xmlns:c16="http://schemas.microsoft.com/office/drawing/2014/chart" uri="{C3380CC4-5D6E-409C-BE32-E72D297353CC}">
              <c16:uniqueId val="{00000000-70DF-4B83-BF24-FD018C9AC3C5}"/>
            </c:ext>
          </c:extLst>
        </c:ser>
        <c:ser>
          <c:idx val="2"/>
          <c:order val="1"/>
          <c:tx>
            <c:strRef>
              <c:f>Winter!$C$1</c:f>
              <c:strCache>
                <c:ptCount val="1"/>
                <c:pt idx="0">
                  <c:v>ECRS</c:v>
                </c:pt>
              </c:strCache>
            </c:strRef>
          </c:tx>
          <c:spPr>
            <a:solidFill>
              <a:schemeClr val="accent2"/>
            </a:solidFill>
            <a:ln>
              <a:noFill/>
            </a:ln>
            <a:effectLst/>
          </c:spPr>
          <c:invertIfNegative val="0"/>
          <c:cat>
            <c:numRef>
              <c:f>Winter!$A$2:$A$25</c:f>
              <c:numCache>
                <c:formatCode>General</c:formatCode>
                <c:ptCount val="2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numCache>
            </c:numRef>
          </c:cat>
          <c:val>
            <c:numRef>
              <c:f>Winter!$C$2:$C$25</c:f>
              <c:numCache>
                <c:formatCode>0%</c:formatCode>
                <c:ptCount val="24"/>
                <c:pt idx="0">
                  <c:v>3.7499999999999999E-2</c:v>
                </c:pt>
                <c:pt idx="1">
                  <c:v>0.05</c:v>
                </c:pt>
                <c:pt idx="2">
                  <c:v>3.7499999999999999E-2</c:v>
                </c:pt>
                <c:pt idx="3">
                  <c:v>0</c:v>
                </c:pt>
                <c:pt idx="4">
                  <c:v>2.5000000000000001E-2</c:v>
                </c:pt>
                <c:pt idx="5">
                  <c:v>0.05</c:v>
                </c:pt>
                <c:pt idx="6">
                  <c:v>0.1</c:v>
                </c:pt>
                <c:pt idx="7">
                  <c:v>0.1125</c:v>
                </c:pt>
                <c:pt idx="8">
                  <c:v>7.4999999999999997E-2</c:v>
                </c:pt>
                <c:pt idx="9">
                  <c:v>2.5000000000000001E-2</c:v>
                </c:pt>
                <c:pt idx="10">
                  <c:v>0</c:v>
                </c:pt>
                <c:pt idx="11">
                  <c:v>0</c:v>
                </c:pt>
                <c:pt idx="12">
                  <c:v>0</c:v>
                </c:pt>
                <c:pt idx="13">
                  <c:v>0</c:v>
                </c:pt>
                <c:pt idx="14">
                  <c:v>0</c:v>
                </c:pt>
                <c:pt idx="15">
                  <c:v>0</c:v>
                </c:pt>
                <c:pt idx="16">
                  <c:v>0</c:v>
                </c:pt>
                <c:pt idx="17">
                  <c:v>7.4999999999999997E-2</c:v>
                </c:pt>
                <c:pt idx="18">
                  <c:v>0.05</c:v>
                </c:pt>
                <c:pt idx="19">
                  <c:v>3.7499999999999999E-2</c:v>
                </c:pt>
                <c:pt idx="20">
                  <c:v>3.7499999999999999E-2</c:v>
                </c:pt>
                <c:pt idx="21">
                  <c:v>0.05</c:v>
                </c:pt>
                <c:pt idx="22">
                  <c:v>2.5000000000000001E-2</c:v>
                </c:pt>
                <c:pt idx="23">
                  <c:v>2.5000000000000001E-2</c:v>
                </c:pt>
              </c:numCache>
            </c:numRef>
          </c:val>
          <c:extLst>
            <c:ext xmlns:c16="http://schemas.microsoft.com/office/drawing/2014/chart" uri="{C3380CC4-5D6E-409C-BE32-E72D297353CC}">
              <c16:uniqueId val="{00000001-70DF-4B83-BF24-FD018C9AC3C5}"/>
            </c:ext>
          </c:extLst>
        </c:ser>
        <c:dLbls>
          <c:showLegendKey val="0"/>
          <c:showVal val="0"/>
          <c:showCatName val="0"/>
          <c:showSerName val="0"/>
          <c:showPercent val="0"/>
          <c:showBubbleSize val="0"/>
        </c:dLbls>
        <c:gapWidth val="219"/>
        <c:overlap val="-27"/>
        <c:axId val="983311904"/>
        <c:axId val="755519792"/>
      </c:barChart>
      <c:catAx>
        <c:axId val="983311904"/>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Hour Ending</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55519792"/>
        <c:crosses val="autoZero"/>
        <c:auto val="1"/>
        <c:lblAlgn val="ctr"/>
        <c:lblOffset val="100"/>
        <c:noMultiLvlLbl val="0"/>
      </c:catAx>
      <c:valAx>
        <c:axId val="75551979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83311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200"/>
              <a:t>Spring</a:t>
            </a:r>
            <a:r>
              <a:rPr lang="en-US" sz="1200" baseline="0"/>
              <a:t> Non-Spin and ECRS Deployment Factors</a:t>
            </a:r>
            <a:endParaRPr lang="en-US" sz="1200"/>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Spring!$B$1</c:f>
              <c:strCache>
                <c:ptCount val="1"/>
                <c:pt idx="0">
                  <c:v>Non-Spin</c:v>
                </c:pt>
              </c:strCache>
            </c:strRef>
          </c:tx>
          <c:spPr>
            <a:solidFill>
              <a:schemeClr val="accent1"/>
            </a:solidFill>
            <a:ln>
              <a:noFill/>
            </a:ln>
            <a:effectLst/>
          </c:spPr>
          <c:invertIfNegative val="0"/>
          <c:cat>
            <c:numRef>
              <c:f>Spring!$A$2:$A$25</c:f>
              <c:numCache>
                <c:formatCode>General</c:formatCode>
                <c:ptCount val="2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numCache>
            </c:numRef>
          </c:cat>
          <c:val>
            <c:numRef>
              <c:f>Spring!$B$2:$B$25</c:f>
              <c:numCache>
                <c:formatCode>0%</c:formatCode>
                <c:ptCount val="24"/>
                <c:pt idx="0">
                  <c:v>0.1</c:v>
                </c:pt>
                <c:pt idx="1">
                  <c:v>0.1</c:v>
                </c:pt>
                <c:pt idx="2">
                  <c:v>0</c:v>
                </c:pt>
                <c:pt idx="3">
                  <c:v>0</c:v>
                </c:pt>
                <c:pt idx="4">
                  <c:v>0</c:v>
                </c:pt>
                <c:pt idx="5">
                  <c:v>0</c:v>
                </c:pt>
                <c:pt idx="6">
                  <c:v>0.15</c:v>
                </c:pt>
                <c:pt idx="7">
                  <c:v>0.1</c:v>
                </c:pt>
                <c:pt idx="8">
                  <c:v>0.1</c:v>
                </c:pt>
                <c:pt idx="9">
                  <c:v>0</c:v>
                </c:pt>
                <c:pt idx="10">
                  <c:v>0</c:v>
                </c:pt>
                <c:pt idx="11">
                  <c:v>0</c:v>
                </c:pt>
                <c:pt idx="12">
                  <c:v>0</c:v>
                </c:pt>
                <c:pt idx="13">
                  <c:v>0</c:v>
                </c:pt>
                <c:pt idx="14">
                  <c:v>0.1</c:v>
                </c:pt>
                <c:pt idx="15">
                  <c:v>0.1</c:v>
                </c:pt>
                <c:pt idx="16">
                  <c:v>0.1</c:v>
                </c:pt>
                <c:pt idx="17">
                  <c:v>0.15</c:v>
                </c:pt>
                <c:pt idx="18">
                  <c:v>0.35</c:v>
                </c:pt>
                <c:pt idx="19">
                  <c:v>0.3</c:v>
                </c:pt>
                <c:pt idx="20">
                  <c:v>0.4</c:v>
                </c:pt>
                <c:pt idx="21">
                  <c:v>0.35</c:v>
                </c:pt>
                <c:pt idx="22">
                  <c:v>0.25</c:v>
                </c:pt>
                <c:pt idx="23">
                  <c:v>0.15</c:v>
                </c:pt>
              </c:numCache>
            </c:numRef>
          </c:val>
          <c:extLst>
            <c:ext xmlns:c16="http://schemas.microsoft.com/office/drawing/2014/chart" uri="{C3380CC4-5D6E-409C-BE32-E72D297353CC}">
              <c16:uniqueId val="{00000000-5529-4BB9-99EC-737C743DC8C6}"/>
            </c:ext>
          </c:extLst>
        </c:ser>
        <c:ser>
          <c:idx val="2"/>
          <c:order val="1"/>
          <c:tx>
            <c:strRef>
              <c:f>Spring!$C$1</c:f>
              <c:strCache>
                <c:ptCount val="1"/>
                <c:pt idx="0">
                  <c:v>ECRS</c:v>
                </c:pt>
              </c:strCache>
            </c:strRef>
          </c:tx>
          <c:spPr>
            <a:solidFill>
              <a:schemeClr val="accent2"/>
            </a:solidFill>
            <a:ln>
              <a:noFill/>
            </a:ln>
            <a:effectLst/>
          </c:spPr>
          <c:invertIfNegative val="0"/>
          <c:cat>
            <c:numRef>
              <c:f>Spring!$A$2:$A$25</c:f>
              <c:numCache>
                <c:formatCode>General</c:formatCode>
                <c:ptCount val="2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numCache>
            </c:numRef>
          </c:cat>
          <c:val>
            <c:numRef>
              <c:f>Spring!$C$2:$C$25</c:f>
              <c:numCache>
                <c:formatCode>0%</c:formatCode>
                <c:ptCount val="24"/>
                <c:pt idx="0">
                  <c:v>2.5000000000000001E-2</c:v>
                </c:pt>
                <c:pt idx="1">
                  <c:v>2.5000000000000001E-2</c:v>
                </c:pt>
                <c:pt idx="2">
                  <c:v>0</c:v>
                </c:pt>
                <c:pt idx="3">
                  <c:v>0</c:v>
                </c:pt>
                <c:pt idx="4">
                  <c:v>0</c:v>
                </c:pt>
                <c:pt idx="5">
                  <c:v>0</c:v>
                </c:pt>
                <c:pt idx="6">
                  <c:v>3.7499999999999999E-2</c:v>
                </c:pt>
                <c:pt idx="7">
                  <c:v>2.5000000000000001E-2</c:v>
                </c:pt>
                <c:pt idx="8">
                  <c:v>2.5000000000000001E-2</c:v>
                </c:pt>
                <c:pt idx="9">
                  <c:v>0</c:v>
                </c:pt>
                <c:pt idx="10">
                  <c:v>0</c:v>
                </c:pt>
                <c:pt idx="11">
                  <c:v>0</c:v>
                </c:pt>
                <c:pt idx="12">
                  <c:v>0</c:v>
                </c:pt>
                <c:pt idx="13">
                  <c:v>0</c:v>
                </c:pt>
                <c:pt idx="14">
                  <c:v>2.5000000000000001E-2</c:v>
                </c:pt>
                <c:pt idx="15">
                  <c:v>2.5000000000000001E-2</c:v>
                </c:pt>
                <c:pt idx="16">
                  <c:v>2.5000000000000001E-2</c:v>
                </c:pt>
                <c:pt idx="17">
                  <c:v>3.7499999999999999E-2</c:v>
                </c:pt>
                <c:pt idx="18">
                  <c:v>8.7499999999999994E-2</c:v>
                </c:pt>
                <c:pt idx="19">
                  <c:v>7.4999999999999997E-2</c:v>
                </c:pt>
                <c:pt idx="20">
                  <c:v>0.1</c:v>
                </c:pt>
                <c:pt idx="21">
                  <c:v>8.7499999999999994E-2</c:v>
                </c:pt>
                <c:pt idx="22">
                  <c:v>6.25E-2</c:v>
                </c:pt>
                <c:pt idx="23">
                  <c:v>3.7499999999999999E-2</c:v>
                </c:pt>
              </c:numCache>
            </c:numRef>
          </c:val>
          <c:extLst>
            <c:ext xmlns:c16="http://schemas.microsoft.com/office/drawing/2014/chart" uri="{C3380CC4-5D6E-409C-BE32-E72D297353CC}">
              <c16:uniqueId val="{00000001-5529-4BB9-99EC-737C743DC8C6}"/>
            </c:ext>
          </c:extLst>
        </c:ser>
        <c:dLbls>
          <c:showLegendKey val="0"/>
          <c:showVal val="0"/>
          <c:showCatName val="0"/>
          <c:showSerName val="0"/>
          <c:showPercent val="0"/>
          <c:showBubbleSize val="0"/>
        </c:dLbls>
        <c:gapWidth val="219"/>
        <c:overlap val="-27"/>
        <c:axId val="983311904"/>
        <c:axId val="755519792"/>
      </c:barChart>
      <c:catAx>
        <c:axId val="983311904"/>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Hour Ending</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55519792"/>
        <c:crosses val="autoZero"/>
        <c:auto val="1"/>
        <c:lblAlgn val="ctr"/>
        <c:lblOffset val="100"/>
        <c:noMultiLvlLbl val="0"/>
      </c:catAx>
      <c:valAx>
        <c:axId val="75551979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83311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200"/>
              <a:t>Summer</a:t>
            </a:r>
            <a:r>
              <a:rPr lang="en-US" sz="1200" baseline="0"/>
              <a:t> Non-Spin and ECRS Deployment Factors</a:t>
            </a:r>
            <a:endParaRPr lang="en-US" sz="1200"/>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Summer!$B$1</c:f>
              <c:strCache>
                <c:ptCount val="1"/>
                <c:pt idx="0">
                  <c:v>Non-Spin</c:v>
                </c:pt>
              </c:strCache>
            </c:strRef>
          </c:tx>
          <c:spPr>
            <a:solidFill>
              <a:schemeClr val="accent1"/>
            </a:solidFill>
            <a:ln>
              <a:noFill/>
            </a:ln>
            <a:effectLst/>
          </c:spPr>
          <c:invertIfNegative val="0"/>
          <c:cat>
            <c:numRef>
              <c:f>Summer!$A$2:$A$25</c:f>
              <c:numCache>
                <c:formatCode>General</c:formatCode>
                <c:ptCount val="2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numCache>
            </c:numRef>
          </c:cat>
          <c:val>
            <c:numRef>
              <c:f>Summer!$B$2:$B$25</c:f>
              <c:numCache>
                <c:formatCode>0%</c:formatCode>
                <c:ptCount val="24"/>
                <c:pt idx="0">
                  <c:v>0.2</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0.1</c:v>
                </c:pt>
                <c:pt idx="16">
                  <c:v>0.2</c:v>
                </c:pt>
                <c:pt idx="17">
                  <c:v>0.2</c:v>
                </c:pt>
                <c:pt idx="18">
                  <c:v>0.2</c:v>
                </c:pt>
                <c:pt idx="19">
                  <c:v>0.45</c:v>
                </c:pt>
                <c:pt idx="20">
                  <c:v>0.45</c:v>
                </c:pt>
                <c:pt idx="21">
                  <c:v>0.4</c:v>
                </c:pt>
                <c:pt idx="22">
                  <c:v>0.3</c:v>
                </c:pt>
                <c:pt idx="23">
                  <c:v>0.25</c:v>
                </c:pt>
              </c:numCache>
            </c:numRef>
          </c:val>
          <c:extLst>
            <c:ext xmlns:c16="http://schemas.microsoft.com/office/drawing/2014/chart" uri="{C3380CC4-5D6E-409C-BE32-E72D297353CC}">
              <c16:uniqueId val="{00000000-EC65-4885-A23B-AED7359EB9F3}"/>
            </c:ext>
          </c:extLst>
        </c:ser>
        <c:ser>
          <c:idx val="2"/>
          <c:order val="1"/>
          <c:tx>
            <c:strRef>
              <c:f>Summer!$C$1</c:f>
              <c:strCache>
                <c:ptCount val="1"/>
                <c:pt idx="0">
                  <c:v>ECRS</c:v>
                </c:pt>
              </c:strCache>
            </c:strRef>
          </c:tx>
          <c:spPr>
            <a:solidFill>
              <a:schemeClr val="accent2"/>
            </a:solidFill>
            <a:ln>
              <a:noFill/>
            </a:ln>
            <a:effectLst/>
          </c:spPr>
          <c:invertIfNegative val="0"/>
          <c:cat>
            <c:numRef>
              <c:f>Summer!$A$2:$A$25</c:f>
              <c:numCache>
                <c:formatCode>General</c:formatCode>
                <c:ptCount val="2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numCache>
            </c:numRef>
          </c:cat>
          <c:val>
            <c:numRef>
              <c:f>Summer!$C$2:$C$25</c:f>
              <c:numCache>
                <c:formatCode>0%</c:formatCode>
                <c:ptCount val="24"/>
                <c:pt idx="0">
                  <c:v>0.05</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2.5000000000000001E-2</c:v>
                </c:pt>
                <c:pt idx="16">
                  <c:v>0.05</c:v>
                </c:pt>
                <c:pt idx="17">
                  <c:v>0.05</c:v>
                </c:pt>
                <c:pt idx="18">
                  <c:v>0.05</c:v>
                </c:pt>
                <c:pt idx="19">
                  <c:v>0.1125</c:v>
                </c:pt>
                <c:pt idx="20">
                  <c:v>0.1125</c:v>
                </c:pt>
                <c:pt idx="21">
                  <c:v>0.1</c:v>
                </c:pt>
                <c:pt idx="22">
                  <c:v>7.4999999999999997E-2</c:v>
                </c:pt>
                <c:pt idx="23">
                  <c:v>6.25E-2</c:v>
                </c:pt>
              </c:numCache>
            </c:numRef>
          </c:val>
          <c:extLst>
            <c:ext xmlns:c16="http://schemas.microsoft.com/office/drawing/2014/chart" uri="{C3380CC4-5D6E-409C-BE32-E72D297353CC}">
              <c16:uniqueId val="{00000001-EC65-4885-A23B-AED7359EB9F3}"/>
            </c:ext>
          </c:extLst>
        </c:ser>
        <c:dLbls>
          <c:showLegendKey val="0"/>
          <c:showVal val="0"/>
          <c:showCatName val="0"/>
          <c:showSerName val="0"/>
          <c:showPercent val="0"/>
          <c:showBubbleSize val="0"/>
        </c:dLbls>
        <c:gapWidth val="219"/>
        <c:overlap val="-27"/>
        <c:axId val="983311904"/>
        <c:axId val="755519792"/>
      </c:barChart>
      <c:catAx>
        <c:axId val="983311904"/>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Hour Ending</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55519792"/>
        <c:crosses val="autoZero"/>
        <c:auto val="1"/>
        <c:lblAlgn val="ctr"/>
        <c:lblOffset val="100"/>
        <c:noMultiLvlLbl val="0"/>
      </c:catAx>
      <c:valAx>
        <c:axId val="75551979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83311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E11038-C648-4BF3-8167-6AE1FF3EFDF1}" type="doc">
      <dgm:prSet loTypeId="urn:microsoft.com/office/officeart/2008/layout/VerticalCurvedList" loCatId="list" qsTypeId="urn:microsoft.com/office/officeart/2005/8/quickstyle/simple1#1" qsCatId="simple" csTypeId="urn:microsoft.com/office/officeart/2005/8/colors/accent1_2#1" csCatId="accent1" phldr="1"/>
      <dgm:spPr/>
      <dgm:t>
        <a:bodyPr/>
        <a:lstStyle/>
        <a:p>
          <a:endParaRPr lang="en-US"/>
        </a:p>
      </dgm:t>
    </dgm:pt>
    <dgm:pt modelId="{BA20C27A-FD2A-445A-A719-6C03AF8940F3}">
      <dgm:prSet phldrT="[Text]"/>
      <dgm:spPr>
        <a:solidFill>
          <a:srgbClr val="5B6770"/>
        </a:solidFill>
      </dgm:spPr>
      <dgm:t>
        <a:bodyPr/>
        <a:lstStyle/>
        <a:p>
          <a:r>
            <a:rPr lang="en-US"/>
            <a:t>Click to edit Master subtitle style</a:t>
          </a:r>
        </a:p>
      </dgm:t>
    </dgm:pt>
    <dgm:pt modelId="{70D27D20-9B5C-4ACA-A932-25F2CF915F48}" type="parTrans" cxnId="{A5351B5C-9190-4E1A-BDA3-BCFD1EA44514}">
      <dgm:prSet/>
      <dgm:spPr/>
      <dgm:t>
        <a:bodyPr/>
        <a:lstStyle/>
        <a:p>
          <a:endParaRPr lang="en-US"/>
        </a:p>
      </dgm:t>
    </dgm:pt>
    <dgm:pt modelId="{6F8B888A-19D7-43C8-BC5E-9BDE549DF313}" type="sibTrans" cxnId="{A5351B5C-9190-4E1A-BDA3-BCFD1EA44514}">
      <dgm:prSet/>
      <dgm:spPr/>
      <dgm:t>
        <a:bodyPr/>
        <a:lstStyle/>
        <a:p>
          <a:endParaRPr lang="en-US"/>
        </a:p>
      </dgm:t>
    </dgm:pt>
    <dgm:pt modelId="{E0CEC3AC-4F65-405E-9DD2-9D5A494B4AC7}">
      <dgm:prSet phldrT="[Text]"/>
      <dgm:spPr>
        <a:solidFill>
          <a:srgbClr val="00AEC7"/>
        </a:solidFill>
      </dgm:spPr>
      <dgm:t>
        <a:bodyPr/>
        <a:lstStyle/>
        <a:p>
          <a:r>
            <a:rPr lang="en-US"/>
            <a:t>Click to edit Master subtitle style</a:t>
          </a:r>
        </a:p>
      </dgm:t>
    </dgm:pt>
    <dgm:pt modelId="{EAB6D17A-4709-4A18-AFBB-0789B952020D}" type="parTrans" cxnId="{6C928428-284E-4E7D-9683-6F55F36228FB}">
      <dgm:prSet/>
      <dgm:spPr/>
      <dgm:t>
        <a:bodyPr/>
        <a:lstStyle/>
        <a:p>
          <a:endParaRPr lang="en-US"/>
        </a:p>
      </dgm:t>
    </dgm:pt>
    <dgm:pt modelId="{E80F0502-7CC7-44FF-B609-B9414F795B8A}" type="sibTrans" cxnId="{6C928428-284E-4E7D-9683-6F55F36228FB}">
      <dgm:prSet/>
      <dgm:spPr/>
      <dgm:t>
        <a:bodyPr/>
        <a:lstStyle/>
        <a:p>
          <a:endParaRPr lang="en-US"/>
        </a:p>
      </dgm:t>
    </dgm:pt>
    <dgm:pt modelId="{187606C4-A5C3-49B4-8A18-BB38CA4215D5}">
      <dgm:prSet phldrT="[Text]"/>
      <dgm:spPr>
        <a:solidFill>
          <a:srgbClr val="093C61"/>
        </a:solidFill>
      </dgm:spPr>
      <dgm:t>
        <a:bodyPr/>
        <a:lstStyle/>
        <a:p>
          <a:r>
            <a:rPr lang="en-US"/>
            <a:t>Click to edit Master subtitle style</a:t>
          </a:r>
        </a:p>
      </dgm:t>
    </dgm:pt>
    <dgm:pt modelId="{58AE02CB-D91D-41B6-A813-B4F035391B83}" type="parTrans" cxnId="{72D59750-5757-41CF-AF05-6C57B64FB7ED}">
      <dgm:prSet/>
      <dgm:spPr/>
      <dgm:t>
        <a:bodyPr/>
        <a:lstStyle/>
        <a:p>
          <a:endParaRPr lang="en-US"/>
        </a:p>
      </dgm:t>
    </dgm:pt>
    <dgm:pt modelId="{3CFCF34C-096A-4329-BCDD-0A8D1A075934}" type="sibTrans" cxnId="{72D59750-5757-41CF-AF05-6C57B64FB7ED}">
      <dgm:prSet/>
      <dgm:spPr/>
      <dgm:t>
        <a:bodyPr/>
        <a:lstStyle/>
        <a:p>
          <a:endParaRPr lang="en-US"/>
        </a:p>
      </dgm:t>
    </dgm:pt>
    <dgm:pt modelId="{075A3D39-E191-4C23-AF82-FED389D4714A}" type="pres">
      <dgm:prSet presAssocID="{32E11038-C648-4BF3-8167-6AE1FF3EFDF1}" presName="Name0" presStyleCnt="0">
        <dgm:presLayoutVars>
          <dgm:chMax val="7"/>
          <dgm:chPref val="7"/>
          <dgm:dir/>
        </dgm:presLayoutVars>
      </dgm:prSet>
      <dgm:spPr/>
    </dgm:pt>
    <dgm:pt modelId="{80725D32-2ED8-4B1F-81A2-9F7C840C4E0C}" type="pres">
      <dgm:prSet presAssocID="{32E11038-C648-4BF3-8167-6AE1FF3EFDF1}" presName="Name1" presStyleCnt="0"/>
      <dgm:spPr/>
    </dgm:pt>
    <dgm:pt modelId="{B6A82959-4BD9-4D99-A596-9C774D74AB1C}" type="pres">
      <dgm:prSet presAssocID="{32E11038-C648-4BF3-8167-6AE1FF3EFDF1}" presName="cycle" presStyleCnt="0"/>
      <dgm:spPr/>
    </dgm:pt>
    <dgm:pt modelId="{A2FCC776-BF52-47C4-92E4-17467F9AE6E1}" type="pres">
      <dgm:prSet presAssocID="{32E11038-C648-4BF3-8167-6AE1FF3EFDF1}" presName="srcNode" presStyleLbl="node1" presStyleIdx="0" presStyleCnt="3"/>
      <dgm:spPr/>
    </dgm:pt>
    <dgm:pt modelId="{6304DB4F-C21D-43CE-BC19-7FC9FE4143EB}" type="pres">
      <dgm:prSet presAssocID="{32E11038-C648-4BF3-8167-6AE1FF3EFDF1}" presName="conn" presStyleLbl="parChTrans1D2" presStyleIdx="0" presStyleCnt="1"/>
      <dgm:spPr/>
    </dgm:pt>
    <dgm:pt modelId="{0AC5C796-425F-48EC-9CE3-FF43A9E945D1}" type="pres">
      <dgm:prSet presAssocID="{32E11038-C648-4BF3-8167-6AE1FF3EFDF1}" presName="extraNode" presStyleLbl="node1" presStyleIdx="0" presStyleCnt="3"/>
      <dgm:spPr/>
    </dgm:pt>
    <dgm:pt modelId="{FEDB5C55-0F80-4976-AD26-0CEE89BEB7EA}" type="pres">
      <dgm:prSet presAssocID="{32E11038-C648-4BF3-8167-6AE1FF3EFDF1}" presName="dstNode" presStyleLbl="node1" presStyleIdx="0" presStyleCnt="3"/>
      <dgm:spPr/>
    </dgm:pt>
    <dgm:pt modelId="{89592E09-CC88-4904-BF5E-1629C8C5E634}" type="pres">
      <dgm:prSet presAssocID="{BA20C27A-FD2A-445A-A719-6C03AF8940F3}" presName="text_1" presStyleLbl="node1" presStyleIdx="0" presStyleCnt="3">
        <dgm:presLayoutVars>
          <dgm:bulletEnabled val="1"/>
        </dgm:presLayoutVars>
      </dgm:prSet>
      <dgm:spPr/>
    </dgm:pt>
    <dgm:pt modelId="{9A21976F-30D0-4847-9028-5756044BAAC3}" type="pres">
      <dgm:prSet presAssocID="{BA20C27A-FD2A-445A-A719-6C03AF8940F3}" presName="accent_1" presStyleCnt="0"/>
      <dgm:spPr/>
    </dgm:pt>
    <dgm:pt modelId="{36E4D279-9DCF-4996-B9DB-80023277EC34}" type="pres">
      <dgm:prSet presAssocID="{BA20C27A-FD2A-445A-A719-6C03AF8940F3}" presName="accentRepeatNode" presStyleLbl="solidFgAcc1" presStyleIdx="0" presStyleCnt="3"/>
      <dgm:spPr>
        <a:ln w="50800">
          <a:solidFill>
            <a:srgbClr val="5B6770"/>
          </a:solidFill>
        </a:ln>
      </dgm:spPr>
    </dgm:pt>
    <dgm:pt modelId="{FA8E3AD4-7354-43A8-B93D-74F840B6AEF6}" type="pres">
      <dgm:prSet presAssocID="{E0CEC3AC-4F65-405E-9DD2-9D5A494B4AC7}" presName="text_2" presStyleLbl="node1" presStyleIdx="1" presStyleCnt="3">
        <dgm:presLayoutVars>
          <dgm:bulletEnabled val="1"/>
        </dgm:presLayoutVars>
      </dgm:prSet>
      <dgm:spPr/>
    </dgm:pt>
    <dgm:pt modelId="{FDAFDD12-87AE-496F-A9BD-D8FA3C5C588E}" type="pres">
      <dgm:prSet presAssocID="{E0CEC3AC-4F65-405E-9DD2-9D5A494B4AC7}" presName="accent_2" presStyleCnt="0"/>
      <dgm:spPr/>
    </dgm:pt>
    <dgm:pt modelId="{CE0FEE12-C9DD-48AF-B095-635EAD24EB23}" type="pres">
      <dgm:prSet presAssocID="{E0CEC3AC-4F65-405E-9DD2-9D5A494B4AC7}" presName="accentRepeatNode" presStyleLbl="solidFgAcc1" presStyleIdx="1" presStyleCnt="3"/>
      <dgm:spPr>
        <a:ln w="50800">
          <a:solidFill>
            <a:srgbClr val="00AEC7"/>
          </a:solidFill>
        </a:ln>
      </dgm:spPr>
    </dgm:pt>
    <dgm:pt modelId="{30EB52CC-4F02-4C80-AAF8-62BFF5A038EA}" type="pres">
      <dgm:prSet presAssocID="{187606C4-A5C3-49B4-8A18-BB38CA4215D5}" presName="text_3" presStyleLbl="node1" presStyleIdx="2" presStyleCnt="3">
        <dgm:presLayoutVars>
          <dgm:bulletEnabled val="1"/>
        </dgm:presLayoutVars>
      </dgm:prSet>
      <dgm:spPr/>
    </dgm:pt>
    <dgm:pt modelId="{C8B76DD7-65EF-4958-B29D-8E09C2D14548}" type="pres">
      <dgm:prSet presAssocID="{187606C4-A5C3-49B4-8A18-BB38CA4215D5}" presName="accent_3" presStyleCnt="0"/>
      <dgm:spPr/>
    </dgm:pt>
    <dgm:pt modelId="{E96C1AF3-5332-4D40-8E92-7C851D843D9E}" type="pres">
      <dgm:prSet presAssocID="{187606C4-A5C3-49B4-8A18-BB38CA4215D5}" presName="accentRepeatNode" presStyleLbl="solidFgAcc1" presStyleIdx="2" presStyleCnt="3"/>
      <dgm:spPr>
        <a:ln w="50800">
          <a:solidFill>
            <a:srgbClr val="093C61"/>
          </a:solidFill>
        </a:ln>
      </dgm:spPr>
    </dgm:pt>
  </dgm:ptLst>
  <dgm:cxnLst>
    <dgm:cxn modelId="{6C928428-284E-4E7D-9683-6F55F36228FB}" srcId="{32E11038-C648-4BF3-8167-6AE1FF3EFDF1}" destId="{E0CEC3AC-4F65-405E-9DD2-9D5A494B4AC7}" srcOrd="1" destOrd="0" parTransId="{EAB6D17A-4709-4A18-AFBB-0789B952020D}" sibTransId="{E80F0502-7CC7-44FF-B609-B9414F795B8A}"/>
    <dgm:cxn modelId="{57C00C33-A140-4336-BF90-35942F94805A}" type="presOf" srcId="{187606C4-A5C3-49B4-8A18-BB38CA4215D5}" destId="{30EB52CC-4F02-4C80-AAF8-62BFF5A038EA}" srcOrd="0" destOrd="0" presId="urn:microsoft.com/office/officeart/2008/layout/VerticalCurvedList"/>
    <dgm:cxn modelId="{A5351B5C-9190-4E1A-BDA3-BCFD1EA44514}" srcId="{32E11038-C648-4BF3-8167-6AE1FF3EFDF1}" destId="{BA20C27A-FD2A-445A-A719-6C03AF8940F3}" srcOrd="0" destOrd="0" parTransId="{70D27D20-9B5C-4ACA-A932-25F2CF915F48}" sibTransId="{6F8B888A-19D7-43C8-BC5E-9BDE549DF313}"/>
    <dgm:cxn modelId="{53883844-14BD-4351-A151-F1F21DB11AA2}" type="presOf" srcId="{E0CEC3AC-4F65-405E-9DD2-9D5A494B4AC7}" destId="{FA8E3AD4-7354-43A8-B93D-74F840B6AEF6}" srcOrd="0" destOrd="0" presId="urn:microsoft.com/office/officeart/2008/layout/VerticalCurvedList"/>
    <dgm:cxn modelId="{72D59750-5757-41CF-AF05-6C57B64FB7ED}" srcId="{32E11038-C648-4BF3-8167-6AE1FF3EFDF1}" destId="{187606C4-A5C3-49B4-8A18-BB38CA4215D5}" srcOrd="2" destOrd="0" parTransId="{58AE02CB-D91D-41B6-A813-B4F035391B83}" sibTransId="{3CFCF34C-096A-4329-BCDD-0A8D1A075934}"/>
    <dgm:cxn modelId="{EBE72F74-33D1-4060-A3B4-F3A60F68D2DE}" type="presOf" srcId="{BA20C27A-FD2A-445A-A719-6C03AF8940F3}" destId="{89592E09-CC88-4904-BF5E-1629C8C5E634}" srcOrd="0" destOrd="0" presId="urn:microsoft.com/office/officeart/2008/layout/VerticalCurvedList"/>
    <dgm:cxn modelId="{44A009B9-4C6E-4056-A237-21B77C751944}" type="presOf" srcId="{32E11038-C648-4BF3-8167-6AE1FF3EFDF1}" destId="{075A3D39-E191-4C23-AF82-FED389D4714A}" srcOrd="0" destOrd="0" presId="urn:microsoft.com/office/officeart/2008/layout/VerticalCurvedList"/>
    <dgm:cxn modelId="{C12810DE-047C-44F0-893C-5DBF7D150250}" type="presOf" srcId="{6F8B888A-19D7-43C8-BC5E-9BDE549DF313}" destId="{6304DB4F-C21D-43CE-BC19-7FC9FE4143EB}" srcOrd="0" destOrd="0" presId="urn:microsoft.com/office/officeart/2008/layout/VerticalCurvedList"/>
    <dgm:cxn modelId="{C8DF18D6-9728-4B9E-8416-9844D37BED16}" type="presParOf" srcId="{075A3D39-E191-4C23-AF82-FED389D4714A}" destId="{80725D32-2ED8-4B1F-81A2-9F7C840C4E0C}" srcOrd="0" destOrd="0" presId="urn:microsoft.com/office/officeart/2008/layout/VerticalCurvedList"/>
    <dgm:cxn modelId="{E35D8989-C4EB-4877-88F9-278C7A5D79BE}" type="presParOf" srcId="{80725D32-2ED8-4B1F-81A2-9F7C840C4E0C}" destId="{B6A82959-4BD9-4D99-A596-9C774D74AB1C}" srcOrd="0" destOrd="0" presId="urn:microsoft.com/office/officeart/2008/layout/VerticalCurvedList"/>
    <dgm:cxn modelId="{2E10BBB5-BB5F-4213-81D6-299D4ED932F9}" type="presParOf" srcId="{B6A82959-4BD9-4D99-A596-9C774D74AB1C}" destId="{A2FCC776-BF52-47C4-92E4-17467F9AE6E1}" srcOrd="0" destOrd="0" presId="urn:microsoft.com/office/officeart/2008/layout/VerticalCurvedList"/>
    <dgm:cxn modelId="{5B23B201-EE0E-41FD-994F-D36FF4AEDA82}" type="presParOf" srcId="{B6A82959-4BD9-4D99-A596-9C774D74AB1C}" destId="{6304DB4F-C21D-43CE-BC19-7FC9FE4143EB}" srcOrd="1" destOrd="0" presId="urn:microsoft.com/office/officeart/2008/layout/VerticalCurvedList"/>
    <dgm:cxn modelId="{44830F56-0B6E-4957-B591-535E7C4AE88E}" type="presParOf" srcId="{B6A82959-4BD9-4D99-A596-9C774D74AB1C}" destId="{0AC5C796-425F-48EC-9CE3-FF43A9E945D1}" srcOrd="2" destOrd="0" presId="urn:microsoft.com/office/officeart/2008/layout/VerticalCurvedList"/>
    <dgm:cxn modelId="{B512C53B-041E-4F05-874B-6C14137472B2}" type="presParOf" srcId="{B6A82959-4BD9-4D99-A596-9C774D74AB1C}" destId="{FEDB5C55-0F80-4976-AD26-0CEE89BEB7EA}" srcOrd="3" destOrd="0" presId="urn:microsoft.com/office/officeart/2008/layout/VerticalCurvedList"/>
    <dgm:cxn modelId="{B5267D50-E7E0-4BB1-BFA8-A827CCA77309}" type="presParOf" srcId="{80725D32-2ED8-4B1F-81A2-9F7C840C4E0C}" destId="{89592E09-CC88-4904-BF5E-1629C8C5E634}" srcOrd="1" destOrd="0" presId="urn:microsoft.com/office/officeart/2008/layout/VerticalCurvedList"/>
    <dgm:cxn modelId="{B277B9AB-1A22-46B8-AB75-EA271659F9A9}" type="presParOf" srcId="{80725D32-2ED8-4B1F-81A2-9F7C840C4E0C}" destId="{9A21976F-30D0-4847-9028-5756044BAAC3}" srcOrd="2" destOrd="0" presId="urn:microsoft.com/office/officeart/2008/layout/VerticalCurvedList"/>
    <dgm:cxn modelId="{F63A9C37-6ADA-42F7-9567-B5030E7619A5}" type="presParOf" srcId="{9A21976F-30D0-4847-9028-5756044BAAC3}" destId="{36E4D279-9DCF-4996-B9DB-80023277EC34}" srcOrd="0" destOrd="0" presId="urn:microsoft.com/office/officeart/2008/layout/VerticalCurvedList"/>
    <dgm:cxn modelId="{F0AF24C9-085E-4E7F-84AF-44BDBD83C8D6}" type="presParOf" srcId="{80725D32-2ED8-4B1F-81A2-9F7C840C4E0C}" destId="{FA8E3AD4-7354-43A8-B93D-74F840B6AEF6}" srcOrd="3" destOrd="0" presId="urn:microsoft.com/office/officeart/2008/layout/VerticalCurvedList"/>
    <dgm:cxn modelId="{53C3BAA1-3CEB-4E9B-B244-D18A0E21044B}" type="presParOf" srcId="{80725D32-2ED8-4B1F-81A2-9F7C840C4E0C}" destId="{FDAFDD12-87AE-496F-A9BD-D8FA3C5C588E}" srcOrd="4" destOrd="0" presId="urn:microsoft.com/office/officeart/2008/layout/VerticalCurvedList"/>
    <dgm:cxn modelId="{D9AAB689-C278-446B-B50B-F0121693A922}" type="presParOf" srcId="{FDAFDD12-87AE-496F-A9BD-D8FA3C5C588E}" destId="{CE0FEE12-C9DD-48AF-B095-635EAD24EB23}" srcOrd="0" destOrd="0" presId="urn:microsoft.com/office/officeart/2008/layout/VerticalCurvedList"/>
    <dgm:cxn modelId="{6BE5BE6F-02B9-4318-9BB9-B7CD1051F0D2}" type="presParOf" srcId="{80725D32-2ED8-4B1F-81A2-9F7C840C4E0C}" destId="{30EB52CC-4F02-4C80-AAF8-62BFF5A038EA}" srcOrd="5" destOrd="0" presId="urn:microsoft.com/office/officeart/2008/layout/VerticalCurvedList"/>
    <dgm:cxn modelId="{37A2E405-9B83-4313-96A7-0A679F777B18}" type="presParOf" srcId="{80725D32-2ED8-4B1F-81A2-9F7C840C4E0C}" destId="{C8B76DD7-65EF-4958-B29D-8E09C2D14548}" srcOrd="6" destOrd="0" presId="urn:microsoft.com/office/officeart/2008/layout/VerticalCurvedList"/>
    <dgm:cxn modelId="{BA1CF7BF-1B96-48C4-ADB0-9317E5BC7454}" type="presParOf" srcId="{C8B76DD7-65EF-4958-B29D-8E09C2D14548}" destId="{E96C1AF3-5332-4D40-8E92-7C851D843D9E}"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04DB4F-C21D-43CE-BC19-7FC9FE4143EB}">
      <dsp:nvSpPr>
        <dsp:cNvPr id="0" name=""/>
        <dsp:cNvSpPr/>
      </dsp:nvSpPr>
      <dsp:spPr>
        <a:xfrm>
          <a:off x="-6201673" y="-949060"/>
          <a:ext cx="7384521" cy="7384521"/>
        </a:xfrm>
        <a:prstGeom prst="blockArc">
          <a:avLst>
            <a:gd name="adj1" fmla="val 18900000"/>
            <a:gd name="adj2" fmla="val 2700000"/>
            <a:gd name="adj3" fmla="val 293"/>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9592E09-CC88-4904-BF5E-1629C8C5E634}">
      <dsp:nvSpPr>
        <dsp:cNvPr id="0" name=""/>
        <dsp:cNvSpPr/>
      </dsp:nvSpPr>
      <dsp:spPr>
        <a:xfrm>
          <a:off x="761512" y="548640"/>
          <a:ext cx="7697175" cy="1097280"/>
        </a:xfrm>
        <a:prstGeom prst="rect">
          <a:avLst/>
        </a:prstGeom>
        <a:solidFill>
          <a:srgbClr val="5B677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0966" tIns="86360" rIns="86360" bIns="86360" numCol="1" spcCol="1270" anchor="ctr" anchorCtr="0">
          <a:noAutofit/>
        </a:bodyPr>
        <a:lstStyle/>
        <a:p>
          <a:pPr marL="0" lvl="0" indent="0" algn="l" defTabSz="1511300">
            <a:lnSpc>
              <a:spcPct val="90000"/>
            </a:lnSpc>
            <a:spcBef>
              <a:spcPct val="0"/>
            </a:spcBef>
            <a:spcAft>
              <a:spcPct val="35000"/>
            </a:spcAft>
            <a:buNone/>
          </a:pPr>
          <a:r>
            <a:rPr lang="en-US" sz="3400" kern="1200"/>
            <a:t>Click to edit Master subtitle style</a:t>
          </a:r>
        </a:p>
      </dsp:txBody>
      <dsp:txXfrm>
        <a:off x="761512" y="548640"/>
        <a:ext cx="7697175" cy="1097280"/>
      </dsp:txXfrm>
    </dsp:sp>
    <dsp:sp modelId="{36E4D279-9DCF-4996-B9DB-80023277EC34}">
      <dsp:nvSpPr>
        <dsp:cNvPr id="0" name=""/>
        <dsp:cNvSpPr/>
      </dsp:nvSpPr>
      <dsp:spPr>
        <a:xfrm>
          <a:off x="75712" y="411480"/>
          <a:ext cx="1371600" cy="1371600"/>
        </a:xfrm>
        <a:prstGeom prst="ellipse">
          <a:avLst/>
        </a:prstGeom>
        <a:solidFill>
          <a:schemeClr val="lt1">
            <a:hueOff val="0"/>
            <a:satOff val="0"/>
            <a:lumOff val="0"/>
            <a:alphaOff val="0"/>
          </a:schemeClr>
        </a:solidFill>
        <a:ln w="50800" cap="flat" cmpd="sng" algn="ctr">
          <a:solidFill>
            <a:srgbClr val="5B6770"/>
          </a:solidFill>
          <a:prstDash val="solid"/>
        </a:ln>
        <a:effectLst/>
      </dsp:spPr>
      <dsp:style>
        <a:lnRef idx="2">
          <a:scrgbClr r="0" g="0" b="0"/>
        </a:lnRef>
        <a:fillRef idx="1">
          <a:scrgbClr r="0" g="0" b="0"/>
        </a:fillRef>
        <a:effectRef idx="0">
          <a:scrgbClr r="0" g="0" b="0"/>
        </a:effectRef>
        <a:fontRef idx="minor"/>
      </dsp:style>
    </dsp:sp>
    <dsp:sp modelId="{FA8E3AD4-7354-43A8-B93D-74F840B6AEF6}">
      <dsp:nvSpPr>
        <dsp:cNvPr id="0" name=""/>
        <dsp:cNvSpPr/>
      </dsp:nvSpPr>
      <dsp:spPr>
        <a:xfrm>
          <a:off x="1160373" y="2194560"/>
          <a:ext cx="7298314" cy="1097280"/>
        </a:xfrm>
        <a:prstGeom prst="rect">
          <a:avLst/>
        </a:prstGeom>
        <a:solidFill>
          <a:srgbClr val="00AEC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0966" tIns="86360" rIns="86360" bIns="86360" numCol="1" spcCol="1270" anchor="ctr" anchorCtr="0">
          <a:noAutofit/>
        </a:bodyPr>
        <a:lstStyle/>
        <a:p>
          <a:pPr marL="0" lvl="0" indent="0" algn="l" defTabSz="1511300">
            <a:lnSpc>
              <a:spcPct val="90000"/>
            </a:lnSpc>
            <a:spcBef>
              <a:spcPct val="0"/>
            </a:spcBef>
            <a:spcAft>
              <a:spcPct val="35000"/>
            </a:spcAft>
            <a:buNone/>
          </a:pPr>
          <a:r>
            <a:rPr lang="en-US" sz="3400" kern="1200"/>
            <a:t>Click to edit Master subtitle style</a:t>
          </a:r>
        </a:p>
      </dsp:txBody>
      <dsp:txXfrm>
        <a:off x="1160373" y="2194560"/>
        <a:ext cx="7298314" cy="1097280"/>
      </dsp:txXfrm>
    </dsp:sp>
    <dsp:sp modelId="{CE0FEE12-C9DD-48AF-B095-635EAD24EB23}">
      <dsp:nvSpPr>
        <dsp:cNvPr id="0" name=""/>
        <dsp:cNvSpPr/>
      </dsp:nvSpPr>
      <dsp:spPr>
        <a:xfrm>
          <a:off x="474573" y="2057400"/>
          <a:ext cx="1371600" cy="1371600"/>
        </a:xfrm>
        <a:prstGeom prst="ellipse">
          <a:avLst/>
        </a:prstGeom>
        <a:solidFill>
          <a:schemeClr val="lt1">
            <a:hueOff val="0"/>
            <a:satOff val="0"/>
            <a:lumOff val="0"/>
            <a:alphaOff val="0"/>
          </a:schemeClr>
        </a:solidFill>
        <a:ln w="50800" cap="flat" cmpd="sng" algn="ctr">
          <a:solidFill>
            <a:srgbClr val="00AEC7"/>
          </a:solidFill>
          <a:prstDash val="solid"/>
        </a:ln>
        <a:effectLst/>
      </dsp:spPr>
      <dsp:style>
        <a:lnRef idx="2">
          <a:scrgbClr r="0" g="0" b="0"/>
        </a:lnRef>
        <a:fillRef idx="1">
          <a:scrgbClr r="0" g="0" b="0"/>
        </a:fillRef>
        <a:effectRef idx="0">
          <a:scrgbClr r="0" g="0" b="0"/>
        </a:effectRef>
        <a:fontRef idx="minor"/>
      </dsp:style>
    </dsp:sp>
    <dsp:sp modelId="{30EB52CC-4F02-4C80-AAF8-62BFF5A038EA}">
      <dsp:nvSpPr>
        <dsp:cNvPr id="0" name=""/>
        <dsp:cNvSpPr/>
      </dsp:nvSpPr>
      <dsp:spPr>
        <a:xfrm>
          <a:off x="761512" y="3840480"/>
          <a:ext cx="7697175" cy="1097280"/>
        </a:xfrm>
        <a:prstGeom prst="rect">
          <a:avLst/>
        </a:prstGeom>
        <a:solidFill>
          <a:srgbClr val="093C6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0966" tIns="86360" rIns="86360" bIns="86360" numCol="1" spcCol="1270" anchor="ctr" anchorCtr="0">
          <a:noAutofit/>
        </a:bodyPr>
        <a:lstStyle/>
        <a:p>
          <a:pPr marL="0" lvl="0" indent="0" algn="l" defTabSz="1511300">
            <a:lnSpc>
              <a:spcPct val="90000"/>
            </a:lnSpc>
            <a:spcBef>
              <a:spcPct val="0"/>
            </a:spcBef>
            <a:spcAft>
              <a:spcPct val="35000"/>
            </a:spcAft>
            <a:buNone/>
          </a:pPr>
          <a:r>
            <a:rPr lang="en-US" sz="3400" kern="1200"/>
            <a:t>Click to edit Master subtitle style</a:t>
          </a:r>
        </a:p>
      </dsp:txBody>
      <dsp:txXfrm>
        <a:off x="761512" y="3840480"/>
        <a:ext cx="7697175" cy="1097280"/>
      </dsp:txXfrm>
    </dsp:sp>
    <dsp:sp modelId="{E96C1AF3-5332-4D40-8E92-7C851D843D9E}">
      <dsp:nvSpPr>
        <dsp:cNvPr id="0" name=""/>
        <dsp:cNvSpPr/>
      </dsp:nvSpPr>
      <dsp:spPr>
        <a:xfrm>
          <a:off x="75712" y="3703320"/>
          <a:ext cx="1371600" cy="1371600"/>
        </a:xfrm>
        <a:prstGeom prst="ellipse">
          <a:avLst/>
        </a:prstGeom>
        <a:solidFill>
          <a:schemeClr val="lt1">
            <a:hueOff val="0"/>
            <a:satOff val="0"/>
            <a:lumOff val="0"/>
            <a:alphaOff val="0"/>
          </a:schemeClr>
        </a:solidFill>
        <a:ln w="50800" cap="flat" cmpd="sng" algn="ctr">
          <a:solidFill>
            <a:srgbClr val="093C61"/>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F750BF31-E9A8-4E88-81E7-44C5092290FC}" type="datetimeFigureOut">
              <a:rPr lang="en-US" smtClean="0"/>
              <a:t>9/24/2026</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2FB2BDB1-E95E-402D-B2EB-CA9CC1A3958C}" type="slidenum">
              <a:rPr lang="en-US" smtClean="0"/>
              <a:t>‹#›</a:t>
            </a:fld>
            <a:endParaRPr lang="en-US"/>
          </a:p>
        </p:txBody>
      </p:sp>
    </p:spTree>
    <p:extLst>
      <p:ext uri="{BB962C8B-B14F-4D97-AF65-F5344CB8AC3E}">
        <p14:creationId xmlns:p14="http://schemas.microsoft.com/office/powerpoint/2010/main" val="11092199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7EFB637-CCC9-4803-8851-F6915048CBB4}" type="datetimeFigureOut">
              <a:rPr lang="en-US" smtClean="0"/>
              <a:t>9/24/2026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62AC51D-6DAA-4455-8EA7-D54B64909A85}" type="slidenum">
              <a:rPr lang="en-US" smtClean="0"/>
              <a:t>‹#›</a:t>
            </a:fld>
            <a:endParaRPr lang="en-US"/>
          </a:p>
        </p:txBody>
      </p:sp>
    </p:spTree>
    <p:extLst>
      <p:ext uri="{BB962C8B-B14F-4D97-AF65-F5344CB8AC3E}">
        <p14:creationId xmlns:p14="http://schemas.microsoft.com/office/powerpoint/2010/main" val="3130593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14537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Text Placeholder 4"/>
          <p:cNvSpPr>
            <a:spLocks noGrp="1"/>
          </p:cNvSpPr>
          <p:nvPr>
            <p:ph type="body" sz="quarter" idx="3"/>
          </p:nvPr>
        </p:nvSpPr>
        <p:spPr>
          <a:xfrm>
            <a:off x="3550883" y="4837176"/>
            <a:ext cx="4465283" cy="649224"/>
          </a:xfrm>
          <a:prstGeom prst="rect">
            <a:avLst/>
          </a:prstGeom>
        </p:spPr>
        <p:txBody>
          <a:bodyPr anchor="t" anchorCtr="0">
            <a:noAutofit/>
          </a:bodyPr>
          <a:lstStyle>
            <a:lvl1pPr marL="0" indent="0">
              <a:lnSpc>
                <a:spcPct val="100000"/>
              </a:lnSpc>
              <a:spcBef>
                <a:spcPts val="0"/>
              </a:spcBef>
              <a:buNone/>
              <a:defRPr sz="1800" b="1" cap="sm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Text Placeholder 4"/>
          <p:cNvSpPr>
            <a:spLocks noGrp="1"/>
          </p:cNvSpPr>
          <p:nvPr>
            <p:ph type="body" sz="quarter" idx="10"/>
          </p:nvPr>
        </p:nvSpPr>
        <p:spPr>
          <a:xfrm>
            <a:off x="3547872" y="3429000"/>
            <a:ext cx="4465283" cy="923544"/>
          </a:xfrm>
          <a:prstGeom prst="rect">
            <a:avLst/>
          </a:prstGeom>
        </p:spPr>
        <p:txBody>
          <a:bodyPr anchor="t" anchorCtr="0">
            <a:noAutofit/>
          </a:bodyPr>
          <a:lstStyle>
            <a:lvl1pPr marL="0" indent="0">
              <a:lnSpc>
                <a:spcPct val="100000"/>
              </a:lnSpc>
              <a:spcBef>
                <a:spcPts val="0"/>
              </a:spcBef>
              <a:buNone/>
              <a:defRPr sz="18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4"/>
          <p:cNvSpPr>
            <a:spLocks noGrp="1"/>
          </p:cNvSpPr>
          <p:nvPr>
            <p:ph type="body" sz="quarter" idx="11"/>
          </p:nvPr>
        </p:nvSpPr>
        <p:spPr>
          <a:xfrm>
            <a:off x="3547872" y="1325880"/>
            <a:ext cx="5519928" cy="2304288"/>
          </a:xfrm>
          <a:prstGeom prst="rect">
            <a:avLst/>
          </a:prstGeom>
        </p:spPr>
        <p:txBody>
          <a:bodyPr anchor="t" anchorCtr="0">
            <a:noAutofit/>
          </a:bodyPr>
          <a:lstStyle>
            <a:lvl1pPr marL="0" indent="0">
              <a:lnSpc>
                <a:spcPct val="100000"/>
              </a:lnSpc>
              <a:spcBef>
                <a:spcPts val="0"/>
              </a:spcBef>
              <a:buNone/>
              <a:defRPr sz="3600" b="1" cap="sm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9713139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130429"/>
            <a:ext cx="8005618" cy="1470025"/>
          </a:xfrm>
          <a:prstGeom prst="rect">
            <a:avLst/>
          </a:prstGeom>
        </p:spPr>
        <p:txBody>
          <a:bodyPr/>
          <a:lstStyle>
            <a:lvl1pPr>
              <a:defRPr b="1">
                <a:solidFill>
                  <a:schemeClr val="tx1"/>
                </a:solidFill>
              </a:defRPr>
            </a:lvl1pPr>
          </a:lstStyle>
          <a:p>
            <a:r>
              <a:rPr lang="en-US"/>
              <a:t>Click to edit Master title style</a:t>
            </a:r>
          </a:p>
        </p:txBody>
      </p:sp>
      <p:sp>
        <p:nvSpPr>
          <p:cNvPr id="3" name="Subtitle 2"/>
          <p:cNvSpPr>
            <a:spLocks noGrp="1"/>
          </p:cNvSpPr>
          <p:nvPr>
            <p:ph type="subTitle" idx="1"/>
          </p:nvPr>
        </p:nvSpPr>
        <p:spPr>
          <a:xfrm>
            <a:off x="1452418" y="3886200"/>
            <a:ext cx="6400800" cy="1752600"/>
          </a:xfrm>
          <a:prstGeom prst="rect">
            <a:avLst/>
          </a:prstGeo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5">
            <a:extLst>
              <a:ext uri="{FF2B5EF4-FFF2-40B4-BE49-F238E27FC236}">
                <a16:creationId xmlns:a16="http://schemas.microsoft.com/office/drawing/2014/main" id="{FBA199AC-D2A1-091A-DA81-F6D6886C50B2}"/>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Tree>
    <p:extLst>
      <p:ext uri="{BB962C8B-B14F-4D97-AF65-F5344CB8AC3E}">
        <p14:creationId xmlns:p14="http://schemas.microsoft.com/office/powerpoint/2010/main" val="3828316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438404"/>
            <a:ext cx="8005618" cy="1470025"/>
          </a:xfrm>
          <a:prstGeom prst="rect">
            <a:avLst/>
          </a:prstGeom>
        </p:spPr>
        <p:txBody>
          <a:bodyPr/>
          <a:lstStyle>
            <a:lvl1pPr>
              <a:defRPr b="1">
                <a:solidFill>
                  <a:schemeClr val="accent1"/>
                </a:solidFill>
              </a:defRPr>
            </a:lvl1pPr>
          </a:lstStyle>
          <a:p>
            <a:r>
              <a:rPr lang="en-US"/>
              <a:t>Click to edit Master title style</a:t>
            </a: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F5AF8914-EDD3-FC49-4CAF-D7AFEA0598A5}"/>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Tree>
    <p:extLst>
      <p:ext uri="{BB962C8B-B14F-4D97-AF65-F5344CB8AC3E}">
        <p14:creationId xmlns:p14="http://schemas.microsoft.com/office/powerpoint/2010/main" val="1575855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1000" y="243682"/>
            <a:ext cx="8458200" cy="518318"/>
          </a:xfrm>
          <a:prstGeom prst="rect">
            <a:avLst/>
          </a:prstGeom>
        </p:spPr>
        <p:txBody>
          <a:bodyPr/>
          <a:lstStyle>
            <a:lvl1pPr algn="l">
              <a:defRPr sz="2400" b="1">
                <a:solidFill>
                  <a:schemeClr val="accent1"/>
                </a:solidFill>
              </a:defRPr>
            </a:lvl1pPr>
          </a:lstStyle>
          <a:p>
            <a:r>
              <a:rPr lang="en-US"/>
              <a:t>Click to edit Master title style</a:t>
            </a:r>
          </a:p>
        </p:txBody>
      </p:sp>
      <p:sp>
        <p:nvSpPr>
          <p:cNvPr id="7" name="Rectangle 6"/>
          <p:cNvSpPr/>
          <p:nvPr userDrawn="1"/>
        </p:nvSpPr>
        <p:spPr>
          <a:xfrm>
            <a:off x="304800" y="243682"/>
            <a:ext cx="76200" cy="5183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Footer Placeholder 4"/>
          <p:cNvSpPr>
            <a:spLocks noGrp="1"/>
          </p:cNvSpPr>
          <p:nvPr>
            <p:ph type="ftr" sz="quarter" idx="11"/>
          </p:nvPr>
        </p:nvSpPr>
        <p:spPr>
          <a:xfrm>
            <a:off x="2743200" y="6553200"/>
            <a:ext cx="4038600" cy="228600"/>
          </a:xfrm>
        </p:spPr>
        <p:txBody>
          <a:bodyPr/>
          <a:lstStyle/>
          <a:p>
            <a:endParaRPr lang="en-US">
              <a:solidFill>
                <a:prstClr val="black">
                  <a:tint val="75000"/>
                </a:prstClr>
              </a:solidFill>
            </a:endParaRPr>
          </a:p>
        </p:txBody>
      </p:sp>
      <p:cxnSp>
        <p:nvCxnSpPr>
          <p:cNvPr id="5" name="Straight Connector 4"/>
          <p:cNvCxnSpPr/>
          <p:nvPr userDrawn="1"/>
        </p:nvCxnSpPr>
        <p:spPr>
          <a:xfrm>
            <a:off x="304800" y="243682"/>
            <a:ext cx="9906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2F5400B3-30FC-250E-0E40-F769CD495FA7}"/>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Tree>
    <p:extLst>
      <p:ext uri="{BB962C8B-B14F-4D97-AF65-F5344CB8AC3E}">
        <p14:creationId xmlns:p14="http://schemas.microsoft.com/office/powerpoint/2010/main" val="718720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
    <p:spTree>
      <p:nvGrpSpPr>
        <p:cNvPr id="1" name=""/>
        <p:cNvGrpSpPr/>
        <p:nvPr/>
      </p:nvGrpSpPr>
      <p:grpSpPr>
        <a:xfrm>
          <a:off x="0" y="0"/>
          <a:ext cx="0" cy="0"/>
          <a:chOff x="0" y="0"/>
          <a:chExt cx="0" cy="0"/>
        </a:xfrm>
      </p:grpSpPr>
      <p:sp>
        <p:nvSpPr>
          <p:cNvPr id="2" name="Title 1"/>
          <p:cNvSpPr>
            <a:spLocks noGrp="1"/>
          </p:cNvSpPr>
          <p:nvPr>
            <p:ph type="title"/>
          </p:nvPr>
        </p:nvSpPr>
        <p:spPr>
          <a:xfrm>
            <a:off x="381000" y="243682"/>
            <a:ext cx="8458200" cy="518318"/>
          </a:xfrm>
          <a:prstGeom prst="rect">
            <a:avLst/>
          </a:prstGeom>
        </p:spPr>
        <p:txBody>
          <a:bodyPr/>
          <a:lstStyle>
            <a:lvl1pPr algn="l">
              <a:defRPr sz="2400" b="1">
                <a:solidFill>
                  <a:schemeClr val="accent1"/>
                </a:solidFill>
              </a:defRPr>
            </a:lvl1pPr>
          </a:lstStyle>
          <a:p>
            <a:r>
              <a:rPr lang="en-US"/>
              <a:t>Click to edit Master title style</a:t>
            </a:r>
          </a:p>
        </p:txBody>
      </p:sp>
      <p:sp>
        <p:nvSpPr>
          <p:cNvPr id="3" name="Content Placeholder 2"/>
          <p:cNvSpPr>
            <a:spLocks noGrp="1"/>
          </p:cNvSpPr>
          <p:nvPr>
            <p:ph idx="1"/>
          </p:nvPr>
        </p:nvSpPr>
        <p:spPr>
          <a:xfrm>
            <a:off x="304800" y="762001"/>
            <a:ext cx="8534400" cy="5280822"/>
          </a:xfrm>
          <a:prstGeom prst="rect">
            <a:avLst/>
          </a:prstGeom>
        </p:spPr>
        <p:txBody>
          <a:bodyPr lIns="274320" tIns="274320" rIns="274320" bIns="274320"/>
          <a:lstStyle>
            <a:lvl1pPr>
              <a:defRPr sz="2000" b="0">
                <a:solidFill>
                  <a:schemeClr val="tx1"/>
                </a:solidFill>
              </a:defRPr>
            </a:lvl1pPr>
            <a:lvl2pPr>
              <a:defRPr sz="1800">
                <a:solidFill>
                  <a:srgbClr val="5B6770"/>
                </a:solidFill>
              </a:defRPr>
            </a:lvl2pPr>
            <a:lvl3pPr>
              <a:defRPr sz="1600">
                <a:solidFill>
                  <a:srgbClr val="5B6770"/>
                </a:solidFill>
              </a:defRPr>
            </a:lvl3pPr>
            <a:lvl4pPr>
              <a:defRPr sz="1400">
                <a:solidFill>
                  <a:srgbClr val="5B6770"/>
                </a:solidFill>
              </a:defRPr>
            </a:lvl4pPr>
            <a:lvl5pPr>
              <a:defRPr sz="1200">
                <a:solidFill>
                  <a:srgbClr val="5B677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userDrawn="1"/>
        </p:nvSpPr>
        <p:spPr>
          <a:xfrm>
            <a:off x="304800" y="243682"/>
            <a:ext cx="76200" cy="5183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Footer Placeholder 4"/>
          <p:cNvSpPr>
            <a:spLocks noGrp="1"/>
          </p:cNvSpPr>
          <p:nvPr>
            <p:ph type="ftr" sz="quarter" idx="11"/>
          </p:nvPr>
        </p:nvSpPr>
        <p:spPr>
          <a:xfrm>
            <a:off x="2743200" y="6553200"/>
            <a:ext cx="4038600" cy="228600"/>
          </a:xfrm>
        </p:spPr>
        <p:txBody>
          <a:bodyPr/>
          <a:lstStyle/>
          <a:p>
            <a:endParaRPr lang="en-US">
              <a:solidFill>
                <a:prstClr val="black">
                  <a:tint val="75000"/>
                </a:prstClr>
              </a:solidFill>
            </a:endParaRPr>
          </a:p>
        </p:txBody>
      </p:sp>
      <p:cxnSp>
        <p:nvCxnSpPr>
          <p:cNvPr id="5" name="Straight Connector 4"/>
          <p:cNvCxnSpPr/>
          <p:nvPr userDrawn="1"/>
        </p:nvCxnSpPr>
        <p:spPr>
          <a:xfrm>
            <a:off x="304800" y="243682"/>
            <a:ext cx="9906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915271C7-351C-6A53-1BD1-4B6987F11FC7}"/>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Tree>
    <p:extLst>
      <p:ext uri="{BB962C8B-B14F-4D97-AF65-F5344CB8AC3E}">
        <p14:creationId xmlns:p14="http://schemas.microsoft.com/office/powerpoint/2010/main" val="3931117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Gray Title)">
    <p:spTree>
      <p:nvGrpSpPr>
        <p:cNvPr id="1" name=""/>
        <p:cNvGrpSpPr/>
        <p:nvPr/>
      </p:nvGrpSpPr>
      <p:grpSpPr>
        <a:xfrm>
          <a:off x="0" y="0"/>
          <a:ext cx="0" cy="0"/>
          <a:chOff x="0" y="0"/>
          <a:chExt cx="0" cy="0"/>
        </a:xfrm>
      </p:grpSpPr>
      <p:sp>
        <p:nvSpPr>
          <p:cNvPr id="4" name="Content Placeholder 2"/>
          <p:cNvSpPr>
            <a:spLocks noGrp="1"/>
          </p:cNvSpPr>
          <p:nvPr>
            <p:ph idx="1"/>
          </p:nvPr>
        </p:nvSpPr>
        <p:spPr>
          <a:xfrm>
            <a:off x="304800" y="762000"/>
            <a:ext cx="5181600" cy="5410200"/>
          </a:xfrm>
          <a:prstGeom prst="rect">
            <a:avLst/>
          </a:prstGeom>
        </p:spPr>
        <p:txBody>
          <a:bodyPr lIns="274320" tIns="274320" rIns="274320" bIns="274320"/>
          <a:lstStyle>
            <a:lvl1pPr marL="0" indent="0">
              <a:buNone/>
              <a:defRPr sz="2000" b="0">
                <a:solidFill>
                  <a:schemeClr val="tx1"/>
                </a:solidFill>
                <a:latin typeface="+mj-lt"/>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2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Content Placeholder 2">
            <a:extLst>
              <a:ext uri="{FF2B5EF4-FFF2-40B4-BE49-F238E27FC236}">
                <a16:creationId xmlns:a16="http://schemas.microsoft.com/office/drawing/2014/main" id="{A08BA54D-6CCD-C3E8-6751-1276B8364E6C}"/>
              </a:ext>
            </a:extLst>
          </p:cNvPr>
          <p:cNvSpPr>
            <a:spLocks noGrp="1"/>
          </p:cNvSpPr>
          <p:nvPr>
            <p:ph idx="10"/>
          </p:nvPr>
        </p:nvSpPr>
        <p:spPr>
          <a:xfrm>
            <a:off x="5486400" y="0"/>
            <a:ext cx="3657600" cy="6464808"/>
          </a:xfrm>
          <a:prstGeom prst="rect">
            <a:avLst/>
          </a:prstGeom>
          <a:solidFill>
            <a:srgbClr val="E6EBF0"/>
          </a:solidFill>
        </p:spPr>
        <p:txBody>
          <a:bodyPr lIns="274320" tIns="1051560" rIns="274320" bIns="731520"/>
          <a:lstStyle>
            <a:lvl1pPr marL="0" indent="0">
              <a:buNone/>
              <a:defRPr sz="2000" b="0">
                <a:solidFill>
                  <a:schemeClr val="tx1"/>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2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1">
            <a:extLst>
              <a:ext uri="{FF2B5EF4-FFF2-40B4-BE49-F238E27FC236}">
                <a16:creationId xmlns:a16="http://schemas.microsoft.com/office/drawing/2014/main" id="{4CC83710-C64D-1BD2-447D-28FF58823C70}"/>
              </a:ext>
            </a:extLst>
          </p:cNvPr>
          <p:cNvSpPr>
            <a:spLocks noGrp="1"/>
          </p:cNvSpPr>
          <p:nvPr>
            <p:ph type="title"/>
          </p:nvPr>
        </p:nvSpPr>
        <p:spPr>
          <a:xfrm>
            <a:off x="381000" y="243682"/>
            <a:ext cx="8458200" cy="518318"/>
          </a:xfrm>
          <a:prstGeom prst="rect">
            <a:avLst/>
          </a:prstGeom>
        </p:spPr>
        <p:txBody>
          <a:bodyPr/>
          <a:lstStyle>
            <a:lvl1pPr algn="l">
              <a:defRPr sz="2400" b="1">
                <a:solidFill>
                  <a:schemeClr val="accent1"/>
                </a:solidFill>
              </a:defRPr>
            </a:lvl1pPr>
          </a:lstStyle>
          <a:p>
            <a:r>
              <a:rPr lang="en-US"/>
              <a:t>Click to edit Master title style</a:t>
            </a:r>
          </a:p>
        </p:txBody>
      </p:sp>
      <p:sp>
        <p:nvSpPr>
          <p:cNvPr id="5" name="Rectangle 4">
            <a:extLst>
              <a:ext uri="{FF2B5EF4-FFF2-40B4-BE49-F238E27FC236}">
                <a16:creationId xmlns:a16="http://schemas.microsoft.com/office/drawing/2014/main" id="{08FF9252-B1FC-9936-53BB-BEE6DD5CEFBE}"/>
              </a:ext>
            </a:extLst>
          </p:cNvPr>
          <p:cNvSpPr/>
          <p:nvPr userDrawn="1"/>
        </p:nvSpPr>
        <p:spPr>
          <a:xfrm>
            <a:off x="304800" y="243682"/>
            <a:ext cx="76200" cy="5183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cxnSp>
        <p:nvCxnSpPr>
          <p:cNvPr id="6" name="Straight Connector 5">
            <a:extLst>
              <a:ext uri="{FF2B5EF4-FFF2-40B4-BE49-F238E27FC236}">
                <a16:creationId xmlns:a16="http://schemas.microsoft.com/office/drawing/2014/main" id="{060D07C2-2A38-B953-E52E-4EBD6A8D19A2}"/>
              </a:ext>
            </a:extLst>
          </p:cNvPr>
          <p:cNvCxnSpPr/>
          <p:nvPr userDrawn="1"/>
        </p:nvCxnSpPr>
        <p:spPr>
          <a:xfrm>
            <a:off x="304800" y="243682"/>
            <a:ext cx="9906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8" name="Footer Placeholder 4">
            <a:extLst>
              <a:ext uri="{FF2B5EF4-FFF2-40B4-BE49-F238E27FC236}">
                <a16:creationId xmlns:a16="http://schemas.microsoft.com/office/drawing/2014/main" id="{0DBED4E2-E7A2-AE66-639C-4EE96FC0655C}"/>
              </a:ext>
            </a:extLst>
          </p:cNvPr>
          <p:cNvSpPr>
            <a:spLocks noGrp="1"/>
          </p:cNvSpPr>
          <p:nvPr>
            <p:ph type="ftr" sz="quarter" idx="11"/>
          </p:nvPr>
        </p:nvSpPr>
        <p:spPr>
          <a:xfrm>
            <a:off x="2743200" y="6553200"/>
            <a:ext cx="4038600" cy="228600"/>
          </a:xfrm>
        </p:spPr>
        <p:txBody>
          <a:bodyPr/>
          <a:lstStyle/>
          <a:p>
            <a:endParaRPr lang="en-US">
              <a:solidFill>
                <a:prstClr val="black">
                  <a:tint val="75000"/>
                </a:prstClr>
              </a:solidFill>
            </a:endParaRPr>
          </a:p>
        </p:txBody>
      </p:sp>
      <p:sp>
        <p:nvSpPr>
          <p:cNvPr id="9" name="Slide Number Placeholder 5">
            <a:extLst>
              <a:ext uri="{FF2B5EF4-FFF2-40B4-BE49-F238E27FC236}">
                <a16:creationId xmlns:a16="http://schemas.microsoft.com/office/drawing/2014/main" id="{78926B97-2A6D-A2E6-33E5-91F5C2A6F7BE}"/>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Tree>
    <p:extLst>
      <p:ext uri="{BB962C8B-B14F-4D97-AF65-F5344CB8AC3E}">
        <p14:creationId xmlns:p14="http://schemas.microsoft.com/office/powerpoint/2010/main" val="1183322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Blue Title)">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560A137-FB98-0536-3809-C26CC3FAD502}"/>
              </a:ext>
            </a:extLst>
          </p:cNvPr>
          <p:cNvSpPr>
            <a:spLocks noGrp="1"/>
          </p:cNvSpPr>
          <p:nvPr>
            <p:ph idx="1"/>
          </p:nvPr>
        </p:nvSpPr>
        <p:spPr>
          <a:xfrm>
            <a:off x="304800" y="762000"/>
            <a:ext cx="5181600" cy="5410200"/>
          </a:xfrm>
          <a:prstGeom prst="rect">
            <a:avLst/>
          </a:prstGeom>
        </p:spPr>
        <p:txBody>
          <a:bodyPr lIns="274320" tIns="274320" rIns="274320" bIns="274320"/>
          <a:lstStyle>
            <a:lvl1pPr marL="0" indent="0">
              <a:buNone/>
              <a:defRPr sz="2000" b="0">
                <a:solidFill>
                  <a:schemeClr val="tx1"/>
                </a:solidFill>
                <a:latin typeface="+mj-lt"/>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2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15AB1D34-51BB-4778-251A-21036E98CE5C}"/>
              </a:ext>
            </a:extLst>
          </p:cNvPr>
          <p:cNvSpPr>
            <a:spLocks noGrp="1"/>
          </p:cNvSpPr>
          <p:nvPr>
            <p:ph idx="10"/>
          </p:nvPr>
        </p:nvSpPr>
        <p:spPr>
          <a:xfrm>
            <a:off x="5486400" y="0"/>
            <a:ext cx="3657600" cy="6464808"/>
          </a:xfrm>
          <a:prstGeom prst="rect">
            <a:avLst/>
          </a:prstGeom>
          <a:solidFill>
            <a:srgbClr val="E6EBF0"/>
          </a:solidFill>
        </p:spPr>
        <p:txBody>
          <a:bodyPr lIns="274320" tIns="1051560" rIns="274320" bIns="731520"/>
          <a:lstStyle>
            <a:lvl1pPr marL="0" indent="0">
              <a:buNone/>
              <a:defRPr sz="2000" b="0">
                <a:solidFill>
                  <a:schemeClr val="accent1"/>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2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1">
            <a:extLst>
              <a:ext uri="{FF2B5EF4-FFF2-40B4-BE49-F238E27FC236}">
                <a16:creationId xmlns:a16="http://schemas.microsoft.com/office/drawing/2014/main" id="{796BAD60-5C45-1A72-0429-2EA7A0968D40}"/>
              </a:ext>
            </a:extLst>
          </p:cNvPr>
          <p:cNvSpPr>
            <a:spLocks noGrp="1"/>
          </p:cNvSpPr>
          <p:nvPr>
            <p:ph type="title"/>
          </p:nvPr>
        </p:nvSpPr>
        <p:spPr>
          <a:xfrm>
            <a:off x="381000" y="243682"/>
            <a:ext cx="8458200" cy="518318"/>
          </a:xfrm>
          <a:prstGeom prst="rect">
            <a:avLst/>
          </a:prstGeom>
        </p:spPr>
        <p:txBody>
          <a:bodyPr/>
          <a:lstStyle>
            <a:lvl1pPr algn="l">
              <a:defRPr sz="2400" b="1">
                <a:solidFill>
                  <a:schemeClr val="accent1"/>
                </a:solidFill>
              </a:defRPr>
            </a:lvl1pPr>
          </a:lstStyle>
          <a:p>
            <a:r>
              <a:rPr lang="en-US"/>
              <a:t>Click to edit Master title style</a:t>
            </a:r>
          </a:p>
        </p:txBody>
      </p:sp>
      <p:sp>
        <p:nvSpPr>
          <p:cNvPr id="5" name="Rectangle 4">
            <a:extLst>
              <a:ext uri="{FF2B5EF4-FFF2-40B4-BE49-F238E27FC236}">
                <a16:creationId xmlns:a16="http://schemas.microsoft.com/office/drawing/2014/main" id="{7A60EBBE-A2F2-20F7-8FB9-432D577E3F22}"/>
              </a:ext>
            </a:extLst>
          </p:cNvPr>
          <p:cNvSpPr/>
          <p:nvPr userDrawn="1"/>
        </p:nvSpPr>
        <p:spPr>
          <a:xfrm>
            <a:off x="304800" y="243682"/>
            <a:ext cx="76200" cy="5183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cxnSp>
        <p:nvCxnSpPr>
          <p:cNvPr id="6" name="Straight Connector 5">
            <a:extLst>
              <a:ext uri="{FF2B5EF4-FFF2-40B4-BE49-F238E27FC236}">
                <a16:creationId xmlns:a16="http://schemas.microsoft.com/office/drawing/2014/main" id="{130BE998-F70B-DF4E-4F08-F7692DA494DE}"/>
              </a:ext>
            </a:extLst>
          </p:cNvPr>
          <p:cNvCxnSpPr/>
          <p:nvPr userDrawn="1"/>
        </p:nvCxnSpPr>
        <p:spPr>
          <a:xfrm>
            <a:off x="304800" y="243682"/>
            <a:ext cx="9906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Footer Placeholder 4">
            <a:extLst>
              <a:ext uri="{FF2B5EF4-FFF2-40B4-BE49-F238E27FC236}">
                <a16:creationId xmlns:a16="http://schemas.microsoft.com/office/drawing/2014/main" id="{9EA07743-71C9-2937-9D4F-786590E1067C}"/>
              </a:ext>
            </a:extLst>
          </p:cNvPr>
          <p:cNvSpPr>
            <a:spLocks noGrp="1"/>
          </p:cNvSpPr>
          <p:nvPr>
            <p:ph type="ftr" sz="quarter" idx="11"/>
          </p:nvPr>
        </p:nvSpPr>
        <p:spPr>
          <a:xfrm>
            <a:off x="2743200" y="6553200"/>
            <a:ext cx="4038600" cy="228600"/>
          </a:xfrm>
        </p:spPr>
        <p:txBody>
          <a:bodyPr/>
          <a:lstStyle/>
          <a:p>
            <a:endParaRPr lang="en-US">
              <a:solidFill>
                <a:prstClr val="black">
                  <a:tint val="75000"/>
                </a:prstClr>
              </a:solidFill>
            </a:endParaRPr>
          </a:p>
        </p:txBody>
      </p:sp>
      <p:sp>
        <p:nvSpPr>
          <p:cNvPr id="13" name="Slide Number Placeholder 5">
            <a:extLst>
              <a:ext uri="{FF2B5EF4-FFF2-40B4-BE49-F238E27FC236}">
                <a16:creationId xmlns:a16="http://schemas.microsoft.com/office/drawing/2014/main" id="{FC980251-D77A-C3CE-5889-2579FFB6AC5C}"/>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Tree>
    <p:extLst>
      <p:ext uri="{BB962C8B-B14F-4D97-AF65-F5344CB8AC3E}">
        <p14:creationId xmlns:p14="http://schemas.microsoft.com/office/powerpoint/2010/main" val="3528313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Gray Titl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A0D26C4-F0B9-8786-63BA-3230F0D9EE58}"/>
              </a:ext>
            </a:extLst>
          </p:cNvPr>
          <p:cNvSpPr>
            <a:spLocks noGrp="1"/>
          </p:cNvSpPr>
          <p:nvPr>
            <p:ph type="title"/>
          </p:nvPr>
        </p:nvSpPr>
        <p:spPr>
          <a:xfrm>
            <a:off x="381000" y="243682"/>
            <a:ext cx="8458200" cy="518318"/>
          </a:xfrm>
          <a:prstGeom prst="rect">
            <a:avLst/>
          </a:prstGeom>
        </p:spPr>
        <p:txBody>
          <a:bodyPr/>
          <a:lstStyle>
            <a:lvl1pPr algn="l">
              <a:defRPr sz="2400" b="1">
                <a:solidFill>
                  <a:schemeClr val="accent1"/>
                </a:solidFill>
              </a:defRPr>
            </a:lvl1pPr>
          </a:lstStyle>
          <a:p>
            <a:r>
              <a:rPr lang="en-US"/>
              <a:t>Click to edit Master title style</a:t>
            </a:r>
          </a:p>
        </p:txBody>
      </p:sp>
      <p:sp>
        <p:nvSpPr>
          <p:cNvPr id="5" name="Rectangle 4">
            <a:extLst>
              <a:ext uri="{FF2B5EF4-FFF2-40B4-BE49-F238E27FC236}">
                <a16:creationId xmlns:a16="http://schemas.microsoft.com/office/drawing/2014/main" id="{002746A8-CEB7-DA32-2E46-4CD875A53BEE}"/>
              </a:ext>
            </a:extLst>
          </p:cNvPr>
          <p:cNvSpPr/>
          <p:nvPr userDrawn="1"/>
        </p:nvSpPr>
        <p:spPr>
          <a:xfrm>
            <a:off x="304800" y="243682"/>
            <a:ext cx="76200" cy="5183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5B6770"/>
              </a:solidFill>
            </a:endParaRPr>
          </a:p>
        </p:txBody>
      </p:sp>
      <p:cxnSp>
        <p:nvCxnSpPr>
          <p:cNvPr id="6" name="Straight Connector 5">
            <a:extLst>
              <a:ext uri="{FF2B5EF4-FFF2-40B4-BE49-F238E27FC236}">
                <a16:creationId xmlns:a16="http://schemas.microsoft.com/office/drawing/2014/main" id="{D81F622A-1E5B-9C1F-4B89-952F231997D8}"/>
              </a:ext>
            </a:extLst>
          </p:cNvPr>
          <p:cNvCxnSpPr/>
          <p:nvPr userDrawn="1"/>
        </p:nvCxnSpPr>
        <p:spPr>
          <a:xfrm>
            <a:off x="304800" y="243682"/>
            <a:ext cx="9906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8504BE0D-CAFF-A353-053D-04E6FAB5704A}"/>
              </a:ext>
            </a:extLst>
          </p:cNvPr>
          <p:cNvSpPr>
            <a:spLocks noGrp="1"/>
          </p:cNvSpPr>
          <p:nvPr>
            <p:ph idx="1"/>
          </p:nvPr>
        </p:nvSpPr>
        <p:spPr>
          <a:xfrm>
            <a:off x="304800" y="762000"/>
            <a:ext cx="8534400" cy="2514600"/>
          </a:xfrm>
          <a:prstGeom prst="rect">
            <a:avLst/>
          </a:prstGeom>
        </p:spPr>
        <p:txBody>
          <a:bodyPr lIns="274320" tIns="274320" rIns="274320" bIns="365760"/>
          <a:lstStyle>
            <a:lvl1pPr marL="0" indent="0">
              <a:buNone/>
              <a:defRPr sz="2000" b="0">
                <a:solidFill>
                  <a:schemeClr val="tx1"/>
                </a:solidFill>
              </a:defRPr>
            </a:lvl1pPr>
            <a:lvl2pPr>
              <a:defRPr sz="2000">
                <a:solidFill>
                  <a:schemeClr val="tx2"/>
                </a:solidFill>
              </a:defRPr>
            </a:lvl2pPr>
            <a:lvl3pPr>
              <a:defRPr sz="1800">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p:txBody>
      </p:sp>
      <p:sp>
        <p:nvSpPr>
          <p:cNvPr id="11" name="Content Placeholder 2">
            <a:extLst>
              <a:ext uri="{FF2B5EF4-FFF2-40B4-BE49-F238E27FC236}">
                <a16:creationId xmlns:a16="http://schemas.microsoft.com/office/drawing/2014/main" id="{A0A47C1F-9F12-8BE1-EFDD-1FE189FAAD52}"/>
              </a:ext>
            </a:extLst>
          </p:cNvPr>
          <p:cNvSpPr>
            <a:spLocks noGrp="1"/>
          </p:cNvSpPr>
          <p:nvPr>
            <p:ph idx="10"/>
          </p:nvPr>
        </p:nvSpPr>
        <p:spPr>
          <a:xfrm>
            <a:off x="304800" y="3429000"/>
            <a:ext cx="8534400" cy="2667000"/>
          </a:xfrm>
          <a:prstGeom prst="rect">
            <a:avLst/>
          </a:prstGeom>
          <a:solidFill>
            <a:srgbClr val="E6EBF0"/>
          </a:solidFill>
          <a:ln w="15875" cap="rnd">
            <a:solidFill>
              <a:schemeClr val="bg1">
                <a:lumMod val="85000"/>
                <a:alpha val="59000"/>
              </a:schemeClr>
            </a:solidFill>
            <a:round/>
          </a:ln>
          <a:effectLst>
            <a:outerShdw blurRad="50800" dist="38100" dir="2700000" algn="tl" rotWithShape="0">
              <a:prstClr val="black">
                <a:alpha val="40000"/>
              </a:prstClr>
            </a:outerShdw>
          </a:effectLst>
        </p:spPr>
        <p:txBody>
          <a:bodyPr lIns="274320" tIns="274320" rIns="274320" bIns="274320"/>
          <a:lstStyle>
            <a:lvl1pPr marL="0" indent="0">
              <a:buNone/>
              <a:defRPr sz="1600" b="0">
                <a:solidFill>
                  <a:schemeClr val="tx1"/>
                </a:solidFill>
              </a:defRPr>
            </a:lvl1pPr>
            <a:lvl2pPr>
              <a:defRPr sz="1600">
                <a:solidFill>
                  <a:schemeClr val="tx2"/>
                </a:solidFill>
              </a:defRPr>
            </a:lvl2pPr>
            <a:lvl3pPr>
              <a:defRPr sz="1400">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p:txBody>
      </p:sp>
      <p:sp>
        <p:nvSpPr>
          <p:cNvPr id="13" name="Footer Placeholder 4">
            <a:extLst>
              <a:ext uri="{FF2B5EF4-FFF2-40B4-BE49-F238E27FC236}">
                <a16:creationId xmlns:a16="http://schemas.microsoft.com/office/drawing/2014/main" id="{4BAB97C9-A225-B5FE-3934-62A46DFCC245}"/>
              </a:ext>
            </a:extLst>
          </p:cNvPr>
          <p:cNvSpPr>
            <a:spLocks noGrp="1"/>
          </p:cNvSpPr>
          <p:nvPr>
            <p:ph type="ftr" sz="quarter" idx="11"/>
          </p:nvPr>
        </p:nvSpPr>
        <p:spPr>
          <a:xfrm>
            <a:off x="2743200" y="6553200"/>
            <a:ext cx="4038600" cy="228600"/>
          </a:xfrm>
        </p:spPr>
        <p:txBody>
          <a:bodyPr/>
          <a:lstStyle/>
          <a:p>
            <a:endParaRPr lang="en-US">
              <a:solidFill>
                <a:prstClr val="black">
                  <a:tint val="75000"/>
                </a:prstClr>
              </a:solidFill>
            </a:endParaRPr>
          </a:p>
        </p:txBody>
      </p:sp>
      <p:sp>
        <p:nvSpPr>
          <p:cNvPr id="14" name="Slide Number Placeholder 5">
            <a:extLst>
              <a:ext uri="{FF2B5EF4-FFF2-40B4-BE49-F238E27FC236}">
                <a16:creationId xmlns:a16="http://schemas.microsoft.com/office/drawing/2014/main" id="{744CFBEC-5C8F-3F37-0431-43415179EE3B}"/>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Tree>
    <p:extLst>
      <p:ext uri="{BB962C8B-B14F-4D97-AF65-F5344CB8AC3E}">
        <p14:creationId xmlns:p14="http://schemas.microsoft.com/office/powerpoint/2010/main" val="3131827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Blue Titl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A0837FE-C71E-9CF6-AC64-3D795C3B5F1F}"/>
              </a:ext>
            </a:extLst>
          </p:cNvPr>
          <p:cNvSpPr>
            <a:spLocks noGrp="1"/>
          </p:cNvSpPr>
          <p:nvPr>
            <p:ph type="title"/>
          </p:nvPr>
        </p:nvSpPr>
        <p:spPr>
          <a:xfrm>
            <a:off x="381000" y="243682"/>
            <a:ext cx="8458200" cy="518318"/>
          </a:xfrm>
          <a:prstGeom prst="rect">
            <a:avLst/>
          </a:prstGeom>
        </p:spPr>
        <p:txBody>
          <a:bodyPr/>
          <a:lstStyle>
            <a:lvl1pPr algn="l">
              <a:defRPr sz="2400" b="1">
                <a:solidFill>
                  <a:schemeClr val="accent1"/>
                </a:solidFill>
              </a:defRPr>
            </a:lvl1pPr>
          </a:lstStyle>
          <a:p>
            <a:r>
              <a:rPr lang="en-US"/>
              <a:t>Click to edit Master title style</a:t>
            </a:r>
          </a:p>
        </p:txBody>
      </p:sp>
      <p:sp>
        <p:nvSpPr>
          <p:cNvPr id="5" name="Rectangle 4">
            <a:extLst>
              <a:ext uri="{FF2B5EF4-FFF2-40B4-BE49-F238E27FC236}">
                <a16:creationId xmlns:a16="http://schemas.microsoft.com/office/drawing/2014/main" id="{A2A5C917-3A9B-FEDC-2C2D-7DCD85F5C1DF}"/>
              </a:ext>
            </a:extLst>
          </p:cNvPr>
          <p:cNvSpPr/>
          <p:nvPr userDrawn="1"/>
        </p:nvSpPr>
        <p:spPr>
          <a:xfrm>
            <a:off x="304800" y="243682"/>
            <a:ext cx="76200" cy="5183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cxnSp>
        <p:nvCxnSpPr>
          <p:cNvPr id="6" name="Straight Connector 5">
            <a:extLst>
              <a:ext uri="{FF2B5EF4-FFF2-40B4-BE49-F238E27FC236}">
                <a16:creationId xmlns:a16="http://schemas.microsoft.com/office/drawing/2014/main" id="{949D2196-8960-8007-C0C0-62EFA03EA586}"/>
              </a:ext>
            </a:extLst>
          </p:cNvPr>
          <p:cNvCxnSpPr/>
          <p:nvPr userDrawn="1"/>
        </p:nvCxnSpPr>
        <p:spPr>
          <a:xfrm>
            <a:off x="304800" y="243682"/>
            <a:ext cx="9906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C28BCE00-998E-E986-BAB5-DFC04DAB5EA8}"/>
              </a:ext>
            </a:extLst>
          </p:cNvPr>
          <p:cNvSpPr>
            <a:spLocks noGrp="1"/>
          </p:cNvSpPr>
          <p:nvPr>
            <p:ph idx="1"/>
          </p:nvPr>
        </p:nvSpPr>
        <p:spPr>
          <a:xfrm>
            <a:off x="304800" y="762000"/>
            <a:ext cx="8534400" cy="4038600"/>
          </a:xfrm>
          <a:prstGeom prst="rect">
            <a:avLst/>
          </a:prstGeom>
        </p:spPr>
        <p:txBody>
          <a:bodyPr lIns="274320" tIns="274320" rIns="274320" bIns="274320"/>
          <a:lstStyle>
            <a:lvl1pPr marL="0" indent="0">
              <a:buNone/>
              <a:defRPr sz="2000" b="0">
                <a:solidFill>
                  <a:schemeClr val="tx1"/>
                </a:solidFill>
              </a:defRPr>
            </a:lvl1pPr>
            <a:lvl2pPr>
              <a:defRPr sz="2000">
                <a:solidFill>
                  <a:schemeClr val="tx2"/>
                </a:solidFill>
              </a:defRPr>
            </a:lvl2pPr>
            <a:lvl3pPr>
              <a:defRPr sz="1800">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p:txBody>
      </p:sp>
      <p:sp>
        <p:nvSpPr>
          <p:cNvPr id="11" name="Content Placeholder 2">
            <a:extLst>
              <a:ext uri="{FF2B5EF4-FFF2-40B4-BE49-F238E27FC236}">
                <a16:creationId xmlns:a16="http://schemas.microsoft.com/office/drawing/2014/main" id="{F811FEB3-47F2-0622-E85A-BC25AB9BF116}"/>
              </a:ext>
            </a:extLst>
          </p:cNvPr>
          <p:cNvSpPr>
            <a:spLocks noGrp="1"/>
          </p:cNvSpPr>
          <p:nvPr>
            <p:ph idx="10"/>
          </p:nvPr>
        </p:nvSpPr>
        <p:spPr>
          <a:xfrm>
            <a:off x="304800" y="4800600"/>
            <a:ext cx="8534400" cy="1295400"/>
          </a:xfrm>
          <a:prstGeom prst="rect">
            <a:avLst/>
          </a:prstGeom>
          <a:solidFill>
            <a:srgbClr val="E6EBF0"/>
          </a:solidFill>
          <a:ln w="15875" cap="rnd">
            <a:solidFill>
              <a:schemeClr val="bg1">
                <a:lumMod val="85000"/>
                <a:alpha val="59000"/>
              </a:schemeClr>
            </a:solidFill>
            <a:round/>
          </a:ln>
          <a:effectLst>
            <a:outerShdw blurRad="50800" dist="38100" dir="2700000" algn="tl" rotWithShape="0">
              <a:prstClr val="black">
                <a:alpha val="40000"/>
              </a:prstClr>
            </a:outerShdw>
          </a:effectLst>
        </p:spPr>
        <p:txBody>
          <a:bodyPr lIns="274320" tIns="274320" rIns="274320" bIns="274320"/>
          <a:lstStyle>
            <a:lvl1pPr marL="0" indent="0">
              <a:buNone/>
              <a:defRPr sz="1600" b="0">
                <a:solidFill>
                  <a:schemeClr val="accent1"/>
                </a:solidFill>
              </a:defRPr>
            </a:lvl1pPr>
            <a:lvl2pPr>
              <a:defRPr sz="1400">
                <a:solidFill>
                  <a:schemeClr val="tx2"/>
                </a:solidFill>
              </a:defRPr>
            </a:lvl2pPr>
            <a:lvl3pPr>
              <a:defRPr sz="1200">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p:txBody>
      </p:sp>
      <p:sp>
        <p:nvSpPr>
          <p:cNvPr id="13" name="Footer Placeholder 4">
            <a:extLst>
              <a:ext uri="{FF2B5EF4-FFF2-40B4-BE49-F238E27FC236}">
                <a16:creationId xmlns:a16="http://schemas.microsoft.com/office/drawing/2014/main" id="{15A3345B-D5C7-2F88-8026-20E44CDC1C8C}"/>
              </a:ext>
            </a:extLst>
          </p:cNvPr>
          <p:cNvSpPr>
            <a:spLocks noGrp="1"/>
          </p:cNvSpPr>
          <p:nvPr>
            <p:ph type="ftr" sz="quarter" idx="11"/>
          </p:nvPr>
        </p:nvSpPr>
        <p:spPr>
          <a:xfrm>
            <a:off x="2743200" y="6553200"/>
            <a:ext cx="4038600" cy="228600"/>
          </a:xfrm>
        </p:spPr>
        <p:txBody>
          <a:bodyPr/>
          <a:lstStyle/>
          <a:p>
            <a:endParaRPr lang="en-US">
              <a:solidFill>
                <a:prstClr val="black">
                  <a:tint val="75000"/>
                </a:prstClr>
              </a:solidFill>
            </a:endParaRPr>
          </a:p>
        </p:txBody>
      </p:sp>
      <p:sp>
        <p:nvSpPr>
          <p:cNvPr id="14" name="Slide Number Placeholder 5">
            <a:extLst>
              <a:ext uri="{FF2B5EF4-FFF2-40B4-BE49-F238E27FC236}">
                <a16:creationId xmlns:a16="http://schemas.microsoft.com/office/drawing/2014/main" id="{02DBDC06-CAF6-397A-E258-1B91B7BE4A6A}"/>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Tree>
    <p:extLst>
      <p:ext uri="{BB962C8B-B14F-4D97-AF65-F5344CB8AC3E}">
        <p14:creationId xmlns:p14="http://schemas.microsoft.com/office/powerpoint/2010/main" val="1481068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Aqua)">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A0837FE-C71E-9CF6-AC64-3D795C3B5F1F}"/>
              </a:ext>
            </a:extLst>
          </p:cNvPr>
          <p:cNvSpPr>
            <a:spLocks noGrp="1"/>
          </p:cNvSpPr>
          <p:nvPr>
            <p:ph type="title"/>
          </p:nvPr>
        </p:nvSpPr>
        <p:spPr>
          <a:xfrm>
            <a:off x="381000" y="243682"/>
            <a:ext cx="8458200" cy="518318"/>
          </a:xfrm>
          <a:prstGeom prst="rect">
            <a:avLst/>
          </a:prstGeom>
        </p:spPr>
        <p:txBody>
          <a:bodyPr/>
          <a:lstStyle>
            <a:lvl1pPr algn="l">
              <a:defRPr sz="2400" b="1">
                <a:solidFill>
                  <a:schemeClr val="accent1"/>
                </a:solidFill>
              </a:defRPr>
            </a:lvl1pPr>
          </a:lstStyle>
          <a:p>
            <a:r>
              <a:rPr lang="en-US"/>
              <a:t>Click to edit Master title style</a:t>
            </a:r>
          </a:p>
        </p:txBody>
      </p:sp>
      <p:sp>
        <p:nvSpPr>
          <p:cNvPr id="5" name="Rectangle 4">
            <a:extLst>
              <a:ext uri="{FF2B5EF4-FFF2-40B4-BE49-F238E27FC236}">
                <a16:creationId xmlns:a16="http://schemas.microsoft.com/office/drawing/2014/main" id="{A2A5C917-3A9B-FEDC-2C2D-7DCD85F5C1DF}"/>
              </a:ext>
            </a:extLst>
          </p:cNvPr>
          <p:cNvSpPr/>
          <p:nvPr userDrawn="1"/>
        </p:nvSpPr>
        <p:spPr>
          <a:xfrm>
            <a:off x="304800" y="243682"/>
            <a:ext cx="76200" cy="5183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cxnSp>
        <p:nvCxnSpPr>
          <p:cNvPr id="6" name="Straight Connector 5">
            <a:extLst>
              <a:ext uri="{FF2B5EF4-FFF2-40B4-BE49-F238E27FC236}">
                <a16:creationId xmlns:a16="http://schemas.microsoft.com/office/drawing/2014/main" id="{949D2196-8960-8007-C0C0-62EFA03EA586}"/>
              </a:ext>
            </a:extLst>
          </p:cNvPr>
          <p:cNvCxnSpPr/>
          <p:nvPr userDrawn="1"/>
        </p:nvCxnSpPr>
        <p:spPr>
          <a:xfrm>
            <a:off x="304800" y="243682"/>
            <a:ext cx="9906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C28BCE00-998E-E986-BAB5-DFC04DAB5EA8}"/>
              </a:ext>
            </a:extLst>
          </p:cNvPr>
          <p:cNvSpPr>
            <a:spLocks noGrp="1"/>
          </p:cNvSpPr>
          <p:nvPr>
            <p:ph idx="1"/>
          </p:nvPr>
        </p:nvSpPr>
        <p:spPr>
          <a:xfrm>
            <a:off x="304800" y="762000"/>
            <a:ext cx="8534400" cy="3124200"/>
          </a:xfrm>
          <a:prstGeom prst="rect">
            <a:avLst/>
          </a:prstGeom>
        </p:spPr>
        <p:txBody>
          <a:bodyPr lIns="274320" tIns="274320" rIns="274320" bIns="274320"/>
          <a:lstStyle>
            <a:lvl1pPr marL="0" indent="0">
              <a:buNone/>
              <a:defRPr sz="2000" b="0">
                <a:solidFill>
                  <a:schemeClr val="tx1"/>
                </a:solidFill>
              </a:defRPr>
            </a:lvl1pPr>
            <a:lvl2pPr>
              <a:defRPr sz="2000">
                <a:solidFill>
                  <a:schemeClr val="tx2"/>
                </a:solidFill>
              </a:defRPr>
            </a:lvl2pPr>
            <a:lvl3pPr>
              <a:defRPr sz="1800">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p:txBody>
      </p:sp>
      <p:sp>
        <p:nvSpPr>
          <p:cNvPr id="11" name="Content Placeholder 2">
            <a:extLst>
              <a:ext uri="{FF2B5EF4-FFF2-40B4-BE49-F238E27FC236}">
                <a16:creationId xmlns:a16="http://schemas.microsoft.com/office/drawing/2014/main" id="{F811FEB3-47F2-0622-E85A-BC25AB9BF116}"/>
              </a:ext>
            </a:extLst>
          </p:cNvPr>
          <p:cNvSpPr>
            <a:spLocks noGrp="1"/>
          </p:cNvSpPr>
          <p:nvPr>
            <p:ph idx="10"/>
          </p:nvPr>
        </p:nvSpPr>
        <p:spPr>
          <a:xfrm>
            <a:off x="304800" y="4053683"/>
            <a:ext cx="8534400" cy="2042317"/>
          </a:xfrm>
          <a:prstGeom prst="rect">
            <a:avLst/>
          </a:prstGeom>
          <a:solidFill>
            <a:schemeClr val="accent1">
              <a:lumMod val="20000"/>
              <a:lumOff val="80000"/>
            </a:schemeClr>
          </a:solidFill>
          <a:ln w="15875" cap="rnd">
            <a:solidFill>
              <a:srgbClr val="00AEC7">
                <a:alpha val="59000"/>
              </a:srgbClr>
            </a:solidFill>
            <a:round/>
          </a:ln>
          <a:effectLst>
            <a:outerShdw blurRad="50800" dist="38100" dir="2700000" algn="tl" rotWithShape="0">
              <a:prstClr val="black">
                <a:alpha val="40000"/>
              </a:prstClr>
            </a:outerShdw>
          </a:effectLst>
        </p:spPr>
        <p:txBody>
          <a:bodyPr lIns="274320" tIns="274320" rIns="274320" bIns="274320"/>
          <a:lstStyle>
            <a:lvl1pPr marL="0" indent="0">
              <a:buNone/>
              <a:defRPr sz="1800" b="0">
                <a:solidFill>
                  <a:schemeClr val="tx1"/>
                </a:solidFill>
              </a:defRPr>
            </a:lvl1pPr>
            <a:lvl2pPr>
              <a:defRPr sz="1600">
                <a:solidFill>
                  <a:schemeClr val="tx2"/>
                </a:solidFill>
              </a:defRPr>
            </a:lvl2pPr>
            <a:lvl3pPr>
              <a:defRPr sz="1400">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p:txBody>
      </p:sp>
      <p:sp>
        <p:nvSpPr>
          <p:cNvPr id="13" name="Footer Placeholder 4">
            <a:extLst>
              <a:ext uri="{FF2B5EF4-FFF2-40B4-BE49-F238E27FC236}">
                <a16:creationId xmlns:a16="http://schemas.microsoft.com/office/drawing/2014/main" id="{15A3345B-D5C7-2F88-8026-20E44CDC1C8C}"/>
              </a:ext>
            </a:extLst>
          </p:cNvPr>
          <p:cNvSpPr>
            <a:spLocks noGrp="1"/>
          </p:cNvSpPr>
          <p:nvPr>
            <p:ph type="ftr" sz="quarter" idx="11"/>
          </p:nvPr>
        </p:nvSpPr>
        <p:spPr>
          <a:xfrm>
            <a:off x="2743200" y="6553200"/>
            <a:ext cx="4038600" cy="228600"/>
          </a:xfrm>
        </p:spPr>
        <p:txBody>
          <a:bodyPr/>
          <a:lstStyle/>
          <a:p>
            <a:endParaRPr lang="en-US">
              <a:solidFill>
                <a:prstClr val="black">
                  <a:tint val="75000"/>
                </a:prstClr>
              </a:solidFill>
            </a:endParaRPr>
          </a:p>
        </p:txBody>
      </p:sp>
      <p:sp>
        <p:nvSpPr>
          <p:cNvPr id="14" name="Slide Number Placeholder 5">
            <a:extLst>
              <a:ext uri="{FF2B5EF4-FFF2-40B4-BE49-F238E27FC236}">
                <a16:creationId xmlns:a16="http://schemas.microsoft.com/office/drawing/2014/main" id="{02DBDC06-CAF6-397A-E258-1B91B7BE4A6A}"/>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Tree>
    <p:extLst>
      <p:ext uri="{BB962C8B-B14F-4D97-AF65-F5344CB8AC3E}">
        <p14:creationId xmlns:p14="http://schemas.microsoft.com/office/powerpoint/2010/main" val="17938207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ey Takeaways">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A0837FE-C71E-9CF6-AC64-3D795C3B5F1F}"/>
              </a:ext>
            </a:extLst>
          </p:cNvPr>
          <p:cNvSpPr>
            <a:spLocks noGrp="1"/>
          </p:cNvSpPr>
          <p:nvPr>
            <p:ph type="title"/>
          </p:nvPr>
        </p:nvSpPr>
        <p:spPr>
          <a:xfrm>
            <a:off x="381000" y="243682"/>
            <a:ext cx="8458200" cy="518318"/>
          </a:xfrm>
          <a:prstGeom prst="rect">
            <a:avLst/>
          </a:prstGeom>
        </p:spPr>
        <p:txBody>
          <a:bodyPr/>
          <a:lstStyle>
            <a:lvl1pPr algn="l">
              <a:defRPr sz="2400" b="1">
                <a:solidFill>
                  <a:schemeClr val="accent1"/>
                </a:solidFill>
              </a:defRPr>
            </a:lvl1pPr>
          </a:lstStyle>
          <a:p>
            <a:r>
              <a:rPr lang="en-US"/>
              <a:t>Click to edit Master title style</a:t>
            </a:r>
          </a:p>
        </p:txBody>
      </p:sp>
      <p:sp>
        <p:nvSpPr>
          <p:cNvPr id="5" name="Rectangle 4">
            <a:extLst>
              <a:ext uri="{FF2B5EF4-FFF2-40B4-BE49-F238E27FC236}">
                <a16:creationId xmlns:a16="http://schemas.microsoft.com/office/drawing/2014/main" id="{A2A5C917-3A9B-FEDC-2C2D-7DCD85F5C1DF}"/>
              </a:ext>
            </a:extLst>
          </p:cNvPr>
          <p:cNvSpPr/>
          <p:nvPr userDrawn="1"/>
        </p:nvSpPr>
        <p:spPr>
          <a:xfrm>
            <a:off x="304800" y="243682"/>
            <a:ext cx="76200" cy="5183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cxnSp>
        <p:nvCxnSpPr>
          <p:cNvPr id="6" name="Straight Connector 5">
            <a:extLst>
              <a:ext uri="{FF2B5EF4-FFF2-40B4-BE49-F238E27FC236}">
                <a16:creationId xmlns:a16="http://schemas.microsoft.com/office/drawing/2014/main" id="{949D2196-8960-8007-C0C0-62EFA03EA586}"/>
              </a:ext>
            </a:extLst>
          </p:cNvPr>
          <p:cNvCxnSpPr/>
          <p:nvPr userDrawn="1"/>
        </p:nvCxnSpPr>
        <p:spPr>
          <a:xfrm>
            <a:off x="304800" y="243682"/>
            <a:ext cx="9906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Footer Placeholder 4">
            <a:extLst>
              <a:ext uri="{FF2B5EF4-FFF2-40B4-BE49-F238E27FC236}">
                <a16:creationId xmlns:a16="http://schemas.microsoft.com/office/drawing/2014/main" id="{15A3345B-D5C7-2F88-8026-20E44CDC1C8C}"/>
              </a:ext>
            </a:extLst>
          </p:cNvPr>
          <p:cNvSpPr>
            <a:spLocks noGrp="1"/>
          </p:cNvSpPr>
          <p:nvPr>
            <p:ph type="ftr" sz="quarter" idx="11"/>
          </p:nvPr>
        </p:nvSpPr>
        <p:spPr>
          <a:xfrm>
            <a:off x="2743200" y="6553200"/>
            <a:ext cx="4038600" cy="228600"/>
          </a:xfrm>
        </p:spPr>
        <p:txBody>
          <a:bodyPr/>
          <a:lstStyle/>
          <a:p>
            <a:endParaRPr lang="en-US">
              <a:solidFill>
                <a:prstClr val="black">
                  <a:tint val="75000"/>
                </a:prstClr>
              </a:solidFill>
            </a:endParaRPr>
          </a:p>
        </p:txBody>
      </p:sp>
      <p:sp>
        <p:nvSpPr>
          <p:cNvPr id="14" name="Slide Number Placeholder 5">
            <a:extLst>
              <a:ext uri="{FF2B5EF4-FFF2-40B4-BE49-F238E27FC236}">
                <a16:creationId xmlns:a16="http://schemas.microsoft.com/office/drawing/2014/main" id="{02DBDC06-CAF6-397A-E258-1B91B7BE4A6A}"/>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
        <p:nvSpPr>
          <p:cNvPr id="22" name="Content Placeholder 2">
            <a:extLst>
              <a:ext uri="{FF2B5EF4-FFF2-40B4-BE49-F238E27FC236}">
                <a16:creationId xmlns:a16="http://schemas.microsoft.com/office/drawing/2014/main" id="{8650E65A-77F2-BD31-7884-036E0E1C7699}"/>
              </a:ext>
            </a:extLst>
          </p:cNvPr>
          <p:cNvSpPr>
            <a:spLocks noGrp="1"/>
          </p:cNvSpPr>
          <p:nvPr>
            <p:ph idx="10"/>
          </p:nvPr>
        </p:nvSpPr>
        <p:spPr>
          <a:xfrm>
            <a:off x="304800" y="4038600"/>
            <a:ext cx="8340436" cy="2057399"/>
          </a:xfrm>
          <a:prstGeom prst="rect">
            <a:avLst/>
          </a:prstGeom>
          <a:solidFill>
            <a:schemeClr val="accent1">
              <a:lumMod val="20000"/>
              <a:lumOff val="80000"/>
            </a:schemeClr>
          </a:solidFill>
          <a:ln w="15875" cap="rnd">
            <a:solidFill>
              <a:srgbClr val="00AEC7">
                <a:alpha val="59000"/>
              </a:srgbClr>
            </a:solidFill>
            <a:round/>
          </a:ln>
          <a:effectLst>
            <a:outerShdw blurRad="50800" dist="38100" dir="2700000" algn="tl" rotWithShape="0">
              <a:prstClr val="black">
                <a:alpha val="40000"/>
              </a:prstClr>
            </a:outerShdw>
          </a:effectLst>
        </p:spPr>
        <p:txBody>
          <a:bodyPr lIns="274320" tIns="274320" rIns="274320" bIns="274320"/>
          <a:lstStyle>
            <a:lvl1pPr marL="0" indent="0">
              <a:buNone/>
              <a:defRPr sz="1800" b="0">
                <a:solidFill>
                  <a:schemeClr val="tx1"/>
                </a:solidFill>
              </a:defRPr>
            </a:lvl1pPr>
            <a:lvl2pPr>
              <a:defRPr sz="1600">
                <a:solidFill>
                  <a:schemeClr val="tx1"/>
                </a:solidFill>
              </a:defRPr>
            </a:lvl2pPr>
            <a:lvl3pPr>
              <a:defRPr sz="1400">
                <a:solidFill>
                  <a:schemeClr val="tx1"/>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307E5F9A-4C8E-B655-9F97-B41B055E27A3}"/>
              </a:ext>
            </a:extLst>
          </p:cNvPr>
          <p:cNvSpPr>
            <a:spLocks noGrp="1"/>
          </p:cNvSpPr>
          <p:nvPr>
            <p:ph idx="12"/>
          </p:nvPr>
        </p:nvSpPr>
        <p:spPr>
          <a:xfrm>
            <a:off x="304800" y="1219201"/>
            <a:ext cx="8305800" cy="2042317"/>
          </a:xfrm>
          <a:prstGeom prst="rect">
            <a:avLst/>
          </a:prstGeom>
          <a:solidFill>
            <a:schemeClr val="bg2"/>
          </a:solidFill>
          <a:ln w="15875" cap="rnd">
            <a:solidFill>
              <a:schemeClr val="bg1">
                <a:lumMod val="85000"/>
                <a:alpha val="59000"/>
              </a:schemeClr>
            </a:solidFill>
            <a:round/>
          </a:ln>
          <a:effectLst>
            <a:outerShdw blurRad="50800" dist="38100" dir="2700000" algn="tl" rotWithShape="0">
              <a:prstClr val="black">
                <a:alpha val="40000"/>
              </a:prstClr>
            </a:outerShdw>
          </a:effectLst>
        </p:spPr>
        <p:txBody>
          <a:bodyPr lIns="274320" tIns="274320" rIns="274320" bIns="274320"/>
          <a:lstStyle>
            <a:lvl1pPr marL="0" indent="0">
              <a:buNone/>
              <a:defRPr sz="2000" b="0">
                <a:solidFill>
                  <a:schemeClr val="tx1"/>
                </a:solidFill>
              </a:defRPr>
            </a:lvl1pPr>
            <a:lvl2pPr>
              <a:defRPr sz="1800">
                <a:solidFill>
                  <a:schemeClr val="tx2"/>
                </a:solidFill>
              </a:defRPr>
            </a:lvl2pPr>
            <a:lvl3pPr>
              <a:defRPr sz="1600">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510886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2 (Gray Titl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DA98D29-CFFC-C296-B023-91A03EEC3E9D}"/>
              </a:ext>
            </a:extLst>
          </p:cNvPr>
          <p:cNvSpPr>
            <a:spLocks noGrp="1"/>
          </p:cNvSpPr>
          <p:nvPr>
            <p:ph type="title"/>
          </p:nvPr>
        </p:nvSpPr>
        <p:spPr>
          <a:xfrm>
            <a:off x="381000" y="243682"/>
            <a:ext cx="8458200" cy="518318"/>
          </a:xfrm>
          <a:prstGeom prst="rect">
            <a:avLst/>
          </a:prstGeom>
        </p:spPr>
        <p:txBody>
          <a:bodyPr/>
          <a:lstStyle>
            <a:lvl1pPr algn="l">
              <a:defRPr sz="2400" b="1">
                <a:solidFill>
                  <a:schemeClr val="accent1"/>
                </a:solidFill>
              </a:defRPr>
            </a:lvl1pPr>
          </a:lstStyle>
          <a:p>
            <a:r>
              <a:rPr lang="en-US"/>
              <a:t>Click to edit Master title style</a:t>
            </a:r>
          </a:p>
        </p:txBody>
      </p:sp>
      <p:sp>
        <p:nvSpPr>
          <p:cNvPr id="5" name="Rectangle 4">
            <a:extLst>
              <a:ext uri="{FF2B5EF4-FFF2-40B4-BE49-F238E27FC236}">
                <a16:creationId xmlns:a16="http://schemas.microsoft.com/office/drawing/2014/main" id="{DE12A03F-8D2E-8532-3203-031013FA5A10}"/>
              </a:ext>
            </a:extLst>
          </p:cNvPr>
          <p:cNvSpPr/>
          <p:nvPr userDrawn="1"/>
        </p:nvSpPr>
        <p:spPr>
          <a:xfrm>
            <a:off x="304800" y="243682"/>
            <a:ext cx="76200" cy="5183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cxnSp>
        <p:nvCxnSpPr>
          <p:cNvPr id="6" name="Straight Connector 5">
            <a:extLst>
              <a:ext uri="{FF2B5EF4-FFF2-40B4-BE49-F238E27FC236}">
                <a16:creationId xmlns:a16="http://schemas.microsoft.com/office/drawing/2014/main" id="{2FFCD6A5-9B36-D9E5-72F2-FBEA5B672AB9}"/>
              </a:ext>
            </a:extLst>
          </p:cNvPr>
          <p:cNvCxnSpPr/>
          <p:nvPr userDrawn="1"/>
        </p:nvCxnSpPr>
        <p:spPr>
          <a:xfrm>
            <a:off x="304800" y="243682"/>
            <a:ext cx="9906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 name="Content Placeholder 2">
            <a:extLst>
              <a:ext uri="{FF2B5EF4-FFF2-40B4-BE49-F238E27FC236}">
                <a16:creationId xmlns:a16="http://schemas.microsoft.com/office/drawing/2014/main" id="{4EFC8874-25EC-5A5F-D57F-0691879F1F48}"/>
              </a:ext>
            </a:extLst>
          </p:cNvPr>
          <p:cNvSpPr>
            <a:spLocks noGrp="1"/>
          </p:cNvSpPr>
          <p:nvPr>
            <p:ph idx="1"/>
          </p:nvPr>
        </p:nvSpPr>
        <p:spPr>
          <a:xfrm>
            <a:off x="304800" y="762000"/>
            <a:ext cx="5562600" cy="5334000"/>
          </a:xfrm>
          <a:prstGeom prst="rect">
            <a:avLst/>
          </a:prstGeom>
        </p:spPr>
        <p:txBody>
          <a:bodyPr lIns="274320" tIns="274320" rIns="274320" bIns="274320"/>
          <a:lstStyle>
            <a:lvl1pPr marL="0" indent="0">
              <a:buNone/>
              <a:defRPr sz="2000" b="0">
                <a:solidFill>
                  <a:schemeClr val="tx1"/>
                </a:solidFill>
              </a:defRPr>
            </a:lvl1pPr>
            <a:lvl2pPr>
              <a:defRPr sz="1800">
                <a:solidFill>
                  <a:schemeClr val="tx2"/>
                </a:solidFill>
              </a:defRPr>
            </a:lvl2pPr>
            <a:lvl3pPr>
              <a:defRPr sz="1600">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p:txBody>
      </p:sp>
      <p:sp>
        <p:nvSpPr>
          <p:cNvPr id="8" name="Content Placeholder 2">
            <a:extLst>
              <a:ext uri="{FF2B5EF4-FFF2-40B4-BE49-F238E27FC236}">
                <a16:creationId xmlns:a16="http://schemas.microsoft.com/office/drawing/2014/main" id="{9D7C7B98-DF84-E7E1-CF67-1DA50AD90673}"/>
              </a:ext>
            </a:extLst>
          </p:cNvPr>
          <p:cNvSpPr>
            <a:spLocks noGrp="1"/>
          </p:cNvSpPr>
          <p:nvPr>
            <p:ph idx="10"/>
          </p:nvPr>
        </p:nvSpPr>
        <p:spPr>
          <a:xfrm>
            <a:off x="5867400" y="914400"/>
            <a:ext cx="2971800" cy="5181600"/>
          </a:xfrm>
          <a:prstGeom prst="rect">
            <a:avLst/>
          </a:prstGeom>
          <a:solidFill>
            <a:srgbClr val="E6EBF0"/>
          </a:solidFill>
          <a:ln w="15875" cap="rnd">
            <a:solidFill>
              <a:schemeClr val="bg1">
                <a:lumMod val="85000"/>
                <a:alpha val="62000"/>
              </a:schemeClr>
            </a:solidFill>
            <a:round/>
          </a:ln>
          <a:effectLst>
            <a:outerShdw blurRad="50800" dist="38100" dir="2700000" algn="tl" rotWithShape="0">
              <a:prstClr val="black">
                <a:alpha val="40000"/>
              </a:prstClr>
            </a:outerShdw>
          </a:effectLst>
        </p:spPr>
        <p:txBody>
          <a:bodyPr lIns="274320" tIns="182880" rIns="274320" bIns="182880"/>
          <a:lstStyle>
            <a:lvl1pPr marL="0" indent="0">
              <a:buNone/>
              <a:defRPr sz="1600" b="0">
                <a:solidFill>
                  <a:schemeClr val="tx1"/>
                </a:solidFill>
              </a:defRPr>
            </a:lvl1pPr>
            <a:lvl2pPr>
              <a:defRPr sz="1400">
                <a:solidFill>
                  <a:schemeClr val="tx2"/>
                </a:solidFill>
              </a:defRPr>
            </a:lvl2pPr>
            <a:lvl3pPr>
              <a:defRPr sz="1200">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p:txBody>
      </p:sp>
      <p:sp>
        <p:nvSpPr>
          <p:cNvPr id="10" name="Footer Placeholder 4">
            <a:extLst>
              <a:ext uri="{FF2B5EF4-FFF2-40B4-BE49-F238E27FC236}">
                <a16:creationId xmlns:a16="http://schemas.microsoft.com/office/drawing/2014/main" id="{D41AE20F-67AB-7F58-E5C0-B80B60EB4F25}"/>
              </a:ext>
            </a:extLst>
          </p:cNvPr>
          <p:cNvSpPr>
            <a:spLocks noGrp="1"/>
          </p:cNvSpPr>
          <p:nvPr>
            <p:ph type="ftr" sz="quarter" idx="11"/>
          </p:nvPr>
        </p:nvSpPr>
        <p:spPr>
          <a:xfrm>
            <a:off x="2743200" y="6553200"/>
            <a:ext cx="4038600" cy="228600"/>
          </a:xfrm>
        </p:spPr>
        <p:txBody>
          <a:bodyPr/>
          <a:lstStyle/>
          <a:p>
            <a:endParaRPr lang="en-US">
              <a:solidFill>
                <a:prstClr val="black">
                  <a:tint val="75000"/>
                </a:prstClr>
              </a:solidFill>
            </a:endParaRPr>
          </a:p>
        </p:txBody>
      </p:sp>
      <p:sp>
        <p:nvSpPr>
          <p:cNvPr id="11" name="Slide Number Placeholder 5">
            <a:extLst>
              <a:ext uri="{FF2B5EF4-FFF2-40B4-BE49-F238E27FC236}">
                <a16:creationId xmlns:a16="http://schemas.microsoft.com/office/drawing/2014/main" id="{BB40FEBA-A659-D520-0764-206779E237E9}"/>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Tree>
    <p:extLst>
      <p:ext uri="{BB962C8B-B14F-4D97-AF65-F5344CB8AC3E}">
        <p14:creationId xmlns:p14="http://schemas.microsoft.com/office/powerpoint/2010/main" val="2891240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Caption 2 (Blue Titl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1C8B81A-95BD-E991-9B9F-3E9298BDDD8D}"/>
              </a:ext>
            </a:extLst>
          </p:cNvPr>
          <p:cNvSpPr>
            <a:spLocks noGrp="1"/>
          </p:cNvSpPr>
          <p:nvPr>
            <p:ph type="title"/>
          </p:nvPr>
        </p:nvSpPr>
        <p:spPr>
          <a:xfrm>
            <a:off x="381000" y="243682"/>
            <a:ext cx="8458200" cy="518318"/>
          </a:xfrm>
          <a:prstGeom prst="rect">
            <a:avLst/>
          </a:prstGeom>
        </p:spPr>
        <p:txBody>
          <a:bodyPr/>
          <a:lstStyle>
            <a:lvl1pPr algn="l">
              <a:defRPr sz="2400" b="1">
                <a:solidFill>
                  <a:schemeClr val="accent1"/>
                </a:solidFill>
              </a:defRPr>
            </a:lvl1pPr>
          </a:lstStyle>
          <a:p>
            <a:r>
              <a:rPr lang="en-US"/>
              <a:t>Click to edit Master title style</a:t>
            </a:r>
          </a:p>
        </p:txBody>
      </p:sp>
      <p:sp>
        <p:nvSpPr>
          <p:cNvPr id="5" name="Rectangle 4">
            <a:extLst>
              <a:ext uri="{FF2B5EF4-FFF2-40B4-BE49-F238E27FC236}">
                <a16:creationId xmlns:a16="http://schemas.microsoft.com/office/drawing/2014/main" id="{EBD1C03C-3DF7-A3DE-6887-F11B8EF5149C}"/>
              </a:ext>
            </a:extLst>
          </p:cNvPr>
          <p:cNvSpPr/>
          <p:nvPr userDrawn="1"/>
        </p:nvSpPr>
        <p:spPr>
          <a:xfrm>
            <a:off x="304800" y="243682"/>
            <a:ext cx="76200" cy="5183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cxnSp>
        <p:nvCxnSpPr>
          <p:cNvPr id="6" name="Straight Connector 5">
            <a:extLst>
              <a:ext uri="{FF2B5EF4-FFF2-40B4-BE49-F238E27FC236}">
                <a16:creationId xmlns:a16="http://schemas.microsoft.com/office/drawing/2014/main" id="{BFB76CBF-9431-A50C-08E3-E8EE4F236149}"/>
              </a:ext>
            </a:extLst>
          </p:cNvPr>
          <p:cNvCxnSpPr/>
          <p:nvPr userDrawn="1"/>
        </p:nvCxnSpPr>
        <p:spPr>
          <a:xfrm>
            <a:off x="304800" y="243682"/>
            <a:ext cx="9906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E0BA04B7-EE99-D736-11AC-D183C0DF7ACD}"/>
              </a:ext>
            </a:extLst>
          </p:cNvPr>
          <p:cNvSpPr>
            <a:spLocks noGrp="1"/>
          </p:cNvSpPr>
          <p:nvPr>
            <p:ph idx="1"/>
          </p:nvPr>
        </p:nvSpPr>
        <p:spPr>
          <a:xfrm>
            <a:off x="304800" y="762000"/>
            <a:ext cx="5410200" cy="5334000"/>
          </a:xfrm>
          <a:prstGeom prst="rect">
            <a:avLst/>
          </a:prstGeom>
        </p:spPr>
        <p:txBody>
          <a:bodyPr lIns="274320" tIns="274320" rIns="274320" bIns="274320"/>
          <a:lstStyle>
            <a:lvl1pPr marL="0" indent="0">
              <a:buNone/>
              <a:defRPr sz="2000" b="1">
                <a:solidFill>
                  <a:schemeClr val="tx2"/>
                </a:solidFill>
              </a:defRPr>
            </a:lvl1pPr>
            <a:lvl2pPr>
              <a:defRPr sz="1800">
                <a:solidFill>
                  <a:schemeClr val="tx2"/>
                </a:solidFill>
              </a:defRPr>
            </a:lvl2pPr>
            <a:lvl3pPr>
              <a:defRPr sz="1600">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p:txBody>
      </p:sp>
      <p:sp>
        <p:nvSpPr>
          <p:cNvPr id="12" name="Content Placeholder 2">
            <a:extLst>
              <a:ext uri="{FF2B5EF4-FFF2-40B4-BE49-F238E27FC236}">
                <a16:creationId xmlns:a16="http://schemas.microsoft.com/office/drawing/2014/main" id="{3A5A8A3F-3706-273B-1AFB-760A102730E0}"/>
              </a:ext>
            </a:extLst>
          </p:cNvPr>
          <p:cNvSpPr>
            <a:spLocks noGrp="1"/>
          </p:cNvSpPr>
          <p:nvPr>
            <p:ph idx="10"/>
          </p:nvPr>
        </p:nvSpPr>
        <p:spPr>
          <a:xfrm>
            <a:off x="5867400" y="914400"/>
            <a:ext cx="2971800" cy="5181600"/>
          </a:xfrm>
          <a:prstGeom prst="rect">
            <a:avLst/>
          </a:prstGeom>
          <a:solidFill>
            <a:srgbClr val="E6EBF0"/>
          </a:solidFill>
          <a:ln w="15875" cap="rnd">
            <a:solidFill>
              <a:schemeClr val="bg1">
                <a:lumMod val="85000"/>
                <a:alpha val="62000"/>
              </a:schemeClr>
            </a:solidFill>
            <a:round/>
          </a:ln>
          <a:effectLst>
            <a:outerShdw blurRad="50800" dist="38100" dir="2700000" algn="tl" rotWithShape="0">
              <a:prstClr val="black">
                <a:alpha val="40000"/>
              </a:prstClr>
            </a:outerShdw>
          </a:effectLst>
        </p:spPr>
        <p:txBody>
          <a:bodyPr lIns="274320" tIns="182880" rIns="274320" bIns="182880"/>
          <a:lstStyle>
            <a:lvl1pPr marL="0" indent="0">
              <a:buNone/>
              <a:defRPr sz="1600" b="0">
                <a:solidFill>
                  <a:schemeClr val="accent1"/>
                </a:solidFill>
              </a:defRPr>
            </a:lvl1pPr>
            <a:lvl2pPr>
              <a:defRPr sz="1400">
                <a:solidFill>
                  <a:schemeClr val="tx2"/>
                </a:solidFill>
              </a:defRPr>
            </a:lvl2pPr>
            <a:lvl3pPr>
              <a:defRPr sz="1200">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p:txBody>
      </p:sp>
      <p:sp>
        <p:nvSpPr>
          <p:cNvPr id="14" name="Footer Placeholder 4">
            <a:extLst>
              <a:ext uri="{FF2B5EF4-FFF2-40B4-BE49-F238E27FC236}">
                <a16:creationId xmlns:a16="http://schemas.microsoft.com/office/drawing/2014/main" id="{DB59DB38-0284-35BB-FCF2-EAA64B408BD8}"/>
              </a:ext>
            </a:extLst>
          </p:cNvPr>
          <p:cNvSpPr>
            <a:spLocks noGrp="1"/>
          </p:cNvSpPr>
          <p:nvPr>
            <p:ph type="ftr" sz="quarter" idx="11"/>
          </p:nvPr>
        </p:nvSpPr>
        <p:spPr>
          <a:xfrm>
            <a:off x="2743200" y="6553200"/>
            <a:ext cx="4038600" cy="228600"/>
          </a:xfrm>
        </p:spPr>
        <p:txBody>
          <a:bodyPr/>
          <a:lstStyle/>
          <a:p>
            <a:endParaRPr lang="en-US">
              <a:solidFill>
                <a:prstClr val="black">
                  <a:tint val="75000"/>
                </a:prstClr>
              </a:solidFill>
            </a:endParaRPr>
          </a:p>
        </p:txBody>
      </p:sp>
      <p:sp>
        <p:nvSpPr>
          <p:cNvPr id="15" name="Slide Number Placeholder 5">
            <a:extLst>
              <a:ext uri="{FF2B5EF4-FFF2-40B4-BE49-F238E27FC236}">
                <a16:creationId xmlns:a16="http://schemas.microsoft.com/office/drawing/2014/main" id="{9556402B-DC9D-8431-8023-AD3352280539}"/>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Tree>
    <p:extLst>
      <p:ext uri="{BB962C8B-B14F-4D97-AF65-F5344CB8AC3E}">
        <p14:creationId xmlns:p14="http://schemas.microsoft.com/office/powerpoint/2010/main" val="10479845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ate with Captions (Aqua)">
    <p:spTree>
      <p:nvGrpSpPr>
        <p:cNvPr id="1" name=""/>
        <p:cNvGrpSpPr/>
        <p:nvPr/>
      </p:nvGrpSpPr>
      <p:grpSpPr>
        <a:xfrm>
          <a:off x="0" y="0"/>
          <a:ext cx="0" cy="0"/>
          <a:chOff x="0" y="0"/>
          <a:chExt cx="0" cy="0"/>
        </a:xfrm>
      </p:grpSpPr>
      <p:sp>
        <p:nvSpPr>
          <p:cNvPr id="4" name="Content Placeholder 2"/>
          <p:cNvSpPr>
            <a:spLocks noGrp="1"/>
          </p:cNvSpPr>
          <p:nvPr>
            <p:ph idx="1"/>
          </p:nvPr>
        </p:nvSpPr>
        <p:spPr>
          <a:xfrm>
            <a:off x="304800" y="762000"/>
            <a:ext cx="5181600" cy="5486400"/>
          </a:xfrm>
          <a:prstGeom prst="rect">
            <a:avLst/>
          </a:prstGeom>
        </p:spPr>
        <p:txBody>
          <a:bodyPr lIns="274320" tIns="274320" rIns="274320" bIns="274320"/>
          <a:lstStyle>
            <a:lvl1pPr marL="0" indent="0">
              <a:buNone/>
              <a:defRPr sz="2000" b="1">
                <a:solidFill>
                  <a:schemeClr val="tx1"/>
                </a:solidFill>
              </a:defRPr>
            </a:lvl1pPr>
            <a:lvl2pPr>
              <a:defRPr sz="1800">
                <a:solidFill>
                  <a:schemeClr val="tx2"/>
                </a:solidFill>
              </a:defRPr>
            </a:lvl2pPr>
            <a:lvl3pPr>
              <a:defRPr sz="1600">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p:txBody>
      </p:sp>
      <p:sp>
        <p:nvSpPr>
          <p:cNvPr id="2" name="Title 1">
            <a:extLst>
              <a:ext uri="{FF2B5EF4-FFF2-40B4-BE49-F238E27FC236}">
                <a16:creationId xmlns:a16="http://schemas.microsoft.com/office/drawing/2014/main" id="{A87CE442-37B7-476C-9FE8-E96267B02A66}"/>
              </a:ext>
            </a:extLst>
          </p:cNvPr>
          <p:cNvSpPr>
            <a:spLocks noGrp="1"/>
          </p:cNvSpPr>
          <p:nvPr>
            <p:ph type="title"/>
          </p:nvPr>
        </p:nvSpPr>
        <p:spPr>
          <a:xfrm>
            <a:off x="381000" y="243682"/>
            <a:ext cx="8458200" cy="518318"/>
          </a:xfrm>
          <a:prstGeom prst="rect">
            <a:avLst/>
          </a:prstGeom>
        </p:spPr>
        <p:txBody>
          <a:bodyPr/>
          <a:lstStyle>
            <a:lvl1pPr algn="l">
              <a:defRPr sz="2400" b="1">
                <a:solidFill>
                  <a:schemeClr val="accent1"/>
                </a:solidFill>
              </a:defRPr>
            </a:lvl1pPr>
          </a:lstStyle>
          <a:p>
            <a:r>
              <a:rPr lang="en-US"/>
              <a:t>Click to edit Master title style</a:t>
            </a:r>
          </a:p>
        </p:txBody>
      </p:sp>
      <p:sp>
        <p:nvSpPr>
          <p:cNvPr id="5" name="Rectangle 4">
            <a:extLst>
              <a:ext uri="{FF2B5EF4-FFF2-40B4-BE49-F238E27FC236}">
                <a16:creationId xmlns:a16="http://schemas.microsoft.com/office/drawing/2014/main" id="{A0D15576-9FF6-A891-FEC4-42E2548A9FC7}"/>
              </a:ext>
            </a:extLst>
          </p:cNvPr>
          <p:cNvSpPr/>
          <p:nvPr userDrawn="1"/>
        </p:nvSpPr>
        <p:spPr>
          <a:xfrm>
            <a:off x="304800" y="243682"/>
            <a:ext cx="76200" cy="5183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cxnSp>
        <p:nvCxnSpPr>
          <p:cNvPr id="6" name="Straight Connector 5">
            <a:extLst>
              <a:ext uri="{FF2B5EF4-FFF2-40B4-BE49-F238E27FC236}">
                <a16:creationId xmlns:a16="http://schemas.microsoft.com/office/drawing/2014/main" id="{8556E2A8-9379-D337-6383-63A755F631AD}"/>
              </a:ext>
            </a:extLst>
          </p:cNvPr>
          <p:cNvCxnSpPr/>
          <p:nvPr userDrawn="1"/>
        </p:nvCxnSpPr>
        <p:spPr>
          <a:xfrm>
            <a:off x="304800" y="243682"/>
            <a:ext cx="9906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Footer Placeholder 4">
            <a:extLst>
              <a:ext uri="{FF2B5EF4-FFF2-40B4-BE49-F238E27FC236}">
                <a16:creationId xmlns:a16="http://schemas.microsoft.com/office/drawing/2014/main" id="{3DA0FCEA-D36B-8171-D6EF-668CFAA3362D}"/>
              </a:ext>
            </a:extLst>
          </p:cNvPr>
          <p:cNvSpPr>
            <a:spLocks noGrp="1"/>
          </p:cNvSpPr>
          <p:nvPr>
            <p:ph type="ftr" sz="quarter" idx="11"/>
          </p:nvPr>
        </p:nvSpPr>
        <p:spPr>
          <a:xfrm>
            <a:off x="2743200" y="6553200"/>
            <a:ext cx="4038600" cy="228600"/>
          </a:xfrm>
        </p:spPr>
        <p:txBody>
          <a:bodyPr/>
          <a:lstStyle/>
          <a:p>
            <a:endParaRPr lang="en-US">
              <a:solidFill>
                <a:prstClr val="black">
                  <a:tint val="75000"/>
                </a:prstClr>
              </a:solidFill>
            </a:endParaRPr>
          </a:p>
        </p:txBody>
      </p:sp>
      <p:sp>
        <p:nvSpPr>
          <p:cNvPr id="11" name="Slide Number Placeholder 5">
            <a:extLst>
              <a:ext uri="{FF2B5EF4-FFF2-40B4-BE49-F238E27FC236}">
                <a16:creationId xmlns:a16="http://schemas.microsoft.com/office/drawing/2014/main" id="{2435EFE1-64FF-A596-7050-A720211A5B2B}"/>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
        <p:nvSpPr>
          <p:cNvPr id="3" name="Content Placeholder 2">
            <a:extLst>
              <a:ext uri="{FF2B5EF4-FFF2-40B4-BE49-F238E27FC236}">
                <a16:creationId xmlns:a16="http://schemas.microsoft.com/office/drawing/2014/main" id="{67029BC0-04FA-F2B5-5399-0E40A64D3564}"/>
              </a:ext>
            </a:extLst>
          </p:cNvPr>
          <p:cNvSpPr>
            <a:spLocks noGrp="1"/>
          </p:cNvSpPr>
          <p:nvPr>
            <p:ph idx="10"/>
          </p:nvPr>
        </p:nvSpPr>
        <p:spPr>
          <a:xfrm>
            <a:off x="5486400" y="838199"/>
            <a:ext cx="3352800" cy="5410201"/>
          </a:xfrm>
          <a:prstGeom prst="rect">
            <a:avLst/>
          </a:prstGeom>
          <a:solidFill>
            <a:schemeClr val="accent1">
              <a:lumMod val="20000"/>
              <a:lumOff val="80000"/>
            </a:schemeClr>
          </a:solidFill>
          <a:ln w="15875" cap="rnd">
            <a:solidFill>
              <a:srgbClr val="00AEC7">
                <a:alpha val="59000"/>
              </a:srgbClr>
            </a:solidFill>
            <a:round/>
          </a:ln>
          <a:effectLst>
            <a:outerShdw blurRad="50800" dist="38100" dir="2700000" algn="tl" rotWithShape="0">
              <a:prstClr val="black">
                <a:alpha val="40000"/>
              </a:prstClr>
            </a:outerShdw>
          </a:effectLst>
        </p:spPr>
        <p:txBody>
          <a:bodyPr lIns="274320" tIns="274320" rIns="274320" bIns="274320"/>
          <a:lstStyle>
            <a:lvl1pPr marL="0" indent="0">
              <a:buNone/>
              <a:defRPr sz="1800" b="0">
                <a:solidFill>
                  <a:schemeClr val="tx1"/>
                </a:solidFill>
              </a:defRPr>
            </a:lvl1pPr>
            <a:lvl2pPr>
              <a:defRPr sz="1600">
                <a:solidFill>
                  <a:schemeClr val="tx1"/>
                </a:solidFill>
              </a:defRPr>
            </a:lvl2pPr>
            <a:lvl3pPr>
              <a:defRPr sz="1400">
                <a:solidFill>
                  <a:schemeClr val="tx1"/>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643291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hape Background with Colum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BF0DE-C10A-1045-5990-B1FA49AF9EB7}"/>
              </a:ext>
            </a:extLst>
          </p:cNvPr>
          <p:cNvSpPr>
            <a:spLocks noGrp="1"/>
          </p:cNvSpPr>
          <p:nvPr>
            <p:ph type="title"/>
          </p:nvPr>
        </p:nvSpPr>
        <p:spPr>
          <a:xfrm>
            <a:off x="381000" y="243682"/>
            <a:ext cx="8458200" cy="518318"/>
          </a:xfrm>
          <a:prstGeom prst="rect">
            <a:avLst/>
          </a:prstGeom>
        </p:spPr>
        <p:txBody>
          <a:bodyPr/>
          <a:lstStyle>
            <a:lvl1pPr algn="l">
              <a:defRPr sz="2400" b="1">
                <a:solidFill>
                  <a:schemeClr val="accent1"/>
                </a:solidFill>
              </a:defRPr>
            </a:lvl1pPr>
          </a:lstStyle>
          <a:p>
            <a:r>
              <a:rPr lang="en-US"/>
              <a:t>Click to edit Master title style</a:t>
            </a:r>
          </a:p>
        </p:txBody>
      </p:sp>
      <p:sp>
        <p:nvSpPr>
          <p:cNvPr id="5" name="Rectangle 4">
            <a:extLst>
              <a:ext uri="{FF2B5EF4-FFF2-40B4-BE49-F238E27FC236}">
                <a16:creationId xmlns:a16="http://schemas.microsoft.com/office/drawing/2014/main" id="{371C69C7-7D39-DEDD-BE1B-B8C046B0CA95}"/>
              </a:ext>
            </a:extLst>
          </p:cNvPr>
          <p:cNvSpPr/>
          <p:nvPr userDrawn="1"/>
        </p:nvSpPr>
        <p:spPr>
          <a:xfrm>
            <a:off x="304800" y="243682"/>
            <a:ext cx="76200" cy="5183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cxnSp>
        <p:nvCxnSpPr>
          <p:cNvPr id="6" name="Straight Connector 5">
            <a:extLst>
              <a:ext uri="{FF2B5EF4-FFF2-40B4-BE49-F238E27FC236}">
                <a16:creationId xmlns:a16="http://schemas.microsoft.com/office/drawing/2014/main" id="{ADE78E12-A908-1977-15C5-27DAB2FF2F2B}"/>
              </a:ext>
            </a:extLst>
          </p:cNvPr>
          <p:cNvCxnSpPr/>
          <p:nvPr userDrawn="1"/>
        </p:nvCxnSpPr>
        <p:spPr>
          <a:xfrm>
            <a:off x="304800" y="243682"/>
            <a:ext cx="9906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Footer Placeholder 4">
            <a:extLst>
              <a:ext uri="{FF2B5EF4-FFF2-40B4-BE49-F238E27FC236}">
                <a16:creationId xmlns:a16="http://schemas.microsoft.com/office/drawing/2014/main" id="{CEE2A56D-1F8F-6D34-5142-3AFE504C04F2}"/>
              </a:ext>
            </a:extLst>
          </p:cNvPr>
          <p:cNvSpPr>
            <a:spLocks noGrp="1"/>
          </p:cNvSpPr>
          <p:nvPr>
            <p:ph type="ftr" sz="quarter" idx="11"/>
          </p:nvPr>
        </p:nvSpPr>
        <p:spPr>
          <a:xfrm>
            <a:off x="2743200" y="6553200"/>
            <a:ext cx="4038600" cy="228600"/>
          </a:xfrm>
        </p:spPr>
        <p:txBody>
          <a:bodyPr/>
          <a:lstStyle/>
          <a:p>
            <a:endParaRPr lang="en-US">
              <a:solidFill>
                <a:prstClr val="black">
                  <a:tint val="75000"/>
                </a:prstClr>
              </a:solidFill>
            </a:endParaRPr>
          </a:p>
        </p:txBody>
      </p:sp>
      <p:sp>
        <p:nvSpPr>
          <p:cNvPr id="13" name="Slide Number Placeholder 5">
            <a:extLst>
              <a:ext uri="{FF2B5EF4-FFF2-40B4-BE49-F238E27FC236}">
                <a16:creationId xmlns:a16="http://schemas.microsoft.com/office/drawing/2014/main" id="{19A953EB-673D-F477-0F68-19BB33084976}"/>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
        <p:nvSpPr>
          <p:cNvPr id="3" name="Text Placeholder 6">
            <a:extLst>
              <a:ext uri="{FF2B5EF4-FFF2-40B4-BE49-F238E27FC236}">
                <a16:creationId xmlns:a16="http://schemas.microsoft.com/office/drawing/2014/main" id="{18275120-314C-AFBD-B170-4B990F0EFBAF}"/>
              </a:ext>
            </a:extLst>
          </p:cNvPr>
          <p:cNvSpPr>
            <a:spLocks noGrp="1"/>
          </p:cNvSpPr>
          <p:nvPr>
            <p:ph type="body" sz="half" idx="17"/>
          </p:nvPr>
        </p:nvSpPr>
        <p:spPr>
          <a:xfrm>
            <a:off x="304801" y="1066800"/>
            <a:ext cx="8534400" cy="2191369"/>
          </a:xfrm>
          <a:prstGeom prst="rect">
            <a:avLst/>
          </a:prstGeom>
          <a:solidFill>
            <a:schemeClr val="accent1">
              <a:lumMod val="20000"/>
              <a:lumOff val="80000"/>
            </a:schemeClr>
          </a:solidFill>
          <a:ln w="15875" cap="rnd" cmpd="sng">
            <a:solidFill>
              <a:schemeClr val="accent1"/>
            </a:solidFill>
            <a:miter lim="800000"/>
          </a:ln>
          <a:effectLst>
            <a:outerShdw blurRad="50800" dist="38100" dir="2700000" algn="tl" rotWithShape="0">
              <a:prstClr val="black">
                <a:alpha val="40000"/>
              </a:prstClr>
            </a:outerShdw>
          </a:effectLst>
        </p:spPr>
        <p:txBody>
          <a:bodyPr wrap="square" lIns="182880" tIns="182880" rIns="182880" bIns="182880" numCol="2" spcCol="548640">
            <a:spAutoFit/>
          </a:bodyPr>
          <a:lstStyle>
            <a:lvl1pPr marL="0" indent="0">
              <a:buNone/>
              <a:defRPr sz="2000">
                <a:solidFill>
                  <a:schemeClr val="tx1"/>
                </a:solidFill>
              </a:defRPr>
            </a:lvl1pPr>
            <a:lvl2pPr>
              <a:defRPr sz="1800">
                <a:solidFill>
                  <a:schemeClr val="accent2"/>
                </a:solidFill>
              </a:defRPr>
            </a:lvl2pPr>
            <a:lvl3pPr>
              <a:defRPr sz="1600">
                <a:solidFill>
                  <a:schemeClr val="accent2"/>
                </a:solidFill>
              </a:defRPr>
            </a:lvl3pPr>
          </a:lstStyle>
          <a:p>
            <a:pPr lvl="0"/>
            <a:r>
              <a:rPr lang="en-US"/>
              <a:t>Click to edit Master text styles</a:t>
            </a:r>
          </a:p>
          <a:p>
            <a:pPr lvl="1"/>
            <a:r>
              <a:rPr lang="en-US"/>
              <a:t>Second level</a:t>
            </a:r>
          </a:p>
          <a:p>
            <a:pPr lvl="2"/>
            <a:r>
              <a:rPr lang="en-US"/>
              <a:t>Third level</a:t>
            </a:r>
          </a:p>
          <a:p>
            <a:pPr lvl="2"/>
            <a:endParaRPr lang="en-US"/>
          </a:p>
          <a:p>
            <a:pPr lvl="2"/>
            <a:endParaRPr lang="en-US"/>
          </a:p>
          <a:p>
            <a:pPr lvl="2"/>
            <a:endParaRPr lang="en-US"/>
          </a:p>
          <a:p>
            <a:pPr lvl="0"/>
            <a:r>
              <a:rPr lang="en-US"/>
              <a:t>Click to edit Master text styles</a:t>
            </a:r>
          </a:p>
          <a:p>
            <a:pPr lvl="1"/>
            <a:r>
              <a:rPr lang="en-US"/>
              <a:t>Second level</a:t>
            </a:r>
          </a:p>
          <a:p>
            <a:pPr lvl="2"/>
            <a:r>
              <a:rPr lang="en-US"/>
              <a:t>Third level</a:t>
            </a:r>
          </a:p>
          <a:p>
            <a:pPr lvl="2"/>
            <a:endParaRPr lang="en-US"/>
          </a:p>
          <a:p>
            <a:pPr lvl="2"/>
            <a:endParaRPr lang="en-US"/>
          </a:p>
        </p:txBody>
      </p:sp>
      <p:sp>
        <p:nvSpPr>
          <p:cNvPr id="4" name="Text Placeholder 6">
            <a:extLst>
              <a:ext uri="{FF2B5EF4-FFF2-40B4-BE49-F238E27FC236}">
                <a16:creationId xmlns:a16="http://schemas.microsoft.com/office/drawing/2014/main" id="{9C95B286-9A86-1DCC-052D-7E695490B198}"/>
              </a:ext>
            </a:extLst>
          </p:cNvPr>
          <p:cNvSpPr>
            <a:spLocks noGrp="1"/>
          </p:cNvSpPr>
          <p:nvPr>
            <p:ph type="body" sz="half" idx="18"/>
          </p:nvPr>
        </p:nvSpPr>
        <p:spPr>
          <a:xfrm>
            <a:off x="304801" y="3574374"/>
            <a:ext cx="8534400" cy="2277547"/>
          </a:xfrm>
          <a:prstGeom prst="rect">
            <a:avLst/>
          </a:prstGeom>
          <a:solidFill>
            <a:srgbClr val="093C61"/>
          </a:solidFill>
          <a:ln w="15875" cap="rnd" cmpd="sng">
            <a:solidFill>
              <a:srgbClr val="093C61"/>
            </a:solidFill>
            <a:miter lim="800000"/>
          </a:ln>
          <a:effectLst>
            <a:outerShdw blurRad="50800" dist="38100" dir="2700000" algn="tl" rotWithShape="0">
              <a:prstClr val="black">
                <a:alpha val="40000"/>
              </a:prstClr>
            </a:outerShdw>
          </a:effectLst>
        </p:spPr>
        <p:txBody>
          <a:bodyPr wrap="square" lIns="182880" tIns="182880" rIns="182880" bIns="182880" numCol="3" spcCol="548640">
            <a:spAutoFit/>
          </a:bodyPr>
          <a:lstStyle>
            <a:lvl1pPr marL="0" indent="0">
              <a:buNone/>
              <a:defRPr sz="2000">
                <a:solidFill>
                  <a:schemeClr val="bg1"/>
                </a:solidFill>
              </a:defRPr>
            </a:lvl1pPr>
            <a:lvl2pPr>
              <a:defRPr sz="1800">
                <a:solidFill>
                  <a:schemeClr val="bg1"/>
                </a:solidFill>
              </a:defRPr>
            </a:lvl2pPr>
            <a:lvl3pPr marL="914400" indent="0">
              <a:buNone/>
              <a:defRPr sz="1600">
                <a:solidFill>
                  <a:schemeClr val="bg1"/>
                </a:solidFill>
              </a:defRPr>
            </a:lvl3pPr>
          </a:lstStyle>
          <a:p>
            <a:pPr lvl="0"/>
            <a:r>
              <a:rPr lang="en-US"/>
              <a:t>Click to edit Master text styles</a:t>
            </a:r>
          </a:p>
          <a:p>
            <a:pPr lvl="1"/>
            <a:r>
              <a:rPr lang="en-US"/>
              <a:t>Second level</a:t>
            </a:r>
          </a:p>
          <a:p>
            <a:pPr lvl="2"/>
            <a:r>
              <a:rPr lang="en-US"/>
              <a:t>Third level</a:t>
            </a:r>
          </a:p>
          <a:p>
            <a:pPr lvl="2"/>
            <a:endParaRPr lang="en-US"/>
          </a:p>
          <a:p>
            <a:pPr lvl="0"/>
            <a:endParaRPr lang="en-US"/>
          </a:p>
          <a:p>
            <a:pPr lvl="0"/>
            <a:r>
              <a:rPr lang="en-US"/>
              <a:t>Click to edit Master text styles</a:t>
            </a:r>
          </a:p>
          <a:p>
            <a:pPr lvl="1"/>
            <a:r>
              <a:rPr lang="en-US"/>
              <a:t>Second level</a:t>
            </a:r>
          </a:p>
          <a:p>
            <a:pPr lvl="2"/>
            <a:r>
              <a:rPr lang="en-US"/>
              <a:t>Third level</a:t>
            </a:r>
          </a:p>
          <a:p>
            <a:pPr lvl="2"/>
            <a:endParaRPr lang="en-US"/>
          </a:p>
          <a:p>
            <a:pPr lvl="0"/>
            <a:endParaRPr lang="en-US"/>
          </a:p>
          <a:p>
            <a:pPr lvl="0"/>
            <a:r>
              <a:rPr lang="en-US"/>
              <a:t>Click to edit Master text styles</a:t>
            </a:r>
          </a:p>
          <a:p>
            <a:pPr lvl="1"/>
            <a:r>
              <a:rPr lang="en-US"/>
              <a:t>Second level</a:t>
            </a:r>
          </a:p>
          <a:p>
            <a:pPr lvl="2"/>
            <a:r>
              <a:rPr lang="en-US"/>
              <a:t>Third level</a:t>
            </a:r>
          </a:p>
          <a:p>
            <a:pPr lvl="2"/>
            <a:endParaRPr lang="en-US"/>
          </a:p>
          <a:p>
            <a:pPr lvl="2"/>
            <a:endParaRPr lang="en-US"/>
          </a:p>
        </p:txBody>
      </p:sp>
    </p:spTree>
    <p:extLst>
      <p:ext uri="{BB962C8B-B14F-4D97-AF65-F5344CB8AC3E}">
        <p14:creationId xmlns:p14="http://schemas.microsoft.com/office/powerpoint/2010/main" val="26930293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um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a:solidFill>
                <a:prstClr val="black">
                  <a:tint val="75000"/>
                </a:prstClr>
              </a:solidFill>
            </a:endParaRPr>
          </a:p>
        </p:txBody>
      </p:sp>
      <p:sp>
        <p:nvSpPr>
          <p:cNvPr id="5" name="Content Placeholder 4"/>
          <p:cNvSpPr>
            <a:spLocks noGrp="1"/>
          </p:cNvSpPr>
          <p:nvPr>
            <p:ph sz="half" idx="1"/>
          </p:nvPr>
        </p:nvSpPr>
        <p:spPr>
          <a:xfrm>
            <a:off x="304800" y="762000"/>
            <a:ext cx="4210050" cy="5029201"/>
          </a:xfrm>
          <a:prstGeom prst="rect">
            <a:avLst/>
          </a:prstGeom>
        </p:spPr>
        <p:txBody>
          <a:bodyPr lIns="274320" tIns="274320" rIns="274320" bIns="274320"/>
          <a:lstStyle>
            <a:lvl1pPr>
              <a:defRPr lang="en-US" sz="2000" dirty="0">
                <a:solidFill>
                  <a:schemeClr val="tx1"/>
                </a:solidFill>
              </a:defRPr>
            </a:lvl1pPr>
          </a:lstStyle>
          <a:p>
            <a:endParaRPr lang="en-US"/>
          </a:p>
        </p:txBody>
      </p:sp>
      <p:sp>
        <p:nvSpPr>
          <p:cNvPr id="6" name="Content Placeholder 5"/>
          <p:cNvSpPr>
            <a:spLocks noGrp="1"/>
          </p:cNvSpPr>
          <p:nvPr>
            <p:ph sz="half" idx="2"/>
          </p:nvPr>
        </p:nvSpPr>
        <p:spPr>
          <a:xfrm>
            <a:off x="4629150" y="762000"/>
            <a:ext cx="3886200" cy="5029201"/>
          </a:xfrm>
          <a:prstGeom prst="rect">
            <a:avLst/>
          </a:prstGeom>
        </p:spPr>
        <p:txBody>
          <a:bodyPr lIns="274320" tIns="274320" rIns="274320" bIns="274320"/>
          <a:lstStyle>
            <a:lvl1pPr>
              <a:defRPr sz="2000">
                <a:solidFill>
                  <a:schemeClr val="tx1"/>
                </a:solidFill>
              </a:defRPr>
            </a:lvl1pPr>
          </a:lstStyle>
          <a:p>
            <a:endParaRPr lang="en-US"/>
          </a:p>
        </p:txBody>
      </p:sp>
      <p:sp>
        <p:nvSpPr>
          <p:cNvPr id="7" name="Title 1"/>
          <p:cNvSpPr>
            <a:spLocks noGrp="1"/>
          </p:cNvSpPr>
          <p:nvPr>
            <p:ph type="title"/>
          </p:nvPr>
        </p:nvSpPr>
        <p:spPr>
          <a:xfrm>
            <a:off x="381000" y="243682"/>
            <a:ext cx="8458200" cy="518318"/>
          </a:xfrm>
          <a:prstGeom prst="rect">
            <a:avLst/>
          </a:prstGeom>
        </p:spPr>
        <p:txBody>
          <a:bodyPr/>
          <a:lstStyle>
            <a:lvl1pPr algn="l">
              <a:defRPr sz="2400" b="1">
                <a:solidFill>
                  <a:schemeClr val="accent1"/>
                </a:solidFill>
              </a:defRPr>
            </a:lvl1pPr>
          </a:lstStyle>
          <a:p>
            <a:r>
              <a:rPr lang="en-US"/>
              <a:t>Click to edit Master title style</a:t>
            </a:r>
          </a:p>
        </p:txBody>
      </p:sp>
      <p:sp>
        <p:nvSpPr>
          <p:cNvPr id="8" name="Rectangle 7"/>
          <p:cNvSpPr/>
          <p:nvPr userDrawn="1"/>
        </p:nvSpPr>
        <p:spPr>
          <a:xfrm>
            <a:off x="304800" y="243682"/>
            <a:ext cx="76200" cy="5183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cxnSp>
        <p:nvCxnSpPr>
          <p:cNvPr id="9" name="Straight Connector 8"/>
          <p:cNvCxnSpPr/>
          <p:nvPr userDrawn="1"/>
        </p:nvCxnSpPr>
        <p:spPr>
          <a:xfrm>
            <a:off x="304800" y="243682"/>
            <a:ext cx="9906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Slide Number Placeholder 5">
            <a:extLst>
              <a:ext uri="{FF2B5EF4-FFF2-40B4-BE49-F238E27FC236}">
                <a16:creationId xmlns:a16="http://schemas.microsoft.com/office/drawing/2014/main" id="{4EF78B07-4E0F-444F-3584-E6AC1A3DDB02}"/>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Tree>
    <p:extLst>
      <p:ext uri="{BB962C8B-B14F-4D97-AF65-F5344CB8AC3E}">
        <p14:creationId xmlns:p14="http://schemas.microsoft.com/office/powerpoint/2010/main" val="589405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a:solidFill>
                <a:prstClr val="black">
                  <a:tint val="75000"/>
                </a:prstClr>
              </a:solidFill>
            </a:endParaRPr>
          </a:p>
        </p:txBody>
      </p:sp>
      <p:sp>
        <p:nvSpPr>
          <p:cNvPr id="7" name="Title 1"/>
          <p:cNvSpPr>
            <a:spLocks noGrp="1"/>
          </p:cNvSpPr>
          <p:nvPr>
            <p:ph type="title"/>
          </p:nvPr>
        </p:nvSpPr>
        <p:spPr>
          <a:xfrm>
            <a:off x="381000" y="243682"/>
            <a:ext cx="8458200" cy="518318"/>
          </a:xfrm>
          <a:prstGeom prst="rect">
            <a:avLst/>
          </a:prstGeom>
        </p:spPr>
        <p:txBody>
          <a:bodyPr/>
          <a:lstStyle>
            <a:lvl1pPr algn="l">
              <a:defRPr sz="2400" b="1">
                <a:solidFill>
                  <a:schemeClr val="accent1"/>
                </a:solidFill>
              </a:defRPr>
            </a:lvl1pPr>
          </a:lstStyle>
          <a:p>
            <a:r>
              <a:rPr lang="en-US"/>
              <a:t>Click to edit Master title style</a:t>
            </a:r>
          </a:p>
        </p:txBody>
      </p:sp>
      <p:sp>
        <p:nvSpPr>
          <p:cNvPr id="8" name="Rectangle 7"/>
          <p:cNvSpPr/>
          <p:nvPr userDrawn="1"/>
        </p:nvSpPr>
        <p:spPr>
          <a:xfrm>
            <a:off x="304800" y="243682"/>
            <a:ext cx="76200" cy="5183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cxnSp>
        <p:nvCxnSpPr>
          <p:cNvPr id="9" name="Straight Connector 8"/>
          <p:cNvCxnSpPr/>
          <p:nvPr userDrawn="1"/>
        </p:nvCxnSpPr>
        <p:spPr>
          <a:xfrm>
            <a:off x="304800" y="243682"/>
            <a:ext cx="9906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Slide Number Placeholder 5">
            <a:extLst>
              <a:ext uri="{FF2B5EF4-FFF2-40B4-BE49-F238E27FC236}">
                <a16:creationId xmlns:a16="http://schemas.microsoft.com/office/drawing/2014/main" id="{E8A51F0A-9475-9DAE-242E-33E187825E26}"/>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
        <p:nvSpPr>
          <p:cNvPr id="2" name="Content Placeholder 4">
            <a:extLst>
              <a:ext uri="{FF2B5EF4-FFF2-40B4-BE49-F238E27FC236}">
                <a16:creationId xmlns:a16="http://schemas.microsoft.com/office/drawing/2014/main" id="{2EE9DFC8-B2E5-E793-2150-517381008A73}"/>
              </a:ext>
            </a:extLst>
          </p:cNvPr>
          <p:cNvSpPr>
            <a:spLocks noGrp="1"/>
          </p:cNvSpPr>
          <p:nvPr>
            <p:ph sz="half" idx="1"/>
          </p:nvPr>
        </p:nvSpPr>
        <p:spPr>
          <a:xfrm>
            <a:off x="304800" y="762000"/>
            <a:ext cx="2819400" cy="5029201"/>
          </a:xfrm>
          <a:prstGeom prst="rect">
            <a:avLst/>
          </a:prstGeom>
        </p:spPr>
        <p:txBody>
          <a:bodyPr lIns="274320" tIns="274320" rIns="274320" bIns="274320"/>
          <a:lstStyle>
            <a:lvl1pPr>
              <a:defRPr lang="en-US" sz="2000" dirty="0">
                <a:solidFill>
                  <a:schemeClr val="tx1"/>
                </a:solidFill>
              </a:defRPr>
            </a:lvl1pPr>
          </a:lstStyle>
          <a:p>
            <a:endParaRPr lang="en-US"/>
          </a:p>
        </p:txBody>
      </p:sp>
      <p:sp>
        <p:nvSpPr>
          <p:cNvPr id="12" name="Content Placeholder 4">
            <a:extLst>
              <a:ext uri="{FF2B5EF4-FFF2-40B4-BE49-F238E27FC236}">
                <a16:creationId xmlns:a16="http://schemas.microsoft.com/office/drawing/2014/main" id="{378E2229-F384-0D03-A606-DDA1EF9C1598}"/>
              </a:ext>
            </a:extLst>
          </p:cNvPr>
          <p:cNvSpPr>
            <a:spLocks noGrp="1"/>
          </p:cNvSpPr>
          <p:nvPr>
            <p:ph sz="half" idx="11"/>
          </p:nvPr>
        </p:nvSpPr>
        <p:spPr>
          <a:xfrm>
            <a:off x="3169229" y="762000"/>
            <a:ext cx="2819400" cy="5029201"/>
          </a:xfrm>
          <a:prstGeom prst="rect">
            <a:avLst/>
          </a:prstGeom>
        </p:spPr>
        <p:txBody>
          <a:bodyPr lIns="274320" tIns="274320" rIns="274320" bIns="274320"/>
          <a:lstStyle>
            <a:lvl1pPr>
              <a:defRPr lang="en-US" sz="2000" dirty="0">
                <a:solidFill>
                  <a:schemeClr val="tx1"/>
                </a:solidFill>
              </a:defRPr>
            </a:lvl1pPr>
          </a:lstStyle>
          <a:p>
            <a:endParaRPr lang="en-US"/>
          </a:p>
        </p:txBody>
      </p:sp>
      <p:sp>
        <p:nvSpPr>
          <p:cNvPr id="13" name="Content Placeholder 4">
            <a:extLst>
              <a:ext uri="{FF2B5EF4-FFF2-40B4-BE49-F238E27FC236}">
                <a16:creationId xmlns:a16="http://schemas.microsoft.com/office/drawing/2014/main" id="{A025B271-82B7-1F6E-F1D4-5CDE1CA26D69}"/>
              </a:ext>
            </a:extLst>
          </p:cNvPr>
          <p:cNvSpPr>
            <a:spLocks noGrp="1"/>
          </p:cNvSpPr>
          <p:nvPr>
            <p:ph sz="half" idx="12"/>
          </p:nvPr>
        </p:nvSpPr>
        <p:spPr>
          <a:xfrm>
            <a:off x="6026729" y="762000"/>
            <a:ext cx="2819400" cy="5029201"/>
          </a:xfrm>
          <a:prstGeom prst="rect">
            <a:avLst/>
          </a:prstGeom>
        </p:spPr>
        <p:txBody>
          <a:bodyPr lIns="274320" tIns="274320" rIns="274320" bIns="274320"/>
          <a:lstStyle>
            <a:lvl1pPr>
              <a:defRPr lang="en-US" sz="2000" dirty="0">
                <a:solidFill>
                  <a:schemeClr val="tx1"/>
                </a:solidFill>
              </a:defRPr>
            </a:lvl1pPr>
          </a:lstStyle>
          <a:p>
            <a:endParaRPr lang="en-US"/>
          </a:p>
        </p:txBody>
      </p:sp>
    </p:spTree>
    <p:extLst>
      <p:ext uri="{BB962C8B-B14F-4D97-AF65-F5344CB8AC3E}">
        <p14:creationId xmlns:p14="http://schemas.microsoft.com/office/powerpoint/2010/main" val="39630262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a:solidFill>
                <a:prstClr val="black">
                  <a:tint val="75000"/>
                </a:prstClr>
              </a:solidFill>
            </a:endParaRPr>
          </a:p>
        </p:txBody>
      </p:sp>
      <p:sp>
        <p:nvSpPr>
          <p:cNvPr id="7" name="Title 1"/>
          <p:cNvSpPr>
            <a:spLocks noGrp="1"/>
          </p:cNvSpPr>
          <p:nvPr>
            <p:ph type="title"/>
          </p:nvPr>
        </p:nvSpPr>
        <p:spPr>
          <a:xfrm>
            <a:off x="381000" y="243682"/>
            <a:ext cx="8458200" cy="518318"/>
          </a:xfrm>
          <a:prstGeom prst="rect">
            <a:avLst/>
          </a:prstGeom>
        </p:spPr>
        <p:txBody>
          <a:bodyPr/>
          <a:lstStyle>
            <a:lvl1pPr algn="l">
              <a:defRPr sz="2400" b="1">
                <a:solidFill>
                  <a:schemeClr val="accent1"/>
                </a:solidFill>
              </a:defRPr>
            </a:lvl1pPr>
          </a:lstStyle>
          <a:p>
            <a:r>
              <a:rPr lang="en-US"/>
              <a:t>Click to edit Master title style</a:t>
            </a:r>
          </a:p>
        </p:txBody>
      </p:sp>
      <p:sp>
        <p:nvSpPr>
          <p:cNvPr id="8" name="Rectangle 7"/>
          <p:cNvSpPr/>
          <p:nvPr userDrawn="1"/>
        </p:nvSpPr>
        <p:spPr>
          <a:xfrm>
            <a:off x="304800" y="243682"/>
            <a:ext cx="76200" cy="5183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cxnSp>
        <p:nvCxnSpPr>
          <p:cNvPr id="9" name="Straight Connector 8"/>
          <p:cNvCxnSpPr/>
          <p:nvPr userDrawn="1"/>
        </p:nvCxnSpPr>
        <p:spPr>
          <a:xfrm>
            <a:off x="304800" y="243682"/>
            <a:ext cx="9906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Text Placeholder 2">
            <a:extLst>
              <a:ext uri="{FF2B5EF4-FFF2-40B4-BE49-F238E27FC236}">
                <a16:creationId xmlns:a16="http://schemas.microsoft.com/office/drawing/2014/main" id="{A2E64688-55C6-E357-9586-99D476DEA0E8}"/>
              </a:ext>
            </a:extLst>
          </p:cNvPr>
          <p:cNvSpPr>
            <a:spLocks noGrp="1"/>
          </p:cNvSpPr>
          <p:nvPr>
            <p:ph type="body" idx="1"/>
          </p:nvPr>
        </p:nvSpPr>
        <p:spPr>
          <a:xfrm>
            <a:off x="381000" y="1240594"/>
            <a:ext cx="2743200" cy="576262"/>
          </a:xfrm>
          <a:prstGeom prst="rect">
            <a:avLst/>
          </a:prstGeom>
        </p:spPr>
        <p:txBody>
          <a:bodyPr/>
          <a:lstStyle>
            <a:lvl1pPr marL="0" indent="0">
              <a:buFontTx/>
              <a:buNone/>
              <a:defRPr sz="2000">
                <a:solidFill>
                  <a:srgbClr val="00AEC7"/>
                </a:solidFill>
                <a:latin typeface="+mj-lt"/>
              </a:defRPr>
            </a:lvl1pPr>
          </a:lstStyle>
          <a:p>
            <a:endParaRPr lang="en-US"/>
          </a:p>
        </p:txBody>
      </p:sp>
      <p:sp>
        <p:nvSpPr>
          <p:cNvPr id="22" name="Text Placeholder 6">
            <a:extLst>
              <a:ext uri="{FF2B5EF4-FFF2-40B4-BE49-F238E27FC236}">
                <a16:creationId xmlns:a16="http://schemas.microsoft.com/office/drawing/2014/main" id="{5647BB42-DB2F-5A0E-E38E-6058202FE98E}"/>
              </a:ext>
            </a:extLst>
          </p:cNvPr>
          <p:cNvSpPr>
            <a:spLocks noGrp="1"/>
          </p:cNvSpPr>
          <p:nvPr>
            <p:ph type="body" sz="half" idx="15"/>
          </p:nvPr>
        </p:nvSpPr>
        <p:spPr>
          <a:xfrm>
            <a:off x="400516" y="1926394"/>
            <a:ext cx="2743200" cy="3941006"/>
          </a:xfrm>
          <a:prstGeom prst="rect">
            <a:avLst/>
          </a:prstGeom>
        </p:spPr>
        <p:txBody>
          <a:bodyPr/>
          <a:lstStyle>
            <a:lvl1pPr>
              <a:defRPr sz="1400">
                <a:solidFill>
                  <a:schemeClr val="tx1"/>
                </a:solidFill>
              </a:defRPr>
            </a:lvl1pPr>
          </a:lstStyle>
          <a:p>
            <a:endParaRPr lang="en-US"/>
          </a:p>
        </p:txBody>
      </p:sp>
      <p:sp>
        <p:nvSpPr>
          <p:cNvPr id="23" name="Text Placeholder 2">
            <a:extLst>
              <a:ext uri="{FF2B5EF4-FFF2-40B4-BE49-F238E27FC236}">
                <a16:creationId xmlns:a16="http://schemas.microsoft.com/office/drawing/2014/main" id="{ACFE8832-28AD-B47C-8C26-31B963CA9E5A}"/>
              </a:ext>
            </a:extLst>
          </p:cNvPr>
          <p:cNvSpPr>
            <a:spLocks noGrp="1"/>
          </p:cNvSpPr>
          <p:nvPr>
            <p:ph type="body" idx="16"/>
          </p:nvPr>
        </p:nvSpPr>
        <p:spPr>
          <a:xfrm>
            <a:off x="3200400" y="1240594"/>
            <a:ext cx="2743200" cy="576262"/>
          </a:xfrm>
          <a:prstGeom prst="rect">
            <a:avLst/>
          </a:prstGeom>
        </p:spPr>
        <p:txBody>
          <a:bodyPr/>
          <a:lstStyle>
            <a:lvl1pPr marL="0" indent="0">
              <a:buNone/>
              <a:defRPr sz="2000">
                <a:solidFill>
                  <a:srgbClr val="00AEC7"/>
                </a:solidFill>
                <a:latin typeface="+mj-lt"/>
              </a:defRPr>
            </a:lvl1pPr>
          </a:lstStyle>
          <a:p>
            <a:endParaRPr lang="en-US"/>
          </a:p>
        </p:txBody>
      </p:sp>
      <p:sp>
        <p:nvSpPr>
          <p:cNvPr id="24" name="Text Placeholder 6">
            <a:extLst>
              <a:ext uri="{FF2B5EF4-FFF2-40B4-BE49-F238E27FC236}">
                <a16:creationId xmlns:a16="http://schemas.microsoft.com/office/drawing/2014/main" id="{2945EFAC-694A-3BD3-547B-6671ECA14576}"/>
              </a:ext>
            </a:extLst>
          </p:cNvPr>
          <p:cNvSpPr>
            <a:spLocks noGrp="1"/>
          </p:cNvSpPr>
          <p:nvPr>
            <p:ph type="body" sz="half" idx="17"/>
          </p:nvPr>
        </p:nvSpPr>
        <p:spPr>
          <a:xfrm>
            <a:off x="3219916" y="1926394"/>
            <a:ext cx="2743200" cy="3941006"/>
          </a:xfrm>
          <a:prstGeom prst="rect">
            <a:avLst/>
          </a:prstGeom>
        </p:spPr>
        <p:txBody>
          <a:bodyPr/>
          <a:lstStyle>
            <a:lvl1pPr>
              <a:defRPr sz="1400">
                <a:solidFill>
                  <a:schemeClr val="tx1"/>
                </a:solidFill>
              </a:defRPr>
            </a:lvl1pPr>
          </a:lstStyle>
          <a:p>
            <a:endParaRPr lang="en-US"/>
          </a:p>
        </p:txBody>
      </p:sp>
      <p:sp>
        <p:nvSpPr>
          <p:cNvPr id="25" name="Text Placeholder 2">
            <a:extLst>
              <a:ext uri="{FF2B5EF4-FFF2-40B4-BE49-F238E27FC236}">
                <a16:creationId xmlns:a16="http://schemas.microsoft.com/office/drawing/2014/main" id="{559C7A71-BBBF-254C-4D14-5F4DC1F4ED33}"/>
              </a:ext>
            </a:extLst>
          </p:cNvPr>
          <p:cNvSpPr>
            <a:spLocks noGrp="1"/>
          </p:cNvSpPr>
          <p:nvPr>
            <p:ph type="body" idx="18"/>
          </p:nvPr>
        </p:nvSpPr>
        <p:spPr>
          <a:xfrm>
            <a:off x="6000284" y="1237099"/>
            <a:ext cx="2743200" cy="576262"/>
          </a:xfrm>
          <a:prstGeom prst="rect">
            <a:avLst/>
          </a:prstGeom>
        </p:spPr>
        <p:txBody>
          <a:bodyPr/>
          <a:lstStyle>
            <a:lvl1pPr marL="0" indent="0">
              <a:buFontTx/>
              <a:buNone/>
              <a:defRPr sz="2000">
                <a:solidFill>
                  <a:srgbClr val="00AEC7"/>
                </a:solidFill>
                <a:latin typeface="+mj-lt"/>
              </a:defRPr>
            </a:lvl1pPr>
          </a:lstStyle>
          <a:p>
            <a:endParaRPr lang="en-US"/>
          </a:p>
        </p:txBody>
      </p:sp>
      <p:sp>
        <p:nvSpPr>
          <p:cNvPr id="26" name="Text Placeholder 6">
            <a:extLst>
              <a:ext uri="{FF2B5EF4-FFF2-40B4-BE49-F238E27FC236}">
                <a16:creationId xmlns:a16="http://schemas.microsoft.com/office/drawing/2014/main" id="{B003D11D-EC33-ECB2-82CF-2D9A887EAC5E}"/>
              </a:ext>
            </a:extLst>
          </p:cNvPr>
          <p:cNvSpPr>
            <a:spLocks noGrp="1"/>
          </p:cNvSpPr>
          <p:nvPr>
            <p:ph type="body" sz="half" idx="19"/>
          </p:nvPr>
        </p:nvSpPr>
        <p:spPr>
          <a:xfrm>
            <a:off x="6019800" y="1922899"/>
            <a:ext cx="2743200" cy="3941006"/>
          </a:xfrm>
          <a:prstGeom prst="rect">
            <a:avLst/>
          </a:prstGeom>
        </p:spPr>
        <p:txBody>
          <a:bodyPr/>
          <a:lstStyle>
            <a:lvl1pPr>
              <a:defRPr sz="1400">
                <a:solidFill>
                  <a:schemeClr val="tx1"/>
                </a:solidFill>
              </a:defRPr>
            </a:lvl1pPr>
          </a:lstStyle>
          <a:p>
            <a:endParaRPr lang="en-US"/>
          </a:p>
        </p:txBody>
      </p:sp>
      <p:sp>
        <p:nvSpPr>
          <p:cNvPr id="27" name="Slide Number Placeholder 5">
            <a:extLst>
              <a:ext uri="{FF2B5EF4-FFF2-40B4-BE49-F238E27FC236}">
                <a16:creationId xmlns:a16="http://schemas.microsoft.com/office/drawing/2014/main" id="{3C43E465-E8F7-518D-DB0A-14D6D4108527}"/>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Tree>
    <p:extLst>
      <p:ext uri="{BB962C8B-B14F-4D97-AF65-F5344CB8AC3E}">
        <p14:creationId xmlns:p14="http://schemas.microsoft.com/office/powerpoint/2010/main" val="30963796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lide with Shap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solidFill>
                <a:prstClr val="black">
                  <a:tint val="75000"/>
                </a:prstClr>
              </a:solidFill>
            </a:endParaRPr>
          </a:p>
        </p:txBody>
      </p:sp>
      <p:graphicFrame>
        <p:nvGraphicFramePr>
          <p:cNvPr id="8" name="Diagram 7">
            <a:extLst>
              <a:ext uri="{FF2B5EF4-FFF2-40B4-BE49-F238E27FC236}">
                <a16:creationId xmlns:a16="http://schemas.microsoft.com/office/drawing/2014/main" id="{F9EE3F64-5084-626C-72A7-533838A69759}"/>
              </a:ext>
            </a:extLst>
          </p:cNvPr>
          <p:cNvGraphicFramePr/>
          <p:nvPr userDrawn="1">
            <p:extLst>
              <p:ext uri="{D42A27DB-BD31-4B8C-83A1-F6EECF244321}">
                <p14:modId xmlns:p14="http://schemas.microsoft.com/office/powerpoint/2010/main" val="2536825941"/>
              </p:ext>
            </p:extLst>
          </p:nvPr>
        </p:nvGraphicFramePr>
        <p:xfrm>
          <a:off x="304800" y="762000"/>
          <a:ext cx="85344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itle 1">
            <a:extLst>
              <a:ext uri="{FF2B5EF4-FFF2-40B4-BE49-F238E27FC236}">
                <a16:creationId xmlns:a16="http://schemas.microsoft.com/office/drawing/2014/main" id="{440F2B08-EC92-A561-8BE4-EDCE8DB34555}"/>
              </a:ext>
            </a:extLst>
          </p:cNvPr>
          <p:cNvSpPr>
            <a:spLocks noGrp="1"/>
          </p:cNvSpPr>
          <p:nvPr>
            <p:ph type="title"/>
          </p:nvPr>
        </p:nvSpPr>
        <p:spPr>
          <a:xfrm>
            <a:off x="381000" y="243682"/>
            <a:ext cx="8458200" cy="518318"/>
          </a:xfrm>
          <a:prstGeom prst="rect">
            <a:avLst/>
          </a:prstGeom>
        </p:spPr>
        <p:txBody>
          <a:bodyPr/>
          <a:lstStyle>
            <a:lvl1pPr algn="l">
              <a:defRPr sz="2400" b="1">
                <a:solidFill>
                  <a:schemeClr val="accent1"/>
                </a:solidFill>
              </a:defRPr>
            </a:lvl1pPr>
          </a:lstStyle>
          <a:p>
            <a:r>
              <a:rPr lang="en-US"/>
              <a:t>Click to edit Master title style</a:t>
            </a:r>
          </a:p>
        </p:txBody>
      </p:sp>
      <p:sp>
        <p:nvSpPr>
          <p:cNvPr id="10" name="Rectangle 9">
            <a:extLst>
              <a:ext uri="{FF2B5EF4-FFF2-40B4-BE49-F238E27FC236}">
                <a16:creationId xmlns:a16="http://schemas.microsoft.com/office/drawing/2014/main" id="{41FF5FC3-0BB0-C369-E541-DAB7BF2A7B43}"/>
              </a:ext>
            </a:extLst>
          </p:cNvPr>
          <p:cNvSpPr/>
          <p:nvPr userDrawn="1"/>
        </p:nvSpPr>
        <p:spPr>
          <a:xfrm>
            <a:off x="304800" y="243682"/>
            <a:ext cx="76200" cy="5183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1" name="Slide Number Placeholder 5">
            <a:extLst>
              <a:ext uri="{FF2B5EF4-FFF2-40B4-BE49-F238E27FC236}">
                <a16:creationId xmlns:a16="http://schemas.microsoft.com/office/drawing/2014/main" id="{7E1BA5E2-F942-F1C0-42B8-24244D128FAF}"/>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Tree>
    <p:extLst>
      <p:ext uri="{BB962C8B-B14F-4D97-AF65-F5344CB8AC3E}">
        <p14:creationId xmlns:p14="http://schemas.microsoft.com/office/powerpoint/2010/main" val="21143866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B84D1CB6-92C2-F892-BEE2-D7DE748ACA7A}"/>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Tree>
    <p:extLst>
      <p:ext uri="{BB962C8B-B14F-4D97-AF65-F5344CB8AC3E}">
        <p14:creationId xmlns:p14="http://schemas.microsoft.com/office/powerpoint/2010/main" val="1706264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635F2-47C7-E5B0-DC5D-8BCFB402691F}"/>
              </a:ext>
            </a:extLst>
          </p:cNvPr>
          <p:cNvSpPr>
            <a:spLocks noGrp="1"/>
          </p:cNvSpPr>
          <p:nvPr>
            <p:ph type="ctrTitle"/>
          </p:nvPr>
        </p:nvSpPr>
        <p:spPr>
          <a:xfrm>
            <a:off x="1295400" y="2206629"/>
            <a:ext cx="7391400" cy="1470025"/>
          </a:xfrm>
          <a:prstGeom prst="rect">
            <a:avLst/>
          </a:prstGeom>
        </p:spPr>
        <p:txBody>
          <a:bodyPr/>
          <a:lstStyle>
            <a:lvl1pPr algn="ctr">
              <a:defRPr b="1">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0375FD51-383E-7023-CF18-A1096F0F2773}"/>
              </a:ext>
            </a:extLst>
          </p:cNvPr>
          <p:cNvSpPr>
            <a:spLocks noGrp="1"/>
          </p:cNvSpPr>
          <p:nvPr>
            <p:ph type="subTitle" idx="1"/>
          </p:nvPr>
        </p:nvSpPr>
        <p:spPr>
          <a:xfrm>
            <a:off x="2228241" y="3962400"/>
            <a:ext cx="5544160" cy="1752600"/>
          </a:xfrm>
          <a:prstGeom prst="rect">
            <a:avLst/>
          </a:prstGeo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Slide Number Placeholder 5">
            <a:extLst>
              <a:ext uri="{FF2B5EF4-FFF2-40B4-BE49-F238E27FC236}">
                <a16:creationId xmlns:a16="http://schemas.microsoft.com/office/drawing/2014/main" id="{9D3E071B-3191-735B-1E53-53195D771F07}"/>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Tree>
    <p:extLst>
      <p:ext uri="{BB962C8B-B14F-4D97-AF65-F5344CB8AC3E}">
        <p14:creationId xmlns:p14="http://schemas.microsoft.com/office/powerpoint/2010/main" val="16201053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Gray Title)">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F5775D9C-A163-0AE2-B1A6-0B1992510CDD}"/>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
        <p:nvSpPr>
          <p:cNvPr id="3" name="Content Placeholder 2">
            <a:extLst>
              <a:ext uri="{FF2B5EF4-FFF2-40B4-BE49-F238E27FC236}">
                <a16:creationId xmlns:a16="http://schemas.microsoft.com/office/drawing/2014/main" id="{D17EF50F-9FD6-D876-630B-1BB9772EDA08}"/>
              </a:ext>
            </a:extLst>
          </p:cNvPr>
          <p:cNvSpPr>
            <a:spLocks noGrp="1"/>
          </p:cNvSpPr>
          <p:nvPr>
            <p:ph idx="1"/>
          </p:nvPr>
        </p:nvSpPr>
        <p:spPr>
          <a:xfrm>
            <a:off x="914400" y="0"/>
            <a:ext cx="7620002" cy="6172200"/>
          </a:xfrm>
          <a:prstGeom prst="rect">
            <a:avLst/>
          </a:prstGeom>
        </p:spPr>
        <p:txBody>
          <a:bodyPr lIns="914400" tIns="914400"/>
          <a:lstStyle>
            <a:lvl1pPr marL="0" indent="0">
              <a:buNone/>
              <a:defRPr b="0">
                <a:solidFill>
                  <a:schemeClr val="accent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201076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2 (Blue Title)">
    <p:spTree>
      <p:nvGrpSpPr>
        <p:cNvPr id="1" name=""/>
        <p:cNvGrpSpPr/>
        <p:nvPr/>
      </p:nvGrpSpPr>
      <p:grpSpPr>
        <a:xfrm>
          <a:off x="0" y="0"/>
          <a:ext cx="0" cy="0"/>
          <a:chOff x="0" y="0"/>
          <a:chExt cx="0" cy="0"/>
        </a:xfrm>
      </p:grpSpPr>
      <p:sp>
        <p:nvSpPr>
          <p:cNvPr id="4" name="Content Placeholder 2"/>
          <p:cNvSpPr>
            <a:spLocks noGrp="1"/>
          </p:cNvSpPr>
          <p:nvPr>
            <p:ph idx="1"/>
          </p:nvPr>
        </p:nvSpPr>
        <p:spPr>
          <a:xfrm>
            <a:off x="914400" y="0"/>
            <a:ext cx="7620002" cy="6172200"/>
          </a:xfrm>
          <a:prstGeom prst="rect">
            <a:avLst/>
          </a:prstGeom>
        </p:spPr>
        <p:txBody>
          <a:bodyPr lIns="914400" tIns="914400"/>
          <a:lstStyle>
            <a:lvl1pPr marL="0" indent="0">
              <a:buNone/>
              <a:defRPr b="0">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5">
            <a:extLst>
              <a:ext uri="{FF2B5EF4-FFF2-40B4-BE49-F238E27FC236}">
                <a16:creationId xmlns:a16="http://schemas.microsoft.com/office/drawing/2014/main" id="{ECA9812F-1971-A6EB-3683-540A757044A4}"/>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Tree>
    <p:extLst>
      <p:ext uri="{BB962C8B-B14F-4D97-AF65-F5344CB8AC3E}">
        <p14:creationId xmlns:p14="http://schemas.microsoft.com/office/powerpoint/2010/main" val="42913838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rison (Gray Title)">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A08BA54D-6CCD-C3E8-6751-1276B8364E6C}"/>
              </a:ext>
            </a:extLst>
          </p:cNvPr>
          <p:cNvSpPr>
            <a:spLocks noGrp="1"/>
          </p:cNvSpPr>
          <p:nvPr>
            <p:ph idx="10"/>
          </p:nvPr>
        </p:nvSpPr>
        <p:spPr>
          <a:xfrm>
            <a:off x="5486400" y="0"/>
            <a:ext cx="3657600" cy="6858000"/>
          </a:xfrm>
          <a:prstGeom prst="rect">
            <a:avLst/>
          </a:prstGeom>
          <a:solidFill>
            <a:srgbClr val="E6EBF0"/>
          </a:solidFill>
        </p:spPr>
        <p:txBody>
          <a:bodyPr lIns="274320" tIns="960120" rIns="274320" bIns="731520"/>
          <a:lstStyle>
            <a:lvl1pPr marL="0" indent="0">
              <a:buNone/>
              <a:defRPr sz="2400" b="0">
                <a:solidFill>
                  <a:schemeClr val="tx1"/>
                </a:solidFill>
              </a:defRPr>
            </a:lvl1pPr>
            <a:lvl2pPr>
              <a:defRPr sz="2000">
                <a:solidFill>
                  <a:schemeClr val="tx2"/>
                </a:solidFill>
              </a:defRPr>
            </a:lvl2pPr>
            <a:lvl3pPr>
              <a:defRPr sz="1600">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p:txBody>
      </p:sp>
      <p:sp>
        <p:nvSpPr>
          <p:cNvPr id="3" name="Slide Number Placeholder 5">
            <a:extLst>
              <a:ext uri="{FF2B5EF4-FFF2-40B4-BE49-F238E27FC236}">
                <a16:creationId xmlns:a16="http://schemas.microsoft.com/office/drawing/2014/main" id="{953FC956-A879-5B22-35BA-D236C87FBE5C}"/>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
        <p:nvSpPr>
          <p:cNvPr id="5" name="Content Placeholder 2">
            <a:extLst>
              <a:ext uri="{FF2B5EF4-FFF2-40B4-BE49-F238E27FC236}">
                <a16:creationId xmlns:a16="http://schemas.microsoft.com/office/drawing/2014/main" id="{E6A410FC-F79C-D1EE-BC59-B3D7D49806A6}"/>
              </a:ext>
            </a:extLst>
          </p:cNvPr>
          <p:cNvSpPr>
            <a:spLocks noGrp="1"/>
          </p:cNvSpPr>
          <p:nvPr>
            <p:ph idx="1"/>
          </p:nvPr>
        </p:nvSpPr>
        <p:spPr>
          <a:xfrm>
            <a:off x="914400" y="0"/>
            <a:ext cx="4572000" cy="6172200"/>
          </a:xfrm>
          <a:prstGeom prst="rect">
            <a:avLst/>
          </a:prstGeom>
        </p:spPr>
        <p:txBody>
          <a:bodyPr lIns="914400" tIns="914400"/>
          <a:lstStyle>
            <a:lvl1pPr marL="0" indent="0">
              <a:buNone/>
              <a:defRPr b="0">
                <a:solidFill>
                  <a:schemeClr val="accent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14363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Blue Title)">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A08BA54D-6CCD-C3E8-6751-1276B8364E6C}"/>
              </a:ext>
            </a:extLst>
          </p:cNvPr>
          <p:cNvSpPr>
            <a:spLocks noGrp="1"/>
          </p:cNvSpPr>
          <p:nvPr>
            <p:ph idx="10"/>
          </p:nvPr>
        </p:nvSpPr>
        <p:spPr>
          <a:xfrm>
            <a:off x="5486400" y="0"/>
            <a:ext cx="3657600" cy="6858000"/>
          </a:xfrm>
          <a:prstGeom prst="rect">
            <a:avLst/>
          </a:prstGeom>
          <a:solidFill>
            <a:srgbClr val="E6EBF0"/>
          </a:solidFill>
        </p:spPr>
        <p:txBody>
          <a:bodyPr lIns="274320" tIns="960120" rIns="274320" bIns="731520"/>
          <a:lstStyle>
            <a:lvl1pPr marL="0" indent="0">
              <a:buNone/>
              <a:defRPr sz="2400" b="0">
                <a:solidFill>
                  <a:schemeClr val="accent1"/>
                </a:solidFill>
              </a:defRPr>
            </a:lvl1pPr>
            <a:lvl2pPr>
              <a:defRPr sz="2000">
                <a:solidFill>
                  <a:schemeClr val="tx2"/>
                </a:solidFill>
              </a:defRPr>
            </a:lvl2pPr>
            <a:lvl3pPr>
              <a:defRPr sz="1600">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p:txBody>
      </p:sp>
      <p:sp>
        <p:nvSpPr>
          <p:cNvPr id="3" name="Slide Number Placeholder 5">
            <a:extLst>
              <a:ext uri="{FF2B5EF4-FFF2-40B4-BE49-F238E27FC236}">
                <a16:creationId xmlns:a16="http://schemas.microsoft.com/office/drawing/2014/main" id="{7A8D8C4E-4BE2-888F-3F85-54FC3D912AF8}"/>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
        <p:nvSpPr>
          <p:cNvPr id="5" name="Content Placeholder 2">
            <a:extLst>
              <a:ext uri="{FF2B5EF4-FFF2-40B4-BE49-F238E27FC236}">
                <a16:creationId xmlns:a16="http://schemas.microsoft.com/office/drawing/2014/main" id="{173ABB5D-9742-CBF2-15A7-11E66774A8F4}"/>
              </a:ext>
            </a:extLst>
          </p:cNvPr>
          <p:cNvSpPr>
            <a:spLocks noGrp="1"/>
          </p:cNvSpPr>
          <p:nvPr>
            <p:ph idx="1"/>
          </p:nvPr>
        </p:nvSpPr>
        <p:spPr>
          <a:xfrm>
            <a:off x="914400" y="0"/>
            <a:ext cx="4572000" cy="6172200"/>
          </a:xfrm>
          <a:prstGeom prst="rect">
            <a:avLst/>
          </a:prstGeom>
        </p:spPr>
        <p:txBody>
          <a:bodyPr lIns="914400" tIns="914400"/>
          <a:lstStyle>
            <a:lvl1pPr marL="0" indent="0">
              <a:buNone/>
              <a:defRPr b="0">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93247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Caption and Gray Title">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A08BA54D-6CCD-C3E8-6751-1276B8364E6C}"/>
              </a:ext>
            </a:extLst>
          </p:cNvPr>
          <p:cNvSpPr>
            <a:spLocks noGrp="1"/>
          </p:cNvSpPr>
          <p:nvPr>
            <p:ph idx="10"/>
          </p:nvPr>
        </p:nvSpPr>
        <p:spPr>
          <a:xfrm>
            <a:off x="1600200" y="3429000"/>
            <a:ext cx="7010400" cy="2819400"/>
          </a:xfrm>
          <a:prstGeom prst="rect">
            <a:avLst/>
          </a:prstGeom>
          <a:solidFill>
            <a:srgbClr val="E6EBF0"/>
          </a:solidFill>
          <a:ln w="15875" cap="rnd">
            <a:solidFill>
              <a:schemeClr val="bg1">
                <a:lumMod val="85000"/>
                <a:alpha val="59000"/>
              </a:schemeClr>
            </a:solidFill>
            <a:round/>
          </a:ln>
          <a:effectLst>
            <a:outerShdw blurRad="50800" dist="38100" dir="2700000" algn="tl" rotWithShape="0">
              <a:prstClr val="black">
                <a:alpha val="40000"/>
              </a:prstClr>
            </a:outerShdw>
          </a:effectLst>
        </p:spPr>
        <p:txBody>
          <a:bodyPr lIns="274320" tIns="274320" rIns="274320" bIns="274320"/>
          <a:lstStyle>
            <a:lvl1pPr marL="0" indent="0">
              <a:buNone/>
              <a:defRPr sz="2400" b="0">
                <a:solidFill>
                  <a:schemeClr val="tx1"/>
                </a:solidFill>
              </a:defRPr>
            </a:lvl1pPr>
            <a:lvl2pPr>
              <a:defRPr sz="2000">
                <a:solidFill>
                  <a:schemeClr val="tx2"/>
                </a:solidFill>
              </a:defRPr>
            </a:lvl2pPr>
            <a:lvl3pPr>
              <a:defRPr sz="1600">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p:txBody>
      </p:sp>
      <p:sp>
        <p:nvSpPr>
          <p:cNvPr id="3" name="Slide Number Placeholder 5">
            <a:extLst>
              <a:ext uri="{FF2B5EF4-FFF2-40B4-BE49-F238E27FC236}">
                <a16:creationId xmlns:a16="http://schemas.microsoft.com/office/drawing/2014/main" id="{B242DC6D-47B2-4BEB-A8AA-8A0002CC16B7}"/>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
        <p:nvSpPr>
          <p:cNvPr id="5" name="Content Placeholder 2">
            <a:extLst>
              <a:ext uri="{FF2B5EF4-FFF2-40B4-BE49-F238E27FC236}">
                <a16:creationId xmlns:a16="http://schemas.microsoft.com/office/drawing/2014/main" id="{4922C3B1-E57B-52E5-9F21-33863CDB213D}"/>
              </a:ext>
            </a:extLst>
          </p:cNvPr>
          <p:cNvSpPr>
            <a:spLocks noGrp="1"/>
          </p:cNvSpPr>
          <p:nvPr>
            <p:ph idx="1"/>
          </p:nvPr>
        </p:nvSpPr>
        <p:spPr>
          <a:xfrm>
            <a:off x="914400" y="0"/>
            <a:ext cx="7696200" cy="3429000"/>
          </a:xfrm>
          <a:prstGeom prst="rect">
            <a:avLst/>
          </a:prstGeom>
        </p:spPr>
        <p:txBody>
          <a:bodyPr lIns="914400" tIns="914400"/>
          <a:lstStyle>
            <a:lvl1pPr marL="0" indent="0">
              <a:buNone/>
              <a:defRPr b="0">
                <a:solidFill>
                  <a:schemeClr val="accent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589977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Caption 2 (Blue Title)">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A3182A6B-DC34-4468-C956-97A4DC54355C}"/>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
        <p:nvSpPr>
          <p:cNvPr id="5" name="Content Placeholder 2">
            <a:extLst>
              <a:ext uri="{FF2B5EF4-FFF2-40B4-BE49-F238E27FC236}">
                <a16:creationId xmlns:a16="http://schemas.microsoft.com/office/drawing/2014/main" id="{F7AFAAF5-F226-6389-E586-DC0463600789}"/>
              </a:ext>
            </a:extLst>
          </p:cNvPr>
          <p:cNvSpPr>
            <a:spLocks noGrp="1"/>
          </p:cNvSpPr>
          <p:nvPr>
            <p:ph idx="10"/>
          </p:nvPr>
        </p:nvSpPr>
        <p:spPr>
          <a:xfrm>
            <a:off x="1600200" y="3429000"/>
            <a:ext cx="7010400" cy="2819400"/>
          </a:xfrm>
          <a:prstGeom prst="rect">
            <a:avLst/>
          </a:prstGeom>
          <a:solidFill>
            <a:srgbClr val="E6EBF0"/>
          </a:solidFill>
          <a:ln w="15875" cap="rnd">
            <a:solidFill>
              <a:schemeClr val="bg1">
                <a:lumMod val="85000"/>
                <a:alpha val="59000"/>
              </a:schemeClr>
            </a:solidFill>
            <a:round/>
          </a:ln>
          <a:effectLst>
            <a:outerShdw blurRad="50800" dist="38100" dir="2700000" algn="tl" rotWithShape="0">
              <a:prstClr val="black">
                <a:alpha val="40000"/>
              </a:prstClr>
            </a:outerShdw>
          </a:effectLst>
        </p:spPr>
        <p:txBody>
          <a:bodyPr lIns="274320" tIns="274320" rIns="274320" bIns="274320"/>
          <a:lstStyle>
            <a:lvl1pPr marL="0" indent="0">
              <a:buNone/>
              <a:defRPr sz="2400" b="0">
                <a:solidFill>
                  <a:schemeClr val="accent1"/>
                </a:solidFill>
              </a:defRPr>
            </a:lvl1pPr>
            <a:lvl2pPr>
              <a:defRPr sz="2000">
                <a:solidFill>
                  <a:schemeClr val="tx2"/>
                </a:solidFill>
              </a:defRPr>
            </a:lvl2pPr>
            <a:lvl3pPr>
              <a:defRPr sz="1600">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p:txBody>
      </p:sp>
      <p:sp>
        <p:nvSpPr>
          <p:cNvPr id="6" name="Content Placeholder 2">
            <a:extLst>
              <a:ext uri="{FF2B5EF4-FFF2-40B4-BE49-F238E27FC236}">
                <a16:creationId xmlns:a16="http://schemas.microsoft.com/office/drawing/2014/main" id="{D99807EB-47DD-8DF6-305A-C4E5A3D892EB}"/>
              </a:ext>
            </a:extLst>
          </p:cNvPr>
          <p:cNvSpPr>
            <a:spLocks noGrp="1"/>
          </p:cNvSpPr>
          <p:nvPr>
            <p:ph idx="1"/>
          </p:nvPr>
        </p:nvSpPr>
        <p:spPr>
          <a:xfrm>
            <a:off x="914400" y="0"/>
            <a:ext cx="7696200" cy="3429000"/>
          </a:xfrm>
          <a:prstGeom prst="rect">
            <a:avLst/>
          </a:prstGeom>
        </p:spPr>
        <p:txBody>
          <a:bodyPr lIns="914400" tIns="914400"/>
          <a:lstStyle>
            <a:lvl1pPr marL="0" indent="0">
              <a:buNone/>
              <a:defRPr b="0">
                <a:solidFill>
                  <a:schemeClr val="accent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84264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Caption 3 (Gray Titl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A431F1-E681-368A-8F5C-DBA97E41C335}"/>
              </a:ext>
            </a:extLst>
          </p:cNvPr>
          <p:cNvSpPr>
            <a:spLocks noGrp="1"/>
          </p:cNvSpPr>
          <p:nvPr>
            <p:ph idx="1"/>
          </p:nvPr>
        </p:nvSpPr>
        <p:spPr>
          <a:xfrm>
            <a:off x="1524000" y="990600"/>
            <a:ext cx="3352800" cy="5486400"/>
          </a:xfrm>
          <a:prstGeom prst="rect">
            <a:avLst/>
          </a:prstGeom>
        </p:spPr>
        <p:txBody>
          <a:bodyPr lIns="274320" tIns="274320" rIns="274320" bIns="274320"/>
          <a:lstStyle>
            <a:lvl1pPr marL="0" indent="0">
              <a:buNone/>
              <a:defRPr sz="2000" b="0">
                <a:solidFill>
                  <a:schemeClr val="tx1"/>
                </a:solidFill>
              </a:defRPr>
            </a:lvl1pPr>
            <a:lvl2pPr>
              <a:defRPr sz="2000">
                <a:solidFill>
                  <a:schemeClr val="tx2"/>
                </a:solidFill>
              </a:defRPr>
            </a:lvl2pPr>
            <a:lvl3pPr>
              <a:defRPr sz="1600">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p:txBody>
      </p:sp>
      <p:sp>
        <p:nvSpPr>
          <p:cNvPr id="5" name="Content Placeholder 2">
            <a:extLst>
              <a:ext uri="{FF2B5EF4-FFF2-40B4-BE49-F238E27FC236}">
                <a16:creationId xmlns:a16="http://schemas.microsoft.com/office/drawing/2014/main" id="{6AD76CDD-E83E-314F-46D6-468E51433F47}"/>
              </a:ext>
            </a:extLst>
          </p:cNvPr>
          <p:cNvSpPr>
            <a:spLocks noGrp="1"/>
          </p:cNvSpPr>
          <p:nvPr>
            <p:ph idx="10"/>
          </p:nvPr>
        </p:nvSpPr>
        <p:spPr>
          <a:xfrm>
            <a:off x="5105400" y="990601"/>
            <a:ext cx="3505200" cy="5410200"/>
          </a:xfrm>
          <a:prstGeom prst="rect">
            <a:avLst/>
          </a:prstGeom>
          <a:solidFill>
            <a:srgbClr val="E6EBF0"/>
          </a:solidFill>
          <a:ln w="15875" cap="rnd">
            <a:solidFill>
              <a:schemeClr val="bg1">
                <a:lumMod val="85000"/>
                <a:alpha val="59000"/>
              </a:schemeClr>
            </a:solidFill>
            <a:round/>
          </a:ln>
          <a:effectLst>
            <a:outerShdw blurRad="50800" dist="38100" dir="2700000" algn="tl" rotWithShape="0">
              <a:prstClr val="black">
                <a:alpha val="40000"/>
              </a:prstClr>
            </a:outerShdw>
          </a:effectLst>
        </p:spPr>
        <p:txBody>
          <a:bodyPr lIns="274320" tIns="274320" rIns="274320" bIns="274320"/>
          <a:lstStyle>
            <a:lvl1pPr marL="0" indent="0">
              <a:buNone/>
              <a:defRPr sz="2000" b="0">
                <a:solidFill>
                  <a:schemeClr val="tx1"/>
                </a:solidFill>
              </a:defRPr>
            </a:lvl1pPr>
            <a:lvl2pPr>
              <a:defRPr sz="1800">
                <a:solidFill>
                  <a:schemeClr val="tx2"/>
                </a:solidFill>
              </a:defRPr>
            </a:lvl2pPr>
            <a:lvl3pPr>
              <a:defRPr sz="1600">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p:txBody>
      </p:sp>
      <p:sp>
        <p:nvSpPr>
          <p:cNvPr id="6" name="Title 1">
            <a:extLst>
              <a:ext uri="{FF2B5EF4-FFF2-40B4-BE49-F238E27FC236}">
                <a16:creationId xmlns:a16="http://schemas.microsoft.com/office/drawing/2014/main" id="{DA4A3320-2AAB-0F80-784F-76D0C98A403E}"/>
              </a:ext>
            </a:extLst>
          </p:cNvPr>
          <p:cNvSpPr>
            <a:spLocks noGrp="1"/>
          </p:cNvSpPr>
          <p:nvPr>
            <p:ph type="title"/>
          </p:nvPr>
        </p:nvSpPr>
        <p:spPr>
          <a:xfrm>
            <a:off x="1524000" y="472282"/>
            <a:ext cx="7315200" cy="518318"/>
          </a:xfrm>
          <a:prstGeom prst="rect">
            <a:avLst/>
          </a:prstGeom>
        </p:spPr>
        <p:txBody>
          <a:bodyPr lIns="274320"/>
          <a:lstStyle>
            <a:lvl1pPr algn="l">
              <a:defRPr sz="2800" b="1">
                <a:solidFill>
                  <a:schemeClr val="tx1"/>
                </a:solidFill>
              </a:defRPr>
            </a:lvl1pPr>
          </a:lstStyle>
          <a:p>
            <a:r>
              <a:rPr lang="en-US"/>
              <a:t>Click to edit Master title style</a:t>
            </a:r>
          </a:p>
        </p:txBody>
      </p:sp>
      <p:sp>
        <p:nvSpPr>
          <p:cNvPr id="2" name="Slide Number Placeholder 5">
            <a:extLst>
              <a:ext uri="{FF2B5EF4-FFF2-40B4-BE49-F238E27FC236}">
                <a16:creationId xmlns:a16="http://schemas.microsoft.com/office/drawing/2014/main" id="{B17BDA0E-C1F9-FF52-4A21-937465BDDD7F}"/>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Tree>
    <p:extLst>
      <p:ext uri="{BB962C8B-B14F-4D97-AF65-F5344CB8AC3E}">
        <p14:creationId xmlns:p14="http://schemas.microsoft.com/office/powerpoint/2010/main" val="24826717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Caption 4 (Blue Title)">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B3CF171C-297F-4950-0C7E-D8D375822F5E}"/>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
        <p:nvSpPr>
          <p:cNvPr id="4" name="Content Placeholder 2">
            <a:extLst>
              <a:ext uri="{FF2B5EF4-FFF2-40B4-BE49-F238E27FC236}">
                <a16:creationId xmlns:a16="http://schemas.microsoft.com/office/drawing/2014/main" id="{AEB5CE23-0801-2645-C33A-9F9E19FF4648}"/>
              </a:ext>
            </a:extLst>
          </p:cNvPr>
          <p:cNvSpPr>
            <a:spLocks noGrp="1"/>
          </p:cNvSpPr>
          <p:nvPr>
            <p:ph idx="1"/>
          </p:nvPr>
        </p:nvSpPr>
        <p:spPr>
          <a:xfrm>
            <a:off x="1524000" y="990600"/>
            <a:ext cx="3352800" cy="5486400"/>
          </a:xfrm>
          <a:prstGeom prst="rect">
            <a:avLst/>
          </a:prstGeom>
        </p:spPr>
        <p:txBody>
          <a:bodyPr lIns="274320" tIns="274320" rIns="274320" bIns="274320"/>
          <a:lstStyle>
            <a:lvl1pPr marL="0" indent="0">
              <a:buNone/>
              <a:defRPr sz="2000" b="0">
                <a:solidFill>
                  <a:schemeClr val="tx1"/>
                </a:solidFill>
              </a:defRPr>
            </a:lvl1pPr>
            <a:lvl2pPr>
              <a:defRPr sz="2000">
                <a:solidFill>
                  <a:schemeClr val="tx2"/>
                </a:solidFill>
              </a:defRPr>
            </a:lvl2pPr>
            <a:lvl3pPr>
              <a:defRPr sz="1600">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F8A263E8-3DE1-FE29-FE2A-6585C0D4DCCD}"/>
              </a:ext>
            </a:extLst>
          </p:cNvPr>
          <p:cNvSpPr>
            <a:spLocks noGrp="1"/>
          </p:cNvSpPr>
          <p:nvPr>
            <p:ph idx="10"/>
          </p:nvPr>
        </p:nvSpPr>
        <p:spPr>
          <a:xfrm>
            <a:off x="5105400" y="990601"/>
            <a:ext cx="3505200" cy="5410200"/>
          </a:xfrm>
          <a:prstGeom prst="rect">
            <a:avLst/>
          </a:prstGeom>
          <a:solidFill>
            <a:srgbClr val="E6EBF0"/>
          </a:solidFill>
          <a:ln w="15875" cap="rnd">
            <a:solidFill>
              <a:schemeClr val="bg1">
                <a:lumMod val="85000"/>
                <a:alpha val="59000"/>
              </a:schemeClr>
            </a:solidFill>
            <a:round/>
          </a:ln>
          <a:effectLst>
            <a:outerShdw blurRad="50800" dist="38100" dir="2700000" algn="tl" rotWithShape="0">
              <a:prstClr val="black">
                <a:alpha val="40000"/>
              </a:prstClr>
            </a:outerShdw>
          </a:effectLst>
        </p:spPr>
        <p:txBody>
          <a:bodyPr lIns="274320" tIns="274320" rIns="274320" bIns="274320"/>
          <a:lstStyle>
            <a:lvl1pPr marL="0" indent="0">
              <a:buNone/>
              <a:defRPr sz="2000" b="0">
                <a:solidFill>
                  <a:schemeClr val="accent1"/>
                </a:solidFill>
              </a:defRPr>
            </a:lvl1pPr>
            <a:lvl2pPr>
              <a:defRPr sz="1800">
                <a:solidFill>
                  <a:schemeClr val="tx2"/>
                </a:solidFill>
              </a:defRPr>
            </a:lvl2pPr>
            <a:lvl3pPr>
              <a:defRPr sz="1600">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p:txBody>
      </p:sp>
      <p:sp>
        <p:nvSpPr>
          <p:cNvPr id="8" name="Title 1">
            <a:extLst>
              <a:ext uri="{FF2B5EF4-FFF2-40B4-BE49-F238E27FC236}">
                <a16:creationId xmlns:a16="http://schemas.microsoft.com/office/drawing/2014/main" id="{9A24D0FB-E176-3A85-94A0-3D5271A740CD}"/>
              </a:ext>
            </a:extLst>
          </p:cNvPr>
          <p:cNvSpPr>
            <a:spLocks noGrp="1"/>
          </p:cNvSpPr>
          <p:nvPr>
            <p:ph type="title"/>
          </p:nvPr>
        </p:nvSpPr>
        <p:spPr>
          <a:xfrm>
            <a:off x="1524000" y="472282"/>
            <a:ext cx="7315200" cy="518318"/>
          </a:xfrm>
          <a:prstGeom prst="rect">
            <a:avLst/>
          </a:prstGeom>
        </p:spPr>
        <p:txBody>
          <a:bodyPr lIns="274320"/>
          <a:lstStyle>
            <a:lvl1pPr algn="l">
              <a:defRPr sz="2800" b="1">
                <a:solidFill>
                  <a:schemeClr val="tx1"/>
                </a:solidFill>
              </a:defRPr>
            </a:lvl1pPr>
          </a:lstStyle>
          <a:p>
            <a:r>
              <a:rPr lang="en-US"/>
              <a:t>Click to edit Master title style</a:t>
            </a:r>
          </a:p>
        </p:txBody>
      </p:sp>
    </p:spTree>
    <p:extLst>
      <p:ext uri="{BB962C8B-B14F-4D97-AF65-F5344CB8AC3E}">
        <p14:creationId xmlns:p14="http://schemas.microsoft.com/office/powerpoint/2010/main" val="14909889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with Caption 5 (Aqua)">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72699664-72AA-34F1-784C-6E6582F03898}"/>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
        <p:nvSpPr>
          <p:cNvPr id="5" name="Content Placeholder 2">
            <a:extLst>
              <a:ext uri="{FF2B5EF4-FFF2-40B4-BE49-F238E27FC236}">
                <a16:creationId xmlns:a16="http://schemas.microsoft.com/office/drawing/2014/main" id="{A106EE49-B184-8DE1-DEB3-C9D706F2784A}"/>
              </a:ext>
            </a:extLst>
          </p:cNvPr>
          <p:cNvSpPr>
            <a:spLocks noGrp="1"/>
          </p:cNvSpPr>
          <p:nvPr>
            <p:ph idx="1"/>
          </p:nvPr>
        </p:nvSpPr>
        <p:spPr>
          <a:xfrm>
            <a:off x="1524000" y="990600"/>
            <a:ext cx="3352800" cy="5486400"/>
          </a:xfrm>
          <a:prstGeom prst="rect">
            <a:avLst/>
          </a:prstGeom>
        </p:spPr>
        <p:txBody>
          <a:bodyPr lIns="274320" tIns="274320" rIns="274320" bIns="274320"/>
          <a:lstStyle>
            <a:lvl1pPr marL="0" indent="0">
              <a:buNone/>
              <a:defRPr sz="2000" b="0">
                <a:solidFill>
                  <a:schemeClr val="tx1"/>
                </a:solidFill>
              </a:defRPr>
            </a:lvl1pPr>
            <a:lvl2pPr>
              <a:defRPr sz="2000">
                <a:solidFill>
                  <a:schemeClr val="tx2"/>
                </a:solidFill>
              </a:defRPr>
            </a:lvl2pPr>
            <a:lvl3pPr>
              <a:defRPr sz="1600">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10830282-F265-20EB-31BA-835917B411D5}"/>
              </a:ext>
            </a:extLst>
          </p:cNvPr>
          <p:cNvSpPr>
            <a:spLocks noGrp="1"/>
          </p:cNvSpPr>
          <p:nvPr>
            <p:ph idx="10"/>
          </p:nvPr>
        </p:nvSpPr>
        <p:spPr>
          <a:xfrm>
            <a:off x="5105400" y="990601"/>
            <a:ext cx="3505200" cy="5410200"/>
          </a:xfrm>
          <a:prstGeom prst="rect">
            <a:avLst/>
          </a:prstGeom>
          <a:solidFill>
            <a:schemeClr val="accent1">
              <a:lumMod val="20000"/>
              <a:lumOff val="80000"/>
            </a:schemeClr>
          </a:solidFill>
          <a:ln w="15875" cap="rnd">
            <a:solidFill>
              <a:schemeClr val="accent1">
                <a:alpha val="59000"/>
              </a:schemeClr>
            </a:solidFill>
            <a:round/>
          </a:ln>
          <a:effectLst>
            <a:outerShdw blurRad="50800" dist="38100" dir="2700000" algn="tl" rotWithShape="0">
              <a:prstClr val="black">
                <a:alpha val="40000"/>
              </a:prstClr>
            </a:outerShdw>
          </a:effectLst>
        </p:spPr>
        <p:txBody>
          <a:bodyPr lIns="274320" tIns="274320" rIns="274320" bIns="274320"/>
          <a:lstStyle>
            <a:lvl1pPr marL="0" indent="0">
              <a:buNone/>
              <a:defRPr sz="2000" b="0">
                <a:solidFill>
                  <a:schemeClr val="tx1"/>
                </a:solidFill>
              </a:defRPr>
            </a:lvl1pPr>
            <a:lvl2pPr>
              <a:defRPr sz="1800">
                <a:solidFill>
                  <a:schemeClr val="tx2"/>
                </a:solidFill>
              </a:defRPr>
            </a:lvl2pPr>
            <a:lvl3pPr>
              <a:defRPr sz="1600">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p:txBody>
      </p:sp>
      <p:sp>
        <p:nvSpPr>
          <p:cNvPr id="8" name="Title 1">
            <a:extLst>
              <a:ext uri="{FF2B5EF4-FFF2-40B4-BE49-F238E27FC236}">
                <a16:creationId xmlns:a16="http://schemas.microsoft.com/office/drawing/2014/main" id="{A52C17FD-3EC6-0937-A579-73189B204FC9}"/>
              </a:ext>
            </a:extLst>
          </p:cNvPr>
          <p:cNvSpPr>
            <a:spLocks noGrp="1"/>
          </p:cNvSpPr>
          <p:nvPr>
            <p:ph type="title"/>
          </p:nvPr>
        </p:nvSpPr>
        <p:spPr>
          <a:xfrm>
            <a:off x="1524000" y="472282"/>
            <a:ext cx="7315200" cy="518318"/>
          </a:xfrm>
          <a:prstGeom prst="rect">
            <a:avLst/>
          </a:prstGeom>
        </p:spPr>
        <p:txBody>
          <a:bodyPr lIns="274320"/>
          <a:lstStyle>
            <a:lvl1pPr algn="l">
              <a:defRPr sz="2800" b="1">
                <a:solidFill>
                  <a:schemeClr val="tx1"/>
                </a:solidFill>
              </a:defRPr>
            </a:lvl1pPr>
          </a:lstStyle>
          <a:p>
            <a:r>
              <a:rPr lang="en-US"/>
              <a:t>Click to edit Master title style</a:t>
            </a:r>
          </a:p>
        </p:txBody>
      </p:sp>
    </p:spTree>
    <p:extLst>
      <p:ext uri="{BB962C8B-B14F-4D97-AF65-F5344CB8AC3E}">
        <p14:creationId xmlns:p14="http://schemas.microsoft.com/office/powerpoint/2010/main" val="8788385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in Shape with Columns">
    <p:spTree>
      <p:nvGrpSpPr>
        <p:cNvPr id="1" name=""/>
        <p:cNvGrpSpPr/>
        <p:nvPr/>
      </p:nvGrpSpPr>
      <p:grpSpPr>
        <a:xfrm>
          <a:off x="0" y="0"/>
          <a:ext cx="0" cy="0"/>
          <a:chOff x="0" y="0"/>
          <a:chExt cx="0" cy="0"/>
        </a:xfrm>
      </p:grpSpPr>
      <p:sp>
        <p:nvSpPr>
          <p:cNvPr id="2" name="Text Placeholder 6">
            <a:extLst>
              <a:ext uri="{FF2B5EF4-FFF2-40B4-BE49-F238E27FC236}">
                <a16:creationId xmlns:a16="http://schemas.microsoft.com/office/drawing/2014/main" id="{C3ED11FE-8556-BDBD-C1A4-1DDF827CEB3F}"/>
              </a:ext>
            </a:extLst>
          </p:cNvPr>
          <p:cNvSpPr>
            <a:spLocks noGrp="1"/>
          </p:cNvSpPr>
          <p:nvPr>
            <p:ph type="body" sz="half" idx="17"/>
          </p:nvPr>
        </p:nvSpPr>
        <p:spPr>
          <a:xfrm>
            <a:off x="1638300" y="1127931"/>
            <a:ext cx="7213840" cy="2628412"/>
          </a:xfrm>
          <a:prstGeom prst="rect">
            <a:avLst/>
          </a:prstGeom>
          <a:solidFill>
            <a:schemeClr val="accent1">
              <a:lumMod val="20000"/>
              <a:lumOff val="80000"/>
            </a:schemeClr>
          </a:solidFill>
          <a:ln w="15875" cap="rnd" cmpd="sng">
            <a:solidFill>
              <a:schemeClr val="accent1"/>
            </a:solidFill>
            <a:miter lim="800000"/>
          </a:ln>
          <a:effectLst>
            <a:outerShdw blurRad="50800" dist="38100" dir="2700000" algn="tl" rotWithShape="0">
              <a:prstClr val="black">
                <a:alpha val="40000"/>
              </a:prstClr>
            </a:outerShdw>
          </a:effectLst>
        </p:spPr>
        <p:txBody>
          <a:bodyPr wrap="square" lIns="274320" tIns="274320" rIns="274320" bIns="274320" numCol="2" spcCol="548640">
            <a:spAutoFit/>
          </a:bodyPr>
          <a:lstStyle>
            <a:lvl1pPr marL="0" indent="0">
              <a:buNone/>
              <a:defRPr sz="2000">
                <a:solidFill>
                  <a:schemeClr val="tx1"/>
                </a:solidFill>
              </a:defRPr>
            </a:lvl1pPr>
            <a:lvl2pPr>
              <a:defRPr sz="1800">
                <a:solidFill>
                  <a:schemeClr val="accent2"/>
                </a:solidFill>
              </a:defRPr>
            </a:lvl2pPr>
            <a:lvl3pPr marL="914400" indent="0">
              <a:buNone/>
              <a:defRPr sz="1600">
                <a:solidFill>
                  <a:schemeClr val="accent2"/>
                </a:solidFill>
              </a:defRPr>
            </a:lvl3pPr>
          </a:lstStyle>
          <a:p>
            <a:pPr lvl="0"/>
            <a:r>
              <a:rPr lang="en-US"/>
              <a:t>Click to edit Master text styles</a:t>
            </a:r>
          </a:p>
          <a:p>
            <a:pPr lvl="1"/>
            <a:r>
              <a:rPr lang="en-US"/>
              <a:t>Second level</a:t>
            </a:r>
          </a:p>
          <a:p>
            <a:pPr lvl="2"/>
            <a:r>
              <a:rPr lang="en-US"/>
              <a:t>Third level</a:t>
            </a:r>
          </a:p>
          <a:p>
            <a:pPr lvl="2"/>
            <a:endParaRPr lang="en-US"/>
          </a:p>
          <a:p>
            <a:pPr lvl="2"/>
            <a:endParaRPr lang="en-US"/>
          </a:p>
          <a:p>
            <a:pPr lvl="2"/>
            <a:endParaRPr lang="en-US"/>
          </a:p>
          <a:p>
            <a:pPr lvl="0"/>
            <a:r>
              <a:rPr lang="en-US"/>
              <a:t>Click to edit Master text styles</a:t>
            </a:r>
          </a:p>
          <a:p>
            <a:pPr lvl="1"/>
            <a:r>
              <a:rPr lang="en-US"/>
              <a:t>Second level</a:t>
            </a:r>
          </a:p>
          <a:p>
            <a:pPr lvl="2"/>
            <a:r>
              <a:rPr lang="en-US"/>
              <a:t>Third level</a:t>
            </a:r>
          </a:p>
          <a:p>
            <a:pPr lvl="2"/>
            <a:endParaRPr lang="en-US"/>
          </a:p>
          <a:p>
            <a:pPr lvl="2"/>
            <a:endParaRPr lang="en-US"/>
          </a:p>
        </p:txBody>
      </p:sp>
      <p:sp>
        <p:nvSpPr>
          <p:cNvPr id="5" name="Text Placeholder 6">
            <a:extLst>
              <a:ext uri="{FF2B5EF4-FFF2-40B4-BE49-F238E27FC236}">
                <a16:creationId xmlns:a16="http://schemas.microsoft.com/office/drawing/2014/main" id="{FB0943CB-AB77-66FC-B5C6-9EF57AD713B2}"/>
              </a:ext>
            </a:extLst>
          </p:cNvPr>
          <p:cNvSpPr>
            <a:spLocks noGrp="1"/>
          </p:cNvSpPr>
          <p:nvPr>
            <p:ph type="body" sz="half" idx="18"/>
          </p:nvPr>
        </p:nvSpPr>
        <p:spPr>
          <a:xfrm>
            <a:off x="1638300" y="3962400"/>
            <a:ext cx="7213840" cy="2268313"/>
          </a:xfrm>
          <a:prstGeom prst="rect">
            <a:avLst/>
          </a:prstGeom>
          <a:solidFill>
            <a:srgbClr val="093C61"/>
          </a:solidFill>
          <a:ln w="15875" cap="rnd" cmpd="sng">
            <a:solidFill>
              <a:srgbClr val="093C61"/>
            </a:solidFill>
            <a:miter lim="800000"/>
          </a:ln>
          <a:effectLst>
            <a:outerShdw blurRad="50800" dist="38100" dir="2700000" algn="tl" rotWithShape="0">
              <a:prstClr val="black">
                <a:alpha val="40000"/>
              </a:prstClr>
            </a:outerShdw>
          </a:effectLst>
        </p:spPr>
        <p:txBody>
          <a:bodyPr wrap="square" lIns="274320" tIns="274320" rIns="274320" bIns="274320" numCol="3" spcCol="548640">
            <a:spAutoFit/>
          </a:bodyPr>
          <a:lstStyle>
            <a:lvl1pPr marL="0" indent="0">
              <a:buNone/>
              <a:defRPr sz="1200">
                <a:solidFill>
                  <a:schemeClr val="bg1"/>
                </a:solidFill>
              </a:defRPr>
            </a:lvl1pPr>
            <a:lvl2pPr>
              <a:defRPr sz="1200">
                <a:solidFill>
                  <a:schemeClr val="bg1"/>
                </a:solidFill>
              </a:defRPr>
            </a:lvl2pPr>
            <a:lvl3pPr marL="914400" indent="0">
              <a:buNone/>
              <a:defRPr sz="1200">
                <a:solidFill>
                  <a:schemeClr val="bg1"/>
                </a:solidFill>
              </a:defRPr>
            </a:lvl3pPr>
          </a:lstStyle>
          <a:p>
            <a:pPr lvl="0"/>
            <a:r>
              <a:rPr lang="en-US"/>
              <a:t>Click to edit Master text styles</a:t>
            </a:r>
          </a:p>
          <a:p>
            <a:pPr lvl="1"/>
            <a:r>
              <a:rPr lang="en-US"/>
              <a:t>Second level</a:t>
            </a:r>
          </a:p>
          <a:p>
            <a:pPr lvl="2"/>
            <a:r>
              <a:rPr lang="en-US"/>
              <a:t>Third level</a:t>
            </a:r>
          </a:p>
          <a:p>
            <a:pPr lvl="2"/>
            <a:endParaRPr lang="en-US"/>
          </a:p>
          <a:p>
            <a:pPr lvl="2"/>
            <a:endParaRPr lang="en-US"/>
          </a:p>
          <a:p>
            <a:pPr lvl="2"/>
            <a:endParaRPr lang="en-US"/>
          </a:p>
          <a:p>
            <a:pPr lvl="2"/>
            <a:endParaRPr lang="en-US"/>
          </a:p>
          <a:p>
            <a:pPr lvl="0"/>
            <a:r>
              <a:rPr lang="en-US"/>
              <a:t>Click to edit Master text styles</a:t>
            </a:r>
          </a:p>
          <a:p>
            <a:pPr lvl="1"/>
            <a:r>
              <a:rPr lang="en-US"/>
              <a:t>Second level</a:t>
            </a:r>
          </a:p>
          <a:p>
            <a:pPr lvl="2"/>
            <a:r>
              <a:rPr lang="en-US"/>
              <a:t>Third level</a:t>
            </a:r>
          </a:p>
          <a:p>
            <a:pPr lvl="2"/>
            <a:endParaRPr lang="en-US"/>
          </a:p>
          <a:p>
            <a:pPr lvl="2"/>
            <a:endParaRPr lang="en-US"/>
          </a:p>
          <a:p>
            <a:pPr lvl="2"/>
            <a:endParaRPr lang="en-US"/>
          </a:p>
          <a:p>
            <a:pPr lvl="2"/>
            <a:endParaRPr lang="en-US"/>
          </a:p>
          <a:p>
            <a:pPr lvl="0"/>
            <a:r>
              <a:rPr lang="en-US"/>
              <a:t>Click to edit Master text styles</a:t>
            </a:r>
          </a:p>
          <a:p>
            <a:pPr lvl="1"/>
            <a:r>
              <a:rPr lang="en-US"/>
              <a:t>Second level</a:t>
            </a:r>
          </a:p>
          <a:p>
            <a:pPr lvl="2"/>
            <a:r>
              <a:rPr lang="en-US"/>
              <a:t>Third level</a:t>
            </a:r>
          </a:p>
          <a:p>
            <a:pPr lvl="2"/>
            <a:endParaRPr lang="en-US"/>
          </a:p>
          <a:p>
            <a:pPr lvl="2"/>
            <a:endParaRPr lang="en-US"/>
          </a:p>
        </p:txBody>
      </p:sp>
      <p:sp>
        <p:nvSpPr>
          <p:cNvPr id="3" name="Slide Number Placeholder 5">
            <a:extLst>
              <a:ext uri="{FF2B5EF4-FFF2-40B4-BE49-F238E27FC236}">
                <a16:creationId xmlns:a16="http://schemas.microsoft.com/office/drawing/2014/main" id="{6FB956A1-A25D-DD57-0C23-A5E2DB94E5DB}"/>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
        <p:nvSpPr>
          <p:cNvPr id="8" name="Title 1">
            <a:extLst>
              <a:ext uri="{FF2B5EF4-FFF2-40B4-BE49-F238E27FC236}">
                <a16:creationId xmlns:a16="http://schemas.microsoft.com/office/drawing/2014/main" id="{2F52A6F6-BF09-CAD7-9F06-9654C66946F8}"/>
              </a:ext>
            </a:extLst>
          </p:cNvPr>
          <p:cNvSpPr>
            <a:spLocks noGrp="1"/>
          </p:cNvSpPr>
          <p:nvPr>
            <p:ph type="title"/>
          </p:nvPr>
        </p:nvSpPr>
        <p:spPr>
          <a:xfrm>
            <a:off x="1524000" y="472282"/>
            <a:ext cx="7315200" cy="518318"/>
          </a:xfrm>
          <a:prstGeom prst="rect">
            <a:avLst/>
          </a:prstGeom>
        </p:spPr>
        <p:txBody>
          <a:bodyPr lIns="274320"/>
          <a:lstStyle>
            <a:lvl1pPr algn="l">
              <a:defRPr sz="2800" b="1">
                <a:solidFill>
                  <a:schemeClr val="tx1"/>
                </a:solidFill>
              </a:defRPr>
            </a:lvl1pPr>
          </a:lstStyle>
          <a:p>
            <a:r>
              <a:rPr lang="en-US"/>
              <a:t>Click to edit Master title style</a:t>
            </a:r>
          </a:p>
        </p:txBody>
      </p:sp>
    </p:spTree>
    <p:extLst>
      <p:ext uri="{BB962C8B-B14F-4D97-AF65-F5344CB8AC3E}">
        <p14:creationId xmlns:p14="http://schemas.microsoft.com/office/powerpoint/2010/main" val="25031809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19" Type="http://schemas.openxmlformats.org/officeDocument/2006/relationships/theme" Target="../theme/theme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theme" Target="../theme/theme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3657600" y="0"/>
            <a:ext cx="5486400" cy="6858000"/>
          </a:xfrm>
          <a:prstGeom prst="rect">
            <a:avLst/>
          </a:prstGeom>
          <a:solidFill>
            <a:srgbClr val="E6EBF0"/>
          </a:solidFill>
          <a:ln>
            <a:noFill/>
          </a:ln>
          <a:effectLst>
            <a:outerShdw blurRad="50800" dist="50800" dir="114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19014" y="2876281"/>
            <a:ext cx="2857586" cy="1105445"/>
          </a:xfrm>
          <a:prstGeom prst="rect">
            <a:avLst/>
          </a:prstGeom>
        </p:spPr>
      </p:pic>
    </p:spTree>
    <p:extLst>
      <p:ext uri="{BB962C8B-B14F-4D97-AF65-F5344CB8AC3E}">
        <p14:creationId xmlns:p14="http://schemas.microsoft.com/office/powerpoint/2010/main" val="1807696968"/>
      </p:ext>
    </p:extLst>
  </p:cSld>
  <p:clrMap bg1="lt1" tx1="dk1" bg2="lt2" tx2="dk2" accent1="accent1" accent2="accent2" accent3="accent3" accent4="accent4" accent5="accent5" accent6="accent6" hlink="hlink" folHlink="folHlink"/>
  <p:sldLayoutIdLst>
    <p:sldLayoutId id="2147483754" r:id="rId1"/>
    <p:sldLayoutId id="2147483757"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164D7AF-E2F5-1599-41AA-3C3E7364C4D0}"/>
              </a:ext>
            </a:extLst>
          </p:cNvPr>
          <p:cNvSpPr/>
          <p:nvPr userDrawn="1"/>
        </p:nvSpPr>
        <p:spPr>
          <a:xfrm>
            <a:off x="8534402" y="6477004"/>
            <a:ext cx="533399" cy="3810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bg2"/>
              </a:solidFill>
            </a:endParaRPr>
          </a:p>
        </p:txBody>
      </p:sp>
      <p:sp>
        <p:nvSpPr>
          <p:cNvPr id="2" name="Rectangle 1">
            <a:extLst>
              <a:ext uri="{FF2B5EF4-FFF2-40B4-BE49-F238E27FC236}">
                <a16:creationId xmlns:a16="http://schemas.microsoft.com/office/drawing/2014/main" id="{BC265F66-6D17-D963-C0E8-D5570992A0F6}"/>
              </a:ext>
            </a:extLst>
          </p:cNvPr>
          <p:cNvSpPr/>
          <p:nvPr userDrawn="1"/>
        </p:nvSpPr>
        <p:spPr>
          <a:xfrm>
            <a:off x="9019630" y="6477000"/>
            <a:ext cx="124369" cy="381000"/>
          </a:xfrm>
          <a:prstGeom prst="rect">
            <a:avLst/>
          </a:prstGeom>
          <a:solidFill>
            <a:schemeClr val="tx2"/>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5" name="Footer Placeholder 4"/>
          <p:cNvSpPr>
            <a:spLocks noGrp="1"/>
          </p:cNvSpPr>
          <p:nvPr>
            <p:ph type="ftr" sz="quarter" idx="3"/>
          </p:nvPr>
        </p:nvSpPr>
        <p:spPr>
          <a:xfrm>
            <a:off x="2743200" y="6553200"/>
            <a:ext cx="4038600" cy="22860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cxnSp>
        <p:nvCxnSpPr>
          <p:cNvPr id="7" name="Straight Connector 6"/>
          <p:cNvCxnSpPr/>
          <p:nvPr userDrawn="1"/>
        </p:nvCxnSpPr>
        <p:spPr>
          <a:xfrm>
            <a:off x="76200" y="6477000"/>
            <a:ext cx="59436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2194560" y="6477004"/>
            <a:ext cx="6858000" cy="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838200" y="6248400"/>
            <a:ext cx="1181868" cy="457200"/>
          </a:xfrm>
          <a:prstGeom prst="rect">
            <a:avLst/>
          </a:prstGeom>
        </p:spPr>
      </p:pic>
      <p:sp>
        <p:nvSpPr>
          <p:cNvPr id="9" name="TextBox 8"/>
          <p:cNvSpPr txBox="1"/>
          <p:nvPr userDrawn="1"/>
        </p:nvSpPr>
        <p:spPr>
          <a:xfrm>
            <a:off x="-38868" y="6553200"/>
            <a:ext cx="1181868" cy="230832"/>
          </a:xfrm>
          <a:prstGeom prst="rect">
            <a:avLst/>
          </a:prstGeom>
          <a:noFill/>
        </p:spPr>
        <p:txBody>
          <a:bodyPr wrap="square" rtlCol="0">
            <a:spAutoFit/>
          </a:bodyPr>
          <a:lstStyle/>
          <a:p>
            <a:r>
              <a:rPr lang="en-US" sz="900" b="1">
                <a:solidFill>
                  <a:schemeClr val="tx1"/>
                </a:solidFill>
              </a:rPr>
              <a:t>PUBLIC</a:t>
            </a:r>
          </a:p>
        </p:txBody>
      </p:sp>
      <p:sp>
        <p:nvSpPr>
          <p:cNvPr id="6" name="Slide Number Placeholder 5">
            <a:extLst>
              <a:ext uri="{FF2B5EF4-FFF2-40B4-BE49-F238E27FC236}">
                <a16:creationId xmlns:a16="http://schemas.microsoft.com/office/drawing/2014/main" id="{CF415D4E-E4EE-28DF-8C01-159908B931D3}"/>
              </a:ext>
            </a:extLst>
          </p:cNvPr>
          <p:cNvSpPr>
            <a:spLocks noGrp="1"/>
          </p:cNvSpPr>
          <p:nvPr>
            <p:ph type="sldNum" sz="quarter" idx="4"/>
          </p:nvPr>
        </p:nvSpPr>
        <p:spPr>
          <a:xfrm>
            <a:off x="8534402" y="6561138"/>
            <a:ext cx="485231" cy="220662"/>
          </a:xfrm>
          <a:prstGeom prst="rect">
            <a:avLst/>
          </a:prstGeom>
        </p:spPr>
        <p:txBody>
          <a:bodyPr vert="horz" lIns="91440" tIns="45720" rIns="91440" bIns="45720" rtlCol="0" anchor="ctr"/>
          <a:lstStyle>
            <a:lvl1pPr algn="ctr">
              <a:defRPr sz="1200">
                <a:solidFill>
                  <a:schemeClr val="accent2"/>
                </a:solidFill>
              </a:defRPr>
            </a:lvl1pPr>
          </a:lstStyle>
          <a:p>
            <a:fld id="{1D93BD3E-1E9A-4970-A6F7-E7AC52762E0C}" type="slidenum">
              <a:rPr lang="en-US" smtClean="0"/>
              <a:pPr/>
              <a:t>‹#›</a:t>
            </a:fld>
            <a:endParaRPr lang="en-US"/>
          </a:p>
        </p:txBody>
      </p:sp>
    </p:spTree>
    <p:extLst>
      <p:ext uri="{BB962C8B-B14F-4D97-AF65-F5344CB8AC3E}">
        <p14:creationId xmlns:p14="http://schemas.microsoft.com/office/powerpoint/2010/main" val="2409641601"/>
      </p:ext>
    </p:extLst>
  </p:cSld>
  <p:clrMap bg1="lt1" tx1="dk1" bg2="lt2" tx2="dk2" accent1="accent1" accent2="accent2" accent3="accent3" accent4="accent4" accent5="accent5" accent6="accent6" hlink="hlink" folHlink="folHlink"/>
  <p:sldLayoutIdLst>
    <p:sldLayoutId id="2147483664" r:id="rId1"/>
    <p:sldLayoutId id="2147483736" r:id="rId2"/>
    <p:sldLayoutId id="2147483665" r:id="rId3"/>
    <p:sldLayoutId id="2147483738" r:id="rId4"/>
    <p:sldLayoutId id="2147483713" r:id="rId5"/>
    <p:sldLayoutId id="2147483714" r:id="rId6"/>
    <p:sldLayoutId id="2147483715" r:id="rId7"/>
    <p:sldLayoutId id="2147483716" r:id="rId8"/>
    <p:sldLayoutId id="2147483755" r:id="rId9"/>
    <p:sldLayoutId id="2147483756" r:id="rId10"/>
    <p:sldLayoutId id="2147483717" r:id="rId11"/>
    <p:sldLayoutId id="2147483718" r:id="rId12"/>
    <p:sldLayoutId id="2147483719" r:id="rId13"/>
    <p:sldLayoutId id="2147483720" r:id="rId14"/>
    <p:sldLayoutId id="2147483666" r:id="rId15"/>
    <p:sldLayoutId id="2147483722" r:id="rId16"/>
    <p:sldLayoutId id="2147483737" r:id="rId17"/>
    <p:sldLayoutId id="2147483721" r:id="rId18"/>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7" name="Straight Connector 6"/>
          <p:cNvCxnSpPr/>
          <p:nvPr userDrawn="1"/>
        </p:nvCxnSpPr>
        <p:spPr>
          <a:xfrm flipH="1">
            <a:off x="914402" y="5"/>
            <a:ext cx="1" cy="4952999"/>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323466" y="5257800"/>
            <a:ext cx="1181868" cy="457200"/>
          </a:xfrm>
          <a:prstGeom prst="rect">
            <a:avLst/>
          </a:prstGeom>
        </p:spPr>
      </p:pic>
      <p:cxnSp>
        <p:nvCxnSpPr>
          <p:cNvPr id="12" name="Straight Connector 11"/>
          <p:cNvCxnSpPr>
            <a:cxnSpLocks/>
          </p:cNvCxnSpPr>
          <p:nvPr userDrawn="1"/>
        </p:nvCxnSpPr>
        <p:spPr>
          <a:xfrm flipH="1">
            <a:off x="914400" y="6019800"/>
            <a:ext cx="3" cy="4572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E627B9B1-E043-8DC1-3EC7-0618B8D4608F}"/>
              </a:ext>
            </a:extLst>
          </p:cNvPr>
          <p:cNvSpPr/>
          <p:nvPr userDrawn="1"/>
        </p:nvSpPr>
        <p:spPr>
          <a:xfrm>
            <a:off x="8534402" y="6477004"/>
            <a:ext cx="533399" cy="3810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bg2"/>
              </a:solidFill>
            </a:endParaRPr>
          </a:p>
        </p:txBody>
      </p:sp>
      <p:sp>
        <p:nvSpPr>
          <p:cNvPr id="3" name="Rectangle 2">
            <a:extLst>
              <a:ext uri="{FF2B5EF4-FFF2-40B4-BE49-F238E27FC236}">
                <a16:creationId xmlns:a16="http://schemas.microsoft.com/office/drawing/2014/main" id="{B60C3A2F-8F20-B658-C764-43B7B4E03C14}"/>
              </a:ext>
            </a:extLst>
          </p:cNvPr>
          <p:cNvSpPr/>
          <p:nvPr userDrawn="1"/>
        </p:nvSpPr>
        <p:spPr>
          <a:xfrm>
            <a:off x="9019630" y="6477000"/>
            <a:ext cx="124369" cy="381000"/>
          </a:xfrm>
          <a:prstGeom prst="rect">
            <a:avLst/>
          </a:prstGeom>
          <a:solidFill>
            <a:schemeClr val="tx2"/>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4" name="Footer Placeholder 4">
            <a:extLst>
              <a:ext uri="{FF2B5EF4-FFF2-40B4-BE49-F238E27FC236}">
                <a16:creationId xmlns:a16="http://schemas.microsoft.com/office/drawing/2014/main" id="{DEB88D08-DDEE-00ED-73FF-063414CEEA2E}"/>
              </a:ext>
            </a:extLst>
          </p:cNvPr>
          <p:cNvSpPr>
            <a:spLocks noGrp="1"/>
          </p:cNvSpPr>
          <p:nvPr>
            <p:ph type="ftr" sz="quarter" idx="3"/>
          </p:nvPr>
        </p:nvSpPr>
        <p:spPr>
          <a:xfrm>
            <a:off x="2743200" y="6553200"/>
            <a:ext cx="4038600" cy="22860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cxnSp>
        <p:nvCxnSpPr>
          <p:cNvPr id="5" name="Straight Connector 4">
            <a:extLst>
              <a:ext uri="{FF2B5EF4-FFF2-40B4-BE49-F238E27FC236}">
                <a16:creationId xmlns:a16="http://schemas.microsoft.com/office/drawing/2014/main" id="{8AB031E7-226A-613D-9699-D5B9B138274C}"/>
              </a:ext>
            </a:extLst>
          </p:cNvPr>
          <p:cNvCxnSpPr>
            <a:cxnSpLocks/>
          </p:cNvCxnSpPr>
          <p:nvPr userDrawn="1"/>
        </p:nvCxnSpPr>
        <p:spPr>
          <a:xfrm>
            <a:off x="914402" y="6477005"/>
            <a:ext cx="8138158"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4A18A6C-1485-2DE6-42D7-00D0F66FEAE0}"/>
              </a:ext>
            </a:extLst>
          </p:cNvPr>
          <p:cNvSpPr txBox="1"/>
          <p:nvPr userDrawn="1"/>
        </p:nvSpPr>
        <p:spPr>
          <a:xfrm>
            <a:off x="838200" y="6553200"/>
            <a:ext cx="935921" cy="246221"/>
          </a:xfrm>
          <a:prstGeom prst="rect">
            <a:avLst/>
          </a:prstGeom>
          <a:noFill/>
        </p:spPr>
        <p:txBody>
          <a:bodyPr wrap="square" rtlCol="0">
            <a:spAutoFit/>
          </a:bodyPr>
          <a:lstStyle/>
          <a:p>
            <a:r>
              <a:rPr lang="en-US" sz="1000" b="1">
                <a:solidFill>
                  <a:schemeClr val="tx1"/>
                </a:solidFill>
              </a:rPr>
              <a:t>INTERNAL</a:t>
            </a:r>
          </a:p>
        </p:txBody>
      </p:sp>
    </p:spTree>
    <p:extLst>
      <p:ext uri="{BB962C8B-B14F-4D97-AF65-F5344CB8AC3E}">
        <p14:creationId xmlns:p14="http://schemas.microsoft.com/office/powerpoint/2010/main" val="4111403576"/>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www.ercot.com/files/docs/2026/02/18/RTCBTF-20260218-RUC-AS-Deployment-Factors.pptx" TargetMode="External"/><Relationship Id="rId2" Type="http://schemas.openxmlformats.org/officeDocument/2006/relationships/hyperlink" Target="https://www.ercot.com/files/docs/2025/11/13/RTCBTF-20251112-RUC-AS-Deployment-Factors-REVISED.pptx" TargetMode="Externa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896AC7B-343D-C2D2-D136-88D0521DB8CC}"/>
              </a:ext>
            </a:extLst>
          </p:cNvPr>
          <p:cNvSpPr>
            <a:spLocks noGrp="1"/>
          </p:cNvSpPr>
          <p:nvPr>
            <p:ph type="body" sz="quarter" idx="3"/>
          </p:nvPr>
        </p:nvSpPr>
        <p:spPr>
          <a:xfrm>
            <a:off x="3660214" y="4837176"/>
            <a:ext cx="4465283" cy="649224"/>
          </a:xfrm>
        </p:spPr>
        <p:txBody>
          <a:bodyPr/>
          <a:lstStyle/>
          <a:p>
            <a:r>
              <a:rPr lang="en-US" dirty="0"/>
              <a:t>WMWG</a:t>
            </a:r>
          </a:p>
          <a:p>
            <a:r>
              <a:rPr lang="en-US" dirty="0"/>
              <a:t>September 25, 2026</a:t>
            </a:r>
          </a:p>
        </p:txBody>
      </p:sp>
      <p:sp>
        <p:nvSpPr>
          <p:cNvPr id="3" name="Text Placeholder 2">
            <a:extLst>
              <a:ext uri="{FF2B5EF4-FFF2-40B4-BE49-F238E27FC236}">
                <a16:creationId xmlns:a16="http://schemas.microsoft.com/office/drawing/2014/main" id="{542C3C63-D111-285B-A640-25DA09DC5A8E}"/>
              </a:ext>
            </a:extLst>
          </p:cNvPr>
          <p:cNvSpPr>
            <a:spLocks noGrp="1"/>
          </p:cNvSpPr>
          <p:nvPr>
            <p:ph type="body" sz="quarter" idx="10"/>
          </p:nvPr>
        </p:nvSpPr>
        <p:spPr>
          <a:xfrm>
            <a:off x="3660214" y="4126391"/>
            <a:ext cx="4465283" cy="468913"/>
          </a:xfrm>
        </p:spPr>
        <p:txBody>
          <a:bodyPr/>
          <a:lstStyle/>
          <a:p>
            <a:r>
              <a:rPr lang="en-US" dirty="0"/>
              <a:t>Balancing Operations Planning Staff</a:t>
            </a:r>
          </a:p>
        </p:txBody>
      </p:sp>
      <p:sp>
        <p:nvSpPr>
          <p:cNvPr id="5" name="Text Placeholder 4">
            <a:extLst>
              <a:ext uri="{FF2B5EF4-FFF2-40B4-BE49-F238E27FC236}">
                <a16:creationId xmlns:a16="http://schemas.microsoft.com/office/drawing/2014/main" id="{B357E67D-9958-25E3-FE2A-CF1751D9FABE}"/>
              </a:ext>
            </a:extLst>
          </p:cNvPr>
          <p:cNvSpPr>
            <a:spLocks noGrp="1"/>
          </p:cNvSpPr>
          <p:nvPr>
            <p:ph type="body" sz="quarter" idx="11"/>
          </p:nvPr>
        </p:nvSpPr>
        <p:spPr>
          <a:xfrm>
            <a:off x="3624072" y="1271215"/>
            <a:ext cx="5519928" cy="2304288"/>
          </a:xfrm>
        </p:spPr>
        <p:txBody>
          <a:bodyPr/>
          <a:lstStyle/>
          <a:p>
            <a:endParaRPr lang="en-US" dirty="0"/>
          </a:p>
          <a:p>
            <a:r>
              <a:rPr lang="en-US" dirty="0"/>
              <a:t>RUC Ancillary Service Deployment Factors (ASDFs) for Fall</a:t>
            </a:r>
          </a:p>
        </p:txBody>
      </p:sp>
    </p:spTree>
    <p:extLst>
      <p:ext uri="{BB962C8B-B14F-4D97-AF65-F5344CB8AC3E}">
        <p14:creationId xmlns:p14="http://schemas.microsoft.com/office/powerpoint/2010/main" val="1850676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EDFB2-1771-8660-B0CB-A6E639A239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242318-2B1A-75C8-0CA3-83879092C4A6}"/>
              </a:ext>
            </a:extLst>
          </p:cNvPr>
          <p:cNvSpPr>
            <a:spLocks noGrp="1"/>
          </p:cNvSpPr>
          <p:nvPr>
            <p:ph type="title"/>
          </p:nvPr>
        </p:nvSpPr>
        <p:spPr/>
        <p:txBody>
          <a:bodyPr/>
          <a:lstStyle/>
          <a:p>
            <a:r>
              <a:rPr lang="en-US" dirty="0"/>
              <a:t>Summary of Fall ASDFs</a:t>
            </a:r>
          </a:p>
        </p:txBody>
      </p:sp>
      <p:sp>
        <p:nvSpPr>
          <p:cNvPr id="3" name="Content Placeholder 2">
            <a:extLst>
              <a:ext uri="{FF2B5EF4-FFF2-40B4-BE49-F238E27FC236}">
                <a16:creationId xmlns:a16="http://schemas.microsoft.com/office/drawing/2014/main" id="{871F5193-7A5F-DDA4-4B0A-7E861F3B9558}"/>
              </a:ext>
            </a:extLst>
          </p:cNvPr>
          <p:cNvSpPr>
            <a:spLocks noGrp="1"/>
          </p:cNvSpPr>
          <p:nvPr>
            <p:ph idx="1"/>
          </p:nvPr>
        </p:nvSpPr>
        <p:spPr>
          <a:xfrm>
            <a:off x="304800" y="762001"/>
            <a:ext cx="3676583" cy="5280822"/>
          </a:xfrm>
        </p:spPr>
        <p:txBody>
          <a:bodyPr/>
          <a:lstStyle/>
          <a:p>
            <a:r>
              <a:rPr lang="en-US" sz="1600" dirty="0">
                <a:solidFill>
                  <a:schemeClr val="tx2"/>
                </a:solidFill>
              </a:rPr>
              <a:t>ERCOT will continue applying the winter/spring/summer ASDF methodology to determine fall ASDFs. This includes: </a:t>
            </a:r>
          </a:p>
          <a:p>
            <a:pPr lvl="1"/>
            <a:r>
              <a:rPr lang="en-US" sz="1400" dirty="0">
                <a:solidFill>
                  <a:schemeClr val="tx2"/>
                </a:solidFill>
              </a:rPr>
              <a:t>Regulation Up and Regulation Down based on 75th percentile of the historical deployment of each service in the last two years, rounded to the nearest 5%. </a:t>
            </a:r>
            <a:r>
              <a:rPr lang="en-US" sz="1400" i="1" dirty="0">
                <a:solidFill>
                  <a:schemeClr val="tx2"/>
                </a:solidFill>
              </a:rPr>
              <a:t>(Next Slide)</a:t>
            </a:r>
          </a:p>
          <a:p>
            <a:pPr lvl="1"/>
            <a:r>
              <a:rPr lang="en-US" sz="1400" dirty="0">
                <a:solidFill>
                  <a:schemeClr val="tx2"/>
                </a:solidFill>
              </a:rPr>
              <a:t>RRS-PFR and RRS-FFR set to zero for all hours.</a:t>
            </a:r>
          </a:p>
          <a:p>
            <a:pPr lvl="1"/>
            <a:r>
              <a:rPr lang="en-US" sz="1400" dirty="0">
                <a:solidFill>
                  <a:schemeClr val="tx2"/>
                </a:solidFill>
              </a:rPr>
              <a:t>Non-Spin based on 90</a:t>
            </a:r>
            <a:r>
              <a:rPr lang="en-US" sz="1400" baseline="30000" dirty="0">
                <a:solidFill>
                  <a:schemeClr val="tx2"/>
                </a:solidFill>
              </a:rPr>
              <a:t>th</a:t>
            </a:r>
            <a:r>
              <a:rPr lang="en-US" sz="1400" dirty="0">
                <a:solidFill>
                  <a:schemeClr val="tx2"/>
                </a:solidFill>
              </a:rPr>
              <a:t> percentile value of the historical deployment of the service in the last year, rounded to the nearest 5%.</a:t>
            </a:r>
          </a:p>
          <a:p>
            <a:pPr lvl="1"/>
            <a:r>
              <a:rPr lang="en-US" sz="1400" dirty="0">
                <a:solidFill>
                  <a:schemeClr val="tx2"/>
                </a:solidFill>
              </a:rPr>
              <a:t>ECRS from Non-Spin ASDFs scaled down by 75%.</a:t>
            </a:r>
          </a:p>
        </p:txBody>
      </p:sp>
      <p:sp>
        <p:nvSpPr>
          <p:cNvPr id="4" name="Slide Number Placeholder 3">
            <a:extLst>
              <a:ext uri="{FF2B5EF4-FFF2-40B4-BE49-F238E27FC236}">
                <a16:creationId xmlns:a16="http://schemas.microsoft.com/office/drawing/2014/main" id="{89153E0E-7C24-BE0A-ACF2-0829134A270E}"/>
              </a:ext>
            </a:extLst>
          </p:cNvPr>
          <p:cNvSpPr>
            <a:spLocks noGrp="1"/>
          </p:cNvSpPr>
          <p:nvPr>
            <p:ph type="sldNum" sz="quarter" idx="4"/>
          </p:nvPr>
        </p:nvSpPr>
        <p:spPr/>
        <p:txBody>
          <a:bodyPr/>
          <a:lstStyle/>
          <a:p>
            <a:fld id="{1D93BD3E-1E9A-4970-A6F7-E7AC52762E0C}" type="slidenum">
              <a:rPr lang="en-US" smtClean="0"/>
              <a:pPr/>
              <a:t>2</a:t>
            </a:fld>
            <a:endParaRPr lang="en-US"/>
          </a:p>
        </p:txBody>
      </p:sp>
      <p:graphicFrame>
        <p:nvGraphicFramePr>
          <p:cNvPr id="6" name="Chart 5">
            <a:extLst>
              <a:ext uri="{FF2B5EF4-FFF2-40B4-BE49-F238E27FC236}">
                <a16:creationId xmlns:a16="http://schemas.microsoft.com/office/drawing/2014/main" id="{77E644F8-8264-DB86-0DEE-B0057352FA19}"/>
              </a:ext>
            </a:extLst>
          </p:cNvPr>
          <p:cNvGraphicFramePr>
            <a:graphicFrameLocks/>
          </p:cNvGraphicFramePr>
          <p:nvPr>
            <p:extLst>
              <p:ext uri="{D42A27DB-BD31-4B8C-83A1-F6EECF244321}">
                <p14:modId xmlns:p14="http://schemas.microsoft.com/office/powerpoint/2010/main" val="2081851331"/>
              </p:ext>
            </p:extLst>
          </p:nvPr>
        </p:nvGraphicFramePr>
        <p:xfrm>
          <a:off x="3903265" y="1542326"/>
          <a:ext cx="4873752" cy="377334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72599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9E346-CAD7-27E6-D293-5BF4E9814C9E}"/>
            </a:ext>
          </a:extLst>
        </p:cNvPr>
        <p:cNvGrpSpPr/>
        <p:nvPr/>
      </p:nvGrpSpPr>
      <p:grpSpPr>
        <a:xfrm>
          <a:off x="0" y="0"/>
          <a:ext cx="0" cy="0"/>
          <a:chOff x="0" y="0"/>
          <a:chExt cx="0" cy="0"/>
        </a:xfrm>
      </p:grpSpPr>
      <p:sp>
        <p:nvSpPr>
          <p:cNvPr id="6" name="Content Placeholder 2">
            <a:extLst>
              <a:ext uri="{FF2B5EF4-FFF2-40B4-BE49-F238E27FC236}">
                <a16:creationId xmlns:a16="http://schemas.microsoft.com/office/drawing/2014/main" id="{20982945-9866-81BC-FBC2-AB6F28DE5DD1}"/>
              </a:ext>
            </a:extLst>
          </p:cNvPr>
          <p:cNvSpPr txBox="1">
            <a:spLocks/>
          </p:cNvSpPr>
          <p:nvPr/>
        </p:nvSpPr>
        <p:spPr>
          <a:xfrm>
            <a:off x="304800" y="762000"/>
            <a:ext cx="8534400" cy="5852318"/>
          </a:xfrm>
          <a:prstGeom prst="rect">
            <a:avLst/>
          </a:prstGeom>
        </p:spPr>
        <p:txBody>
          <a:bodyPr lIns="91440" tIns="45720" rIns="91440" bIns="45720" anchor="t"/>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pPr>
            <a:endParaRPr lang="en-US" sz="1400" dirty="0">
              <a:solidFill>
                <a:schemeClr val="tx2"/>
              </a:solidFill>
            </a:endParaRPr>
          </a:p>
        </p:txBody>
      </p:sp>
      <p:sp>
        <p:nvSpPr>
          <p:cNvPr id="4" name="Title 3">
            <a:extLst>
              <a:ext uri="{FF2B5EF4-FFF2-40B4-BE49-F238E27FC236}">
                <a16:creationId xmlns:a16="http://schemas.microsoft.com/office/drawing/2014/main" id="{79398E90-6A22-C408-1893-267CE6279A19}"/>
              </a:ext>
            </a:extLst>
          </p:cNvPr>
          <p:cNvSpPr>
            <a:spLocks noGrp="1"/>
          </p:cNvSpPr>
          <p:nvPr>
            <p:ph type="title"/>
          </p:nvPr>
        </p:nvSpPr>
        <p:spPr/>
        <p:txBody>
          <a:bodyPr/>
          <a:lstStyle/>
          <a:p>
            <a:r>
              <a:rPr lang="en-US" dirty="0"/>
              <a:t>AS Deployment Factors For Regulation Service</a:t>
            </a:r>
          </a:p>
        </p:txBody>
      </p:sp>
      <p:sp>
        <p:nvSpPr>
          <p:cNvPr id="3" name="Slide Number Placeholder 2">
            <a:extLst>
              <a:ext uri="{FF2B5EF4-FFF2-40B4-BE49-F238E27FC236}">
                <a16:creationId xmlns:a16="http://schemas.microsoft.com/office/drawing/2014/main" id="{B2946FAC-19D1-A142-FB9B-B5EF4EDCC50D}"/>
              </a:ext>
            </a:extLst>
          </p:cNvPr>
          <p:cNvSpPr>
            <a:spLocks noGrp="1"/>
          </p:cNvSpPr>
          <p:nvPr>
            <p:ph type="sldNum" sz="quarter" idx="4"/>
          </p:nvPr>
        </p:nvSpPr>
        <p:spPr/>
        <p:txBody>
          <a:bodyPr/>
          <a:lstStyle/>
          <a:p>
            <a:fld id="{1D93BD3E-1E9A-4970-A6F7-E7AC52762E0C}" type="slidenum">
              <a:rPr lang="en-US" smtClean="0"/>
              <a:pPr/>
              <a:t>3</a:t>
            </a:fld>
            <a:endParaRPr lang="en-US"/>
          </a:p>
        </p:txBody>
      </p:sp>
      <p:pic>
        <p:nvPicPr>
          <p:cNvPr id="9" name="Picture 8">
            <a:extLst>
              <a:ext uri="{FF2B5EF4-FFF2-40B4-BE49-F238E27FC236}">
                <a16:creationId xmlns:a16="http://schemas.microsoft.com/office/drawing/2014/main" id="{CF9CED56-BF44-81F0-28D0-8EC58CB63D0B}"/>
              </a:ext>
            </a:extLst>
          </p:cNvPr>
          <p:cNvPicPr>
            <a:picLocks noChangeAspect="1"/>
          </p:cNvPicPr>
          <p:nvPr/>
        </p:nvPicPr>
        <p:blipFill>
          <a:blip r:embed="rId2"/>
          <a:stretch>
            <a:fillRect/>
          </a:stretch>
        </p:blipFill>
        <p:spPr>
          <a:xfrm>
            <a:off x="442201" y="1056420"/>
            <a:ext cx="4078419" cy="4172175"/>
          </a:xfrm>
          <a:prstGeom prst="rect">
            <a:avLst/>
          </a:prstGeom>
        </p:spPr>
      </p:pic>
      <p:pic>
        <p:nvPicPr>
          <p:cNvPr id="10" name="Picture 9">
            <a:extLst>
              <a:ext uri="{FF2B5EF4-FFF2-40B4-BE49-F238E27FC236}">
                <a16:creationId xmlns:a16="http://schemas.microsoft.com/office/drawing/2014/main" id="{68DC1806-61FB-37C1-5ADB-B4D5505C8A98}"/>
              </a:ext>
            </a:extLst>
          </p:cNvPr>
          <p:cNvPicPr>
            <a:picLocks noChangeAspect="1"/>
          </p:cNvPicPr>
          <p:nvPr/>
        </p:nvPicPr>
        <p:blipFill>
          <a:blip r:embed="rId3"/>
          <a:stretch>
            <a:fillRect/>
          </a:stretch>
        </p:blipFill>
        <p:spPr>
          <a:xfrm>
            <a:off x="4763236" y="1056420"/>
            <a:ext cx="4075964" cy="4169664"/>
          </a:xfrm>
          <a:prstGeom prst="rect">
            <a:avLst/>
          </a:prstGeom>
        </p:spPr>
      </p:pic>
      <p:sp>
        <p:nvSpPr>
          <p:cNvPr id="2" name="Rectangle 1">
            <a:extLst>
              <a:ext uri="{FF2B5EF4-FFF2-40B4-BE49-F238E27FC236}">
                <a16:creationId xmlns:a16="http://schemas.microsoft.com/office/drawing/2014/main" id="{BFF53499-CF32-AA22-1A8B-5B01944BF12B}"/>
              </a:ext>
            </a:extLst>
          </p:cNvPr>
          <p:cNvSpPr/>
          <p:nvPr/>
        </p:nvSpPr>
        <p:spPr>
          <a:xfrm>
            <a:off x="3554857" y="1219200"/>
            <a:ext cx="667821" cy="4006884"/>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83AA499-7BC5-231F-74C5-9351653ED30C}"/>
              </a:ext>
            </a:extLst>
          </p:cNvPr>
          <p:cNvSpPr/>
          <p:nvPr/>
        </p:nvSpPr>
        <p:spPr>
          <a:xfrm>
            <a:off x="7849456" y="1219200"/>
            <a:ext cx="684945" cy="4006884"/>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6087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343B21-8CEB-BD82-6A60-358752116845}"/>
              </a:ext>
            </a:extLst>
          </p:cNvPr>
          <p:cNvSpPr>
            <a:spLocks noGrp="1"/>
          </p:cNvSpPr>
          <p:nvPr>
            <p:ph type="ctrTitle"/>
          </p:nvPr>
        </p:nvSpPr>
        <p:spPr/>
        <p:txBody>
          <a:bodyPr/>
          <a:lstStyle/>
          <a:p>
            <a:r>
              <a:rPr lang="en-US"/>
              <a:t>Appendix</a:t>
            </a:r>
          </a:p>
        </p:txBody>
      </p:sp>
      <p:sp>
        <p:nvSpPr>
          <p:cNvPr id="4" name="Slide Number Placeholder 3">
            <a:extLst>
              <a:ext uri="{FF2B5EF4-FFF2-40B4-BE49-F238E27FC236}">
                <a16:creationId xmlns:a16="http://schemas.microsoft.com/office/drawing/2014/main" id="{087019C8-830B-C205-6987-FF605CBB823F}"/>
              </a:ext>
            </a:extLst>
          </p:cNvPr>
          <p:cNvSpPr>
            <a:spLocks noGrp="1"/>
          </p:cNvSpPr>
          <p:nvPr>
            <p:ph type="sldNum" sz="quarter" idx="4"/>
          </p:nvPr>
        </p:nvSpPr>
        <p:spPr/>
        <p:txBody>
          <a:bodyPr/>
          <a:lstStyle/>
          <a:p>
            <a:fld id="{1D93BD3E-1E9A-4970-A6F7-E7AC52762E0C}" type="slidenum">
              <a:rPr lang="en-US" smtClean="0"/>
              <a:pPr/>
              <a:t>4</a:t>
            </a:fld>
            <a:endParaRPr lang="en-US"/>
          </a:p>
        </p:txBody>
      </p:sp>
    </p:spTree>
    <p:extLst>
      <p:ext uri="{BB962C8B-B14F-4D97-AF65-F5344CB8AC3E}">
        <p14:creationId xmlns:p14="http://schemas.microsoft.com/office/powerpoint/2010/main" val="1923426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B94B2-800B-95AF-2B45-EFB427C3EB7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E7F804E-1D56-1578-CF5C-DCCD912F5F85}"/>
              </a:ext>
            </a:extLst>
          </p:cNvPr>
          <p:cNvSpPr>
            <a:spLocks noGrp="1"/>
          </p:cNvSpPr>
          <p:nvPr>
            <p:ph type="title"/>
          </p:nvPr>
        </p:nvSpPr>
        <p:spPr/>
        <p:txBody>
          <a:bodyPr lIns="91440" tIns="45720" rIns="91440" bIns="45720" anchor="t"/>
          <a:lstStyle/>
          <a:p>
            <a:r>
              <a:rPr lang="en-US" dirty="0"/>
              <a:t>Reference Material</a:t>
            </a:r>
          </a:p>
        </p:txBody>
      </p:sp>
      <p:sp>
        <p:nvSpPr>
          <p:cNvPr id="4" name="Slide Number Placeholder 3">
            <a:extLst>
              <a:ext uri="{FF2B5EF4-FFF2-40B4-BE49-F238E27FC236}">
                <a16:creationId xmlns:a16="http://schemas.microsoft.com/office/drawing/2014/main" id="{E1A6D627-47C3-AAFD-A14E-86A9B6B51C54}"/>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D93BD3E-1E9A-4970-A6F7-E7AC52762E0C}" type="slidenum">
              <a:rPr lang="en-US" dirty="0"/>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en-US" sz="900" b="0" i="0" u="none" strike="noStrike" kern="1200" cap="none" spc="0" normalizeH="0" baseline="0" noProof="0">
              <a:ln>
                <a:noFill/>
              </a:ln>
              <a:solidFill>
                <a:srgbClr val="FFFFFF"/>
              </a:solidFill>
              <a:effectLst/>
              <a:uLnTx/>
              <a:uFillTx/>
              <a:latin typeface="Arial"/>
              <a:ea typeface="+mn-ea"/>
              <a:cs typeface="+mn-cs"/>
            </a:endParaRPr>
          </a:p>
        </p:txBody>
      </p:sp>
      <p:sp>
        <p:nvSpPr>
          <p:cNvPr id="3" name="Content Placeholder 2">
            <a:extLst>
              <a:ext uri="{FF2B5EF4-FFF2-40B4-BE49-F238E27FC236}">
                <a16:creationId xmlns:a16="http://schemas.microsoft.com/office/drawing/2014/main" id="{B1F5B11E-537A-8EBB-86B7-37128F424036}"/>
              </a:ext>
            </a:extLst>
          </p:cNvPr>
          <p:cNvSpPr>
            <a:spLocks noGrp="1"/>
          </p:cNvSpPr>
          <p:nvPr>
            <p:ph idx="4294967295"/>
          </p:nvPr>
        </p:nvSpPr>
        <p:spPr>
          <a:xfrm>
            <a:off x="247472" y="762000"/>
            <a:ext cx="8725256" cy="5459338"/>
          </a:xfrm>
          <a:prstGeom prst="rect">
            <a:avLst/>
          </a:prstGeom>
        </p:spPr>
        <p:txBody>
          <a:bodyPr lIns="91440" tIns="45720" rIns="91440" bIns="45720" anchor="t"/>
          <a:lstStyle/>
          <a:p>
            <a:pPr>
              <a:spcBef>
                <a:spcPts val="1400"/>
              </a:spcBef>
              <a:spcAft>
                <a:spcPts val="600"/>
              </a:spcAft>
            </a:pPr>
            <a:r>
              <a:rPr lang="en-US" sz="1400" dirty="0">
                <a:solidFill>
                  <a:schemeClr val="tx2"/>
                </a:solidFill>
              </a:rPr>
              <a:t>Link to prior discussion on RUC Deployment Factors at RTCBTF on November 13, 2025:</a:t>
            </a:r>
            <a:endParaRPr lang="en-US" sz="1600" dirty="0">
              <a:solidFill>
                <a:schemeClr val="tx2"/>
              </a:solidFill>
            </a:endParaRPr>
          </a:p>
          <a:p>
            <a:pPr lvl="1">
              <a:spcBef>
                <a:spcPts val="1400"/>
              </a:spcBef>
              <a:spcAft>
                <a:spcPts val="600"/>
              </a:spcAft>
            </a:pPr>
            <a:r>
              <a:rPr lang="en-US" sz="1000" dirty="0">
                <a:hlinkClick r:id="rId2" tooltip="5.  RTCBTF 20251112 - RUC AS Deployment  Factors REVISED"/>
              </a:rPr>
              <a:t>RTCBTF 20251112 - RUC AS Deployment Factors REVISED</a:t>
            </a:r>
            <a:endParaRPr lang="en-US" sz="1000" dirty="0"/>
          </a:p>
          <a:p>
            <a:pPr>
              <a:spcBef>
                <a:spcPts val="1400"/>
              </a:spcBef>
              <a:spcAft>
                <a:spcPts val="600"/>
              </a:spcAft>
            </a:pPr>
            <a:r>
              <a:rPr lang="en-US" sz="1400" dirty="0">
                <a:solidFill>
                  <a:schemeClr val="tx2"/>
                </a:solidFill>
              </a:rPr>
              <a:t>Link to Spring RUC Deployment Factors at RTCBTF on February 18, 2026:</a:t>
            </a:r>
            <a:endParaRPr lang="en-US" sz="1600" dirty="0">
              <a:solidFill>
                <a:schemeClr val="tx2"/>
              </a:solidFill>
            </a:endParaRPr>
          </a:p>
          <a:p>
            <a:pPr lvl="1">
              <a:spcBef>
                <a:spcPts val="1400"/>
              </a:spcBef>
              <a:spcAft>
                <a:spcPts val="600"/>
              </a:spcAft>
            </a:pPr>
            <a:r>
              <a:rPr lang="en-US" sz="1000" dirty="0">
                <a:hlinkClick r:id="rId3" tooltip="RTCBTF 20260218 RUC AS Deployment Factors"/>
              </a:rPr>
              <a:t>RTCBTF 20260218 RUC AS Deployment Factors</a:t>
            </a:r>
            <a:endParaRPr lang="en-US" sz="1000" dirty="0">
              <a:solidFill>
                <a:schemeClr val="tx2"/>
              </a:solidFill>
            </a:endParaRPr>
          </a:p>
          <a:p>
            <a:endParaRPr lang="en-US" sz="1400" dirty="0">
              <a:cs typeface="Arial"/>
            </a:endParaRPr>
          </a:p>
        </p:txBody>
      </p:sp>
    </p:spTree>
    <p:extLst>
      <p:ext uri="{BB962C8B-B14F-4D97-AF65-F5344CB8AC3E}">
        <p14:creationId xmlns:p14="http://schemas.microsoft.com/office/powerpoint/2010/main" val="1823363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2FFD12-88C6-04E8-EA21-2E9487571A4A}"/>
              </a:ext>
            </a:extLst>
          </p:cNvPr>
          <p:cNvSpPr>
            <a:spLocks noGrp="1"/>
          </p:cNvSpPr>
          <p:nvPr>
            <p:ph type="title"/>
          </p:nvPr>
        </p:nvSpPr>
        <p:spPr/>
        <p:txBody>
          <a:bodyPr/>
          <a:lstStyle/>
          <a:p>
            <a:r>
              <a:rPr lang="en-US" dirty="0"/>
              <a:t>Deployment Factor Recap</a:t>
            </a:r>
          </a:p>
        </p:txBody>
      </p:sp>
      <p:sp>
        <p:nvSpPr>
          <p:cNvPr id="5" name="Content Placeholder 4">
            <a:extLst>
              <a:ext uri="{FF2B5EF4-FFF2-40B4-BE49-F238E27FC236}">
                <a16:creationId xmlns:a16="http://schemas.microsoft.com/office/drawing/2014/main" id="{877094A3-ACE1-B2B9-8743-BC31F3FEE963}"/>
              </a:ext>
            </a:extLst>
          </p:cNvPr>
          <p:cNvSpPr>
            <a:spLocks noGrp="1"/>
          </p:cNvSpPr>
          <p:nvPr>
            <p:ph idx="1"/>
          </p:nvPr>
        </p:nvSpPr>
        <p:spPr>
          <a:xfrm>
            <a:off x="304800" y="762000"/>
            <a:ext cx="8534400" cy="5280823"/>
          </a:xfrm>
        </p:spPr>
        <p:txBody>
          <a:bodyPr lIns="274320" tIns="0"/>
          <a:lstStyle/>
          <a:p>
            <a:pPr>
              <a:spcBef>
                <a:spcPts val="0"/>
              </a:spcBef>
            </a:pPr>
            <a:endParaRPr lang="en-US" sz="1600" dirty="0">
              <a:solidFill>
                <a:schemeClr val="tx2"/>
              </a:solidFill>
            </a:endParaRPr>
          </a:p>
          <a:p>
            <a:pPr>
              <a:spcBef>
                <a:spcPts val="0"/>
              </a:spcBef>
            </a:pPr>
            <a:r>
              <a:rPr lang="en-US" sz="1600" dirty="0">
                <a:solidFill>
                  <a:schemeClr val="tx2"/>
                </a:solidFill>
              </a:rPr>
              <a:t>ERCOT relies on RUC studies to assess if sufficient capacity and energy is online and available in every hour to serve load, manage congestion and procure reserves.</a:t>
            </a:r>
          </a:p>
          <a:p>
            <a:pPr lvl="1">
              <a:spcBef>
                <a:spcPts val="0"/>
              </a:spcBef>
            </a:pPr>
            <a:r>
              <a:rPr lang="en-US" sz="1400" dirty="0">
                <a:solidFill>
                  <a:schemeClr val="tx2"/>
                </a:solidFill>
              </a:rPr>
              <a:t>RUC studies use selected forecast for load, wind, solar and every ESR’s COP submitted hour-beginning SOC (HBSOC) information and assigns base points and AS awards* to resources.</a:t>
            </a:r>
          </a:p>
          <a:p>
            <a:pPr lvl="1">
              <a:spcBef>
                <a:spcPts val="0"/>
              </a:spcBef>
            </a:pPr>
            <a:endParaRPr lang="en-US" sz="300" dirty="0">
              <a:solidFill>
                <a:schemeClr val="tx2"/>
              </a:solidFill>
            </a:endParaRPr>
          </a:p>
          <a:p>
            <a:pPr lvl="1">
              <a:spcBef>
                <a:spcPts val="0"/>
              </a:spcBef>
            </a:pPr>
            <a:r>
              <a:rPr lang="en-US" sz="1400" dirty="0">
                <a:solidFill>
                  <a:schemeClr val="tx2"/>
                </a:solidFill>
              </a:rPr>
              <a:t>While RUC has a set of constraints that focus on Hour Beginning State of Change (HBSOC), minimum SOC, and maximum SOC within an individual hour, it also has </a:t>
            </a:r>
            <a:r>
              <a:rPr lang="en-US" sz="1400" b="1" dirty="0">
                <a:solidFill>
                  <a:schemeClr val="tx2"/>
                </a:solidFill>
              </a:rPr>
              <a:t>an additional constraint</a:t>
            </a:r>
            <a:r>
              <a:rPr lang="en-US" sz="1400" dirty="0">
                <a:solidFill>
                  <a:schemeClr val="tx2"/>
                </a:solidFill>
              </a:rPr>
              <a:t> to evaluate how uncertainties may impact the hour-to-hour change in HBSOC.</a:t>
            </a:r>
          </a:p>
          <a:p>
            <a:pPr lvl="1">
              <a:spcBef>
                <a:spcPts val="0"/>
              </a:spcBef>
            </a:pPr>
            <a:endParaRPr lang="en-US" sz="300" dirty="0">
              <a:solidFill>
                <a:schemeClr val="tx2"/>
              </a:solidFill>
            </a:endParaRPr>
          </a:p>
          <a:p>
            <a:pPr lvl="1">
              <a:spcBef>
                <a:spcPts val="0"/>
              </a:spcBef>
            </a:pPr>
            <a:r>
              <a:rPr lang="en-US" sz="1400" dirty="0">
                <a:solidFill>
                  <a:schemeClr val="tx2"/>
                </a:solidFill>
              </a:rPr>
              <a:t>This additional constraint utilizes an AS Deployment Factor (ASDF) when considering how much of the hour-to-hour change in HBSOC will be impacted by deployment of awarded AS. </a:t>
            </a:r>
          </a:p>
          <a:p>
            <a:pPr lvl="1"/>
            <a:endParaRPr lang="en-US" sz="400" dirty="0">
              <a:solidFill>
                <a:schemeClr val="tx2"/>
              </a:solidFill>
            </a:endParaRPr>
          </a:p>
          <a:p>
            <a:r>
              <a:rPr lang="en-US" sz="1600" dirty="0">
                <a:solidFill>
                  <a:schemeClr val="tx2"/>
                </a:solidFill>
              </a:rPr>
              <a:t>For Go-Live/Winter 2025-2026, ERCOT established </a:t>
            </a:r>
            <a:r>
              <a:rPr lang="en-US" sz="1600" i="1" dirty="0">
                <a:solidFill>
                  <a:schemeClr val="tx2"/>
                </a:solidFill>
              </a:rPr>
              <a:t>(More details in Appendix)</a:t>
            </a:r>
            <a:r>
              <a:rPr lang="en-US" sz="1600" dirty="0">
                <a:solidFill>
                  <a:schemeClr val="tx2"/>
                </a:solidFill>
              </a:rPr>
              <a:t>:</a:t>
            </a:r>
          </a:p>
          <a:p>
            <a:pPr lvl="1"/>
            <a:r>
              <a:rPr lang="en-US" sz="1400" dirty="0">
                <a:solidFill>
                  <a:schemeClr val="tx2"/>
                </a:solidFill>
              </a:rPr>
              <a:t>Regulation Up and Regulation Down ASDFs based on 75th percentile of the historical deployment of each service in the last two years, rounded to the nearest 5%. </a:t>
            </a:r>
          </a:p>
          <a:p>
            <a:pPr lvl="1"/>
            <a:r>
              <a:rPr lang="en-US" sz="1400" dirty="0">
                <a:solidFill>
                  <a:schemeClr val="tx2"/>
                </a:solidFill>
              </a:rPr>
              <a:t>RRS-PFR and RRS-FFR ASDFs set to zero for all hours.</a:t>
            </a:r>
          </a:p>
          <a:p>
            <a:pPr lvl="1"/>
            <a:r>
              <a:rPr lang="en-US" sz="1400" dirty="0">
                <a:solidFill>
                  <a:schemeClr val="tx2"/>
                </a:solidFill>
              </a:rPr>
              <a:t>Non-Spin ASDFs (and ECRS ASDFs) based on historical Non-Spin energy deployed in 2024-2025 Winter</a:t>
            </a:r>
            <a:endParaRPr lang="en-US" sz="400" dirty="0">
              <a:solidFill>
                <a:schemeClr val="tx2"/>
              </a:solidFill>
            </a:endParaRPr>
          </a:p>
          <a:p>
            <a:endParaRPr lang="en-US" sz="400" dirty="0">
              <a:solidFill>
                <a:schemeClr val="tx2"/>
              </a:solidFill>
            </a:endParaRPr>
          </a:p>
          <a:p>
            <a:endParaRPr lang="en-US" sz="400" dirty="0">
              <a:solidFill>
                <a:schemeClr val="tx2"/>
              </a:solidFill>
            </a:endParaRPr>
          </a:p>
          <a:p>
            <a:pPr marL="0" indent="0">
              <a:buNone/>
            </a:pPr>
            <a:endParaRPr lang="en-US" dirty="0"/>
          </a:p>
          <a:p>
            <a:pPr marL="0" indent="0">
              <a:buNone/>
            </a:pPr>
            <a:r>
              <a:rPr lang="en-US" sz="800" dirty="0"/>
              <a:t>*</a:t>
            </a:r>
            <a:r>
              <a:rPr lang="en-US" sz="800" dirty="0">
                <a:solidFill>
                  <a:schemeClr val="tx2"/>
                </a:solidFill>
              </a:rPr>
              <a:t>Note that “AS awards” and “usage of energy” are referring to the perspective of the RUC optimization and not binding AS awards and energy deployment to the Resource’s QSE, e.g., through the Real-Time Market.</a:t>
            </a:r>
            <a:endParaRPr lang="en-US" sz="800" dirty="0"/>
          </a:p>
        </p:txBody>
      </p:sp>
      <p:sp>
        <p:nvSpPr>
          <p:cNvPr id="3" name="Slide Number Placeholder 2">
            <a:extLst>
              <a:ext uri="{FF2B5EF4-FFF2-40B4-BE49-F238E27FC236}">
                <a16:creationId xmlns:a16="http://schemas.microsoft.com/office/drawing/2014/main" id="{3DD98209-7499-4282-9761-9764C8F56AC6}"/>
              </a:ext>
            </a:extLst>
          </p:cNvPr>
          <p:cNvSpPr>
            <a:spLocks noGrp="1"/>
          </p:cNvSpPr>
          <p:nvPr>
            <p:ph type="sldNum" sz="quarter" idx="4"/>
          </p:nvPr>
        </p:nvSpPr>
        <p:spPr/>
        <p:txBody>
          <a:bodyPr/>
          <a:lstStyle/>
          <a:p>
            <a:fld id="{1D93BD3E-1E9A-4970-A6F7-E7AC52762E0C}" type="slidenum">
              <a:rPr lang="en-US" smtClean="0"/>
              <a:pPr/>
              <a:t>6</a:t>
            </a:fld>
            <a:endParaRPr lang="en-US"/>
          </a:p>
        </p:txBody>
      </p:sp>
    </p:spTree>
    <p:extLst>
      <p:ext uri="{BB962C8B-B14F-4D97-AF65-F5344CB8AC3E}">
        <p14:creationId xmlns:p14="http://schemas.microsoft.com/office/powerpoint/2010/main" val="1346949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C9DFB-1FE3-B79C-4B04-B15B4DF9FF91}"/>
            </a:ext>
          </a:extLst>
        </p:cNvPr>
        <p:cNvGrpSpPr/>
        <p:nvPr/>
      </p:nvGrpSpPr>
      <p:grpSpPr>
        <a:xfrm>
          <a:off x="0" y="0"/>
          <a:ext cx="0" cy="0"/>
          <a:chOff x="0" y="0"/>
          <a:chExt cx="0" cy="0"/>
        </a:xfrm>
      </p:grpSpPr>
      <p:sp>
        <p:nvSpPr>
          <p:cNvPr id="6" name="Content Placeholder 2">
            <a:extLst>
              <a:ext uri="{FF2B5EF4-FFF2-40B4-BE49-F238E27FC236}">
                <a16:creationId xmlns:a16="http://schemas.microsoft.com/office/drawing/2014/main" id="{65846A4B-8261-C6E5-2C34-9F10209A2579}"/>
              </a:ext>
            </a:extLst>
          </p:cNvPr>
          <p:cNvSpPr txBox="1">
            <a:spLocks/>
          </p:cNvSpPr>
          <p:nvPr/>
        </p:nvSpPr>
        <p:spPr>
          <a:xfrm>
            <a:off x="304800" y="762000"/>
            <a:ext cx="8534400" cy="5852318"/>
          </a:xfrm>
          <a:prstGeom prst="rect">
            <a:avLst/>
          </a:prstGeom>
        </p:spPr>
        <p:txBody>
          <a:bodyPr lIns="91440" tIns="45720" rIns="91440" bIns="45720" anchor="t"/>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pPr>
            <a:r>
              <a:rPr lang="en-US" sz="1400">
                <a:solidFill>
                  <a:schemeClr val="tx2"/>
                </a:solidFill>
              </a:rPr>
              <a:t>Regulation deployment data for 2024 and 2025 shows (1) year over year growth in average, (2) seasonal variations (higher averages in Summer) and (3) time of day variations (linked to sunrise and sunset). </a:t>
            </a:r>
          </a:p>
          <a:p>
            <a:pPr>
              <a:spcBef>
                <a:spcPts val="0"/>
              </a:spcBef>
            </a:pPr>
            <a:endParaRPr lang="en-US" sz="400">
              <a:solidFill>
                <a:schemeClr val="tx2"/>
              </a:solidFill>
            </a:endParaRPr>
          </a:p>
          <a:p>
            <a:pPr>
              <a:spcBef>
                <a:spcPts val="0"/>
              </a:spcBef>
            </a:pPr>
            <a:r>
              <a:rPr lang="en-US" sz="1400">
                <a:solidFill>
                  <a:schemeClr val="tx2"/>
                </a:solidFill>
              </a:rPr>
              <a:t>ERCOT has derived DFs for Regulation Up and Regulation Down based on 75th percentile of the historical deployment of each service in the last two years, rounded to the nearest 5%. This approach learns from historic usage that is closer to average values while accounting for increases in intra-hour uncertainties that may materialize due to growth in installed capacity.</a:t>
            </a:r>
          </a:p>
          <a:p>
            <a:pPr>
              <a:spcBef>
                <a:spcPts val="0"/>
              </a:spcBef>
            </a:pPr>
            <a:endParaRPr lang="en-US" sz="1400">
              <a:solidFill>
                <a:schemeClr val="tx2"/>
              </a:solidFill>
            </a:endParaRPr>
          </a:p>
        </p:txBody>
      </p:sp>
      <p:sp>
        <p:nvSpPr>
          <p:cNvPr id="4" name="Title 3">
            <a:extLst>
              <a:ext uri="{FF2B5EF4-FFF2-40B4-BE49-F238E27FC236}">
                <a16:creationId xmlns:a16="http://schemas.microsoft.com/office/drawing/2014/main" id="{AE2C0A59-116C-5332-1B82-EBBAFFA48A86}"/>
              </a:ext>
            </a:extLst>
          </p:cNvPr>
          <p:cNvSpPr>
            <a:spLocks noGrp="1"/>
          </p:cNvSpPr>
          <p:nvPr>
            <p:ph type="title"/>
          </p:nvPr>
        </p:nvSpPr>
        <p:spPr/>
        <p:txBody>
          <a:bodyPr/>
          <a:lstStyle/>
          <a:p>
            <a:r>
              <a:rPr lang="en-US" dirty="0"/>
              <a:t>Recap: AS Deployment Factors For Regulation Service</a:t>
            </a:r>
          </a:p>
        </p:txBody>
      </p:sp>
      <p:sp>
        <p:nvSpPr>
          <p:cNvPr id="3" name="Slide Number Placeholder 2">
            <a:extLst>
              <a:ext uri="{FF2B5EF4-FFF2-40B4-BE49-F238E27FC236}">
                <a16:creationId xmlns:a16="http://schemas.microsoft.com/office/drawing/2014/main" id="{DC34B73C-F3E9-C5E7-2B88-3CBA5065C8F1}"/>
              </a:ext>
            </a:extLst>
          </p:cNvPr>
          <p:cNvSpPr>
            <a:spLocks noGrp="1"/>
          </p:cNvSpPr>
          <p:nvPr>
            <p:ph type="sldNum" sz="quarter" idx="4"/>
          </p:nvPr>
        </p:nvSpPr>
        <p:spPr/>
        <p:txBody>
          <a:bodyPr/>
          <a:lstStyle/>
          <a:p>
            <a:fld id="{1D93BD3E-1E9A-4970-A6F7-E7AC52762E0C}" type="slidenum">
              <a:rPr lang="en-US" smtClean="0"/>
              <a:pPr/>
              <a:t>7</a:t>
            </a:fld>
            <a:endParaRPr lang="en-US"/>
          </a:p>
        </p:txBody>
      </p:sp>
      <p:pic>
        <p:nvPicPr>
          <p:cNvPr id="9" name="Picture 8">
            <a:extLst>
              <a:ext uri="{FF2B5EF4-FFF2-40B4-BE49-F238E27FC236}">
                <a16:creationId xmlns:a16="http://schemas.microsoft.com/office/drawing/2014/main" id="{0CEFE715-6494-B7D0-8CDC-FE8480D3792E}"/>
              </a:ext>
            </a:extLst>
          </p:cNvPr>
          <p:cNvPicPr>
            <a:picLocks noChangeAspect="1"/>
          </p:cNvPicPr>
          <p:nvPr/>
        </p:nvPicPr>
        <p:blipFill>
          <a:blip r:embed="rId2"/>
          <a:stretch>
            <a:fillRect/>
          </a:stretch>
        </p:blipFill>
        <p:spPr>
          <a:xfrm>
            <a:off x="380999" y="2388963"/>
            <a:ext cx="4078419" cy="4172175"/>
          </a:xfrm>
          <a:prstGeom prst="rect">
            <a:avLst/>
          </a:prstGeom>
        </p:spPr>
      </p:pic>
      <p:pic>
        <p:nvPicPr>
          <p:cNvPr id="10" name="Picture 9">
            <a:extLst>
              <a:ext uri="{FF2B5EF4-FFF2-40B4-BE49-F238E27FC236}">
                <a16:creationId xmlns:a16="http://schemas.microsoft.com/office/drawing/2014/main" id="{1127EBCE-2B9C-9EA4-C96D-940C7F14BA21}"/>
              </a:ext>
            </a:extLst>
          </p:cNvPr>
          <p:cNvPicPr>
            <a:picLocks noChangeAspect="1"/>
          </p:cNvPicPr>
          <p:nvPr/>
        </p:nvPicPr>
        <p:blipFill>
          <a:blip r:embed="rId3"/>
          <a:stretch>
            <a:fillRect/>
          </a:stretch>
        </p:blipFill>
        <p:spPr>
          <a:xfrm>
            <a:off x="4701053" y="2391474"/>
            <a:ext cx="4075964" cy="4169664"/>
          </a:xfrm>
          <a:prstGeom prst="rect">
            <a:avLst/>
          </a:prstGeom>
        </p:spPr>
      </p:pic>
    </p:spTree>
    <p:extLst>
      <p:ext uri="{BB962C8B-B14F-4D97-AF65-F5344CB8AC3E}">
        <p14:creationId xmlns:p14="http://schemas.microsoft.com/office/powerpoint/2010/main" val="313087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7C164-EE18-8A0F-06CC-55ACB5AFD122}"/>
              </a:ext>
            </a:extLst>
          </p:cNvPr>
          <p:cNvSpPr>
            <a:spLocks noGrp="1"/>
          </p:cNvSpPr>
          <p:nvPr>
            <p:ph type="title"/>
          </p:nvPr>
        </p:nvSpPr>
        <p:spPr/>
        <p:txBody>
          <a:bodyPr/>
          <a:lstStyle/>
          <a:p>
            <a:r>
              <a:rPr lang="en-US" dirty="0"/>
              <a:t>Recap of Analysis for Non-Spin Deployment Factor</a:t>
            </a:r>
          </a:p>
        </p:txBody>
      </p:sp>
      <p:sp>
        <p:nvSpPr>
          <p:cNvPr id="3" name="Content Placeholder 2">
            <a:extLst>
              <a:ext uri="{FF2B5EF4-FFF2-40B4-BE49-F238E27FC236}">
                <a16:creationId xmlns:a16="http://schemas.microsoft.com/office/drawing/2014/main" id="{3B992D4C-61A9-DB17-5ACC-D7F880445245}"/>
              </a:ext>
            </a:extLst>
          </p:cNvPr>
          <p:cNvSpPr>
            <a:spLocks noGrp="1"/>
          </p:cNvSpPr>
          <p:nvPr>
            <p:ph idx="1"/>
          </p:nvPr>
        </p:nvSpPr>
        <p:spPr>
          <a:xfrm>
            <a:off x="304801" y="762001"/>
            <a:ext cx="3940586" cy="5280822"/>
          </a:xfrm>
        </p:spPr>
        <p:txBody>
          <a:bodyPr/>
          <a:lstStyle/>
          <a:p>
            <a:pPr marL="0" indent="0">
              <a:buNone/>
            </a:pPr>
            <a:r>
              <a:rPr lang="en-US" sz="1800" dirty="0">
                <a:solidFill>
                  <a:schemeClr val="tx2"/>
                </a:solidFill>
              </a:rPr>
              <a:t>ERCOT estimated Non-Spin energy deployed by identifying a Resource’s operating range that is for its online Non-Spin Responsibility and then compared Resource’ Base Point relative to this range to identify actual Non-Spin deployment. These MW deployment estimations were then used to estimate Non-Spin energy deployed in each 5-min interval.</a:t>
            </a:r>
          </a:p>
          <a:p>
            <a:endParaRPr lang="en-US" sz="1600" dirty="0"/>
          </a:p>
        </p:txBody>
      </p:sp>
      <p:sp>
        <p:nvSpPr>
          <p:cNvPr id="4" name="Slide Number Placeholder 3">
            <a:extLst>
              <a:ext uri="{FF2B5EF4-FFF2-40B4-BE49-F238E27FC236}">
                <a16:creationId xmlns:a16="http://schemas.microsoft.com/office/drawing/2014/main" id="{62FE9EE1-2DED-FEFB-F595-49C851FD2266}"/>
              </a:ext>
            </a:extLst>
          </p:cNvPr>
          <p:cNvSpPr>
            <a:spLocks noGrp="1"/>
          </p:cNvSpPr>
          <p:nvPr>
            <p:ph type="sldNum" sz="quarter" idx="4"/>
          </p:nvPr>
        </p:nvSpPr>
        <p:spPr/>
        <p:txBody>
          <a:bodyPr/>
          <a:lstStyle/>
          <a:p>
            <a:fld id="{1D93BD3E-1E9A-4970-A6F7-E7AC52762E0C}" type="slidenum">
              <a:rPr lang="en-US" smtClean="0"/>
              <a:pPr/>
              <a:t>8</a:t>
            </a:fld>
            <a:endParaRPr lang="en-US"/>
          </a:p>
        </p:txBody>
      </p:sp>
      <p:grpSp>
        <p:nvGrpSpPr>
          <p:cNvPr id="6" name="Group 5">
            <a:extLst>
              <a:ext uri="{FF2B5EF4-FFF2-40B4-BE49-F238E27FC236}">
                <a16:creationId xmlns:a16="http://schemas.microsoft.com/office/drawing/2014/main" id="{9856B979-11FE-8B1F-CAFB-A8269BF235BC}"/>
              </a:ext>
            </a:extLst>
          </p:cNvPr>
          <p:cNvGrpSpPr/>
          <p:nvPr/>
        </p:nvGrpSpPr>
        <p:grpSpPr>
          <a:xfrm>
            <a:off x="4284324" y="782547"/>
            <a:ext cx="4735309" cy="4909335"/>
            <a:chOff x="0" y="2815051"/>
            <a:chExt cx="5415905" cy="3611432"/>
          </a:xfrm>
        </p:grpSpPr>
        <p:sp>
          <p:nvSpPr>
            <p:cNvPr id="7" name="TextBox 6">
              <a:extLst>
                <a:ext uri="{FF2B5EF4-FFF2-40B4-BE49-F238E27FC236}">
                  <a16:creationId xmlns:a16="http://schemas.microsoft.com/office/drawing/2014/main" id="{61D042E1-29D1-0FD5-972D-16C2BC82A80B}"/>
                </a:ext>
              </a:extLst>
            </p:cNvPr>
            <p:cNvSpPr txBox="1"/>
            <p:nvPr/>
          </p:nvSpPr>
          <p:spPr>
            <a:xfrm>
              <a:off x="104775" y="2815051"/>
              <a:ext cx="5311130" cy="3611432"/>
            </a:xfrm>
            <a:prstGeom prst="rect">
              <a:avLst/>
            </a:prstGeom>
            <a:solidFill>
              <a:schemeClr val="bg2">
                <a:lumMod val="95000"/>
              </a:schemeClr>
            </a:solidFill>
          </p:spPr>
          <p:txBody>
            <a:bodyPr wrap="square" rtlCol="0">
              <a:noAutofit/>
            </a:bodyPr>
            <a:lstStyle/>
            <a:p>
              <a:r>
                <a:rPr lang="en-US" sz="1400" b="1" dirty="0"/>
                <a:t>Example</a:t>
              </a:r>
            </a:p>
          </p:txBody>
        </p:sp>
        <p:grpSp>
          <p:nvGrpSpPr>
            <p:cNvPr id="8" name="Group 7">
              <a:extLst>
                <a:ext uri="{FF2B5EF4-FFF2-40B4-BE49-F238E27FC236}">
                  <a16:creationId xmlns:a16="http://schemas.microsoft.com/office/drawing/2014/main" id="{9B43194D-347B-ABBE-821D-8C7F3BCA1125}"/>
                </a:ext>
              </a:extLst>
            </p:cNvPr>
            <p:cNvGrpSpPr/>
            <p:nvPr/>
          </p:nvGrpSpPr>
          <p:grpSpPr>
            <a:xfrm>
              <a:off x="0" y="3107578"/>
              <a:ext cx="5340349" cy="3262868"/>
              <a:chOff x="3640114" y="1942581"/>
              <a:chExt cx="5340349" cy="3262868"/>
            </a:xfrm>
          </p:grpSpPr>
          <p:cxnSp>
            <p:nvCxnSpPr>
              <p:cNvPr id="9" name="Straight Connector 8">
                <a:extLst>
                  <a:ext uri="{FF2B5EF4-FFF2-40B4-BE49-F238E27FC236}">
                    <a16:creationId xmlns:a16="http://schemas.microsoft.com/office/drawing/2014/main" id="{8431F348-A352-761E-8532-495A9FA82CB9}"/>
                  </a:ext>
                </a:extLst>
              </p:cNvPr>
              <p:cNvCxnSpPr>
                <a:cxnSpLocks/>
              </p:cNvCxnSpPr>
              <p:nvPr/>
            </p:nvCxnSpPr>
            <p:spPr>
              <a:xfrm>
                <a:off x="5019673" y="2640767"/>
                <a:ext cx="206692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EFD0DB0-C510-C487-7ACA-9E0FBDF903C6}"/>
                  </a:ext>
                </a:extLst>
              </p:cNvPr>
              <p:cNvCxnSpPr>
                <a:cxnSpLocks/>
                <a:stCxn id="14" idx="1"/>
              </p:cNvCxnSpPr>
              <p:nvPr/>
            </p:nvCxnSpPr>
            <p:spPr>
              <a:xfrm>
                <a:off x="5019677" y="3378974"/>
                <a:ext cx="206692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C23A851-66D1-61C1-B589-5499E2DB275F}"/>
                  </a:ext>
                </a:extLst>
              </p:cNvPr>
              <p:cNvCxnSpPr>
                <a:cxnSpLocks/>
              </p:cNvCxnSpPr>
              <p:nvPr/>
            </p:nvCxnSpPr>
            <p:spPr>
              <a:xfrm>
                <a:off x="5019675" y="2247900"/>
                <a:ext cx="0" cy="2895600"/>
              </a:xfrm>
              <a:prstGeom prst="line">
                <a:avLst/>
              </a:prstGeom>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58EAB1B6-3645-CFF4-01A1-0F9DBF53A7F8}"/>
                  </a:ext>
                </a:extLst>
              </p:cNvPr>
              <p:cNvSpPr/>
              <p:nvPr/>
            </p:nvSpPr>
            <p:spPr>
              <a:xfrm>
                <a:off x="5019673" y="2247899"/>
                <a:ext cx="1809733" cy="74608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Arial"/>
                    <a:ea typeface="+mn-ea"/>
                    <a:cs typeface="+mn-cs"/>
                  </a:rPr>
                  <a:t>ECRS Responsibility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Arial"/>
                    <a:ea typeface="+mn-ea"/>
                    <a:cs typeface="+mn-cs"/>
                  </a:rPr>
                  <a:t>= 50 MW</a:t>
                </a:r>
              </a:p>
            </p:txBody>
          </p:sp>
          <p:sp>
            <p:nvSpPr>
              <p:cNvPr id="13" name="TextBox 12">
                <a:extLst>
                  <a:ext uri="{FF2B5EF4-FFF2-40B4-BE49-F238E27FC236}">
                    <a16:creationId xmlns:a16="http://schemas.microsoft.com/office/drawing/2014/main" id="{FB363564-5D45-B49B-F924-D9FFA504F5E2}"/>
                  </a:ext>
                </a:extLst>
              </p:cNvPr>
              <p:cNvSpPr txBox="1"/>
              <p:nvPr/>
            </p:nvSpPr>
            <p:spPr>
              <a:xfrm>
                <a:off x="3640114" y="1942581"/>
                <a:ext cx="1304924" cy="46718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a:ea typeface="+mn-ea"/>
                    <a:cs typeface="+mn-cs"/>
                  </a:rPr>
                  <a:t>HSL</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a:ea typeface="+mn-ea"/>
                    <a:cs typeface="+mn-cs"/>
                  </a:rPr>
                  <a:t>= 300 MW</a:t>
                </a:r>
              </a:p>
            </p:txBody>
          </p:sp>
          <p:sp>
            <p:nvSpPr>
              <p:cNvPr id="14" name="Rectangle 13">
                <a:extLst>
                  <a:ext uri="{FF2B5EF4-FFF2-40B4-BE49-F238E27FC236}">
                    <a16:creationId xmlns:a16="http://schemas.microsoft.com/office/drawing/2014/main" id="{48A33B9A-250A-BDA9-F3AA-FBF728C7BA6B}"/>
                  </a:ext>
                </a:extLst>
              </p:cNvPr>
              <p:cNvSpPr/>
              <p:nvPr/>
            </p:nvSpPr>
            <p:spPr>
              <a:xfrm>
                <a:off x="5019677" y="3005957"/>
                <a:ext cx="1809729" cy="74603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Arial"/>
                    <a:ea typeface="+mn-ea"/>
                    <a:cs typeface="+mn-cs"/>
                  </a:rPr>
                  <a:t>Non-Spin Responsibility = 80 MW</a:t>
                </a:r>
              </a:p>
            </p:txBody>
          </p:sp>
          <p:sp>
            <p:nvSpPr>
              <p:cNvPr id="15" name="TextBox 14">
                <a:extLst>
                  <a:ext uri="{FF2B5EF4-FFF2-40B4-BE49-F238E27FC236}">
                    <a16:creationId xmlns:a16="http://schemas.microsoft.com/office/drawing/2014/main" id="{3DA49F41-1AF2-399E-D313-68F58B8EC8F8}"/>
                  </a:ext>
                </a:extLst>
              </p:cNvPr>
              <p:cNvSpPr txBox="1"/>
              <p:nvPr/>
            </p:nvSpPr>
            <p:spPr>
              <a:xfrm>
                <a:off x="3671136" y="2877953"/>
                <a:ext cx="1304924" cy="28364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a:ea typeface="+mn-ea"/>
                    <a:cs typeface="+mn-cs"/>
                  </a:rPr>
                  <a:t>250 MW</a:t>
                </a:r>
              </a:p>
            </p:txBody>
          </p:sp>
          <p:sp>
            <p:nvSpPr>
              <p:cNvPr id="16" name="TextBox 15">
                <a:extLst>
                  <a:ext uri="{FF2B5EF4-FFF2-40B4-BE49-F238E27FC236}">
                    <a16:creationId xmlns:a16="http://schemas.microsoft.com/office/drawing/2014/main" id="{91F354F6-AE99-EB90-0CCE-C7069897E41D}"/>
                  </a:ext>
                </a:extLst>
              </p:cNvPr>
              <p:cNvSpPr txBox="1"/>
              <p:nvPr/>
            </p:nvSpPr>
            <p:spPr>
              <a:xfrm>
                <a:off x="3640114" y="3607669"/>
                <a:ext cx="1304924" cy="28364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a:ea typeface="+mn-ea"/>
                    <a:cs typeface="+mn-cs"/>
                  </a:rPr>
                  <a:t>170 MW</a:t>
                </a:r>
              </a:p>
            </p:txBody>
          </p:sp>
          <p:sp>
            <p:nvSpPr>
              <p:cNvPr id="17" name="TextBox 16">
                <a:extLst>
                  <a:ext uri="{FF2B5EF4-FFF2-40B4-BE49-F238E27FC236}">
                    <a16:creationId xmlns:a16="http://schemas.microsoft.com/office/drawing/2014/main" id="{99055D8B-FD1E-546E-D5F2-CB824D51E486}"/>
                  </a:ext>
                </a:extLst>
              </p:cNvPr>
              <p:cNvSpPr txBox="1"/>
              <p:nvPr/>
            </p:nvSpPr>
            <p:spPr>
              <a:xfrm>
                <a:off x="3709964" y="4738266"/>
                <a:ext cx="1304924" cy="46718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a:ea typeface="+mn-ea"/>
                    <a:cs typeface="+mn-cs"/>
                  </a:rPr>
                  <a:t>LSL</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rial"/>
                    <a:ea typeface="+mn-ea"/>
                    <a:cs typeface="+mn-cs"/>
                  </a:rPr>
                  <a:t>= 100 MW</a:t>
                </a:r>
              </a:p>
            </p:txBody>
          </p:sp>
          <p:sp>
            <p:nvSpPr>
              <p:cNvPr id="18" name="TextBox 17">
                <a:extLst>
                  <a:ext uri="{FF2B5EF4-FFF2-40B4-BE49-F238E27FC236}">
                    <a16:creationId xmlns:a16="http://schemas.microsoft.com/office/drawing/2014/main" id="{BFD68EAB-2C36-7EF6-EB33-9BF65B56CE04}"/>
                  </a:ext>
                </a:extLst>
              </p:cNvPr>
              <p:cNvSpPr txBox="1"/>
              <p:nvPr/>
            </p:nvSpPr>
            <p:spPr>
              <a:xfrm>
                <a:off x="7086600" y="3178654"/>
                <a:ext cx="1893863" cy="860351"/>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a:ea typeface="+mn-ea"/>
                    <a:cs typeface="+mn-cs"/>
                  </a:rPr>
                  <a:t>Ex2. BP = 200 MW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a:ea typeface="+mn-ea"/>
                    <a:cs typeface="+mn-cs"/>
                  </a:rPr>
                  <a:t>Non-Spin Deployed = 200 – 170 = 30 MW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solidFill>
                    <a:prstClr val="black"/>
                  </a:solidFill>
                  <a:latin typeface="Arial"/>
                </a:endParaRPr>
              </a:p>
              <a:p>
                <a:pPr>
                  <a:defRPr/>
                </a:pPr>
                <a:r>
                  <a:rPr lang="en-US" sz="1000" dirty="0">
                    <a:solidFill>
                      <a:prstClr val="black"/>
                    </a:solidFill>
                  </a:rPr>
                  <a:t>Non-Spin Energy Deployed = 30 * 5/60 MWh = 2.5 MWh</a:t>
                </a:r>
                <a:endParaRPr kumimoji="0" lang="en-US" sz="1000" b="0" i="0" u="none" strike="noStrike" kern="1200" cap="none" spc="0" normalizeH="0" baseline="0" noProof="0" dirty="0">
                  <a:ln>
                    <a:noFill/>
                  </a:ln>
                  <a:solidFill>
                    <a:prstClr val="black"/>
                  </a:solidFill>
                  <a:effectLst/>
                  <a:uLnTx/>
                  <a:uFillTx/>
                  <a:latin typeface="Arial"/>
                  <a:ea typeface="+mn-ea"/>
                  <a:cs typeface="+mn-cs"/>
                </a:endParaRPr>
              </a:p>
            </p:txBody>
          </p:sp>
          <p:cxnSp>
            <p:nvCxnSpPr>
              <p:cNvPr id="19" name="Straight Connector 18">
                <a:extLst>
                  <a:ext uri="{FF2B5EF4-FFF2-40B4-BE49-F238E27FC236}">
                    <a16:creationId xmlns:a16="http://schemas.microsoft.com/office/drawing/2014/main" id="{6C543EA0-799A-D3BE-FAE7-63AF13AEE203}"/>
                  </a:ext>
                </a:extLst>
              </p:cNvPr>
              <p:cNvCxnSpPr>
                <a:cxnSpLocks/>
              </p:cNvCxnSpPr>
              <p:nvPr/>
            </p:nvCxnSpPr>
            <p:spPr>
              <a:xfrm>
                <a:off x="4945038" y="3008890"/>
                <a:ext cx="1909764" cy="19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66D2D91-8D39-A87A-77C6-FFD5FEE56D82}"/>
                  </a:ext>
                </a:extLst>
              </p:cNvPr>
              <p:cNvCxnSpPr>
                <a:cxnSpLocks/>
              </p:cNvCxnSpPr>
              <p:nvPr/>
            </p:nvCxnSpPr>
            <p:spPr>
              <a:xfrm>
                <a:off x="4919641" y="2244856"/>
                <a:ext cx="1909765" cy="24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3531288-86E3-9EBA-4934-4B47CAA97408}"/>
                  </a:ext>
                </a:extLst>
              </p:cNvPr>
              <p:cNvCxnSpPr>
                <a:cxnSpLocks/>
              </p:cNvCxnSpPr>
              <p:nvPr/>
            </p:nvCxnSpPr>
            <p:spPr>
              <a:xfrm>
                <a:off x="4919641" y="3761558"/>
                <a:ext cx="1909765" cy="24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4C518FC6-D10A-FD75-4A4D-06541F62467C}"/>
                  </a:ext>
                </a:extLst>
              </p:cNvPr>
              <p:cNvSpPr txBox="1"/>
              <p:nvPr/>
            </p:nvSpPr>
            <p:spPr>
              <a:xfrm>
                <a:off x="7094506" y="2084374"/>
                <a:ext cx="1885956" cy="1047381"/>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a:ea typeface="+mn-ea"/>
                    <a:cs typeface="+mn-cs"/>
                  </a:rPr>
                  <a:t>Ex3.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a:ea typeface="+mn-ea"/>
                    <a:cs typeface="+mn-cs"/>
                  </a:rPr>
                  <a:t>BP = 270 MW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a:ea typeface="+mn-ea"/>
                    <a:cs typeface="+mn-cs"/>
                  </a:rPr>
                  <a:t>Non-Spin Deployed = 250 – 170 = 80 MW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dirty="0">
                  <a:solidFill>
                    <a:prstClr val="black"/>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prstClr val="black"/>
                    </a:solidFill>
                    <a:latin typeface="Arial"/>
                  </a:rPr>
                  <a:t>Non-Spin Energy Deployed = 80 * 5/60 MWh = 6.667 MWh</a:t>
                </a:r>
                <a:endParaRPr kumimoji="0" lang="en-US" sz="1050" b="0" i="0" u="none" strike="noStrike" kern="1200" cap="none" spc="0" normalizeH="0" baseline="0" noProof="0" dirty="0">
                  <a:ln>
                    <a:noFill/>
                  </a:ln>
                  <a:solidFill>
                    <a:prstClr val="black"/>
                  </a:solidFill>
                  <a:effectLst/>
                  <a:uLnTx/>
                  <a:uFillTx/>
                  <a:latin typeface="Arial"/>
                  <a:ea typeface="+mn-ea"/>
                  <a:cs typeface="+mn-cs"/>
                </a:endParaRPr>
              </a:p>
            </p:txBody>
          </p:sp>
          <p:cxnSp>
            <p:nvCxnSpPr>
              <p:cNvPr id="23" name="Straight Connector 22">
                <a:extLst>
                  <a:ext uri="{FF2B5EF4-FFF2-40B4-BE49-F238E27FC236}">
                    <a16:creationId xmlns:a16="http://schemas.microsoft.com/office/drawing/2014/main" id="{59560F3F-5E36-E034-F56A-B81540F9DBC6}"/>
                  </a:ext>
                </a:extLst>
              </p:cNvPr>
              <p:cNvCxnSpPr>
                <a:cxnSpLocks/>
              </p:cNvCxnSpPr>
              <p:nvPr/>
            </p:nvCxnSpPr>
            <p:spPr>
              <a:xfrm>
                <a:off x="5014888" y="4748408"/>
                <a:ext cx="2066924"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92AAFF62-88EE-70E0-A541-6D3A8B3D9A7E}"/>
                  </a:ext>
                </a:extLst>
              </p:cNvPr>
              <p:cNvSpPr txBox="1"/>
              <p:nvPr/>
            </p:nvSpPr>
            <p:spPr>
              <a:xfrm>
                <a:off x="7081812" y="4379076"/>
                <a:ext cx="1744692" cy="633943"/>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a:ea typeface="+mn-ea"/>
                    <a:cs typeface="+mn-cs"/>
                  </a:rPr>
                  <a:t>Ex1. BP = 130 MW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a:ea typeface="+mn-ea"/>
                    <a:cs typeface="+mn-cs"/>
                  </a:rPr>
                  <a:t>Non-Spin Deployed = 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solidFill>
                    <a:prstClr val="black"/>
                  </a:solidFill>
                  <a:latin typeface="Arial"/>
                </a:endParaRPr>
              </a:p>
              <a:p>
                <a:pPr>
                  <a:defRPr/>
                </a:pPr>
                <a:r>
                  <a:rPr lang="en-US" sz="1000" dirty="0">
                    <a:solidFill>
                      <a:prstClr val="black"/>
                    </a:solidFill>
                  </a:rPr>
                  <a:t>Non-Spin Energy Deployed = 0 MWh</a:t>
                </a:r>
              </a:p>
            </p:txBody>
          </p:sp>
          <p:cxnSp>
            <p:nvCxnSpPr>
              <p:cNvPr id="25" name="Straight Connector 24">
                <a:extLst>
                  <a:ext uri="{FF2B5EF4-FFF2-40B4-BE49-F238E27FC236}">
                    <a16:creationId xmlns:a16="http://schemas.microsoft.com/office/drawing/2014/main" id="{2824FD3A-F20B-3381-7D8A-AA8C28394717}"/>
                  </a:ext>
                </a:extLst>
              </p:cNvPr>
              <p:cNvCxnSpPr>
                <a:cxnSpLocks/>
              </p:cNvCxnSpPr>
              <p:nvPr/>
            </p:nvCxnSpPr>
            <p:spPr>
              <a:xfrm>
                <a:off x="4945037" y="5133393"/>
                <a:ext cx="1909765" cy="24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971704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FCF7E-1854-868A-CD0B-33BDDD9B65BE}"/>
              </a:ext>
            </a:extLst>
          </p:cNvPr>
          <p:cNvSpPr>
            <a:spLocks noGrp="1"/>
          </p:cNvSpPr>
          <p:nvPr>
            <p:ph type="title"/>
          </p:nvPr>
        </p:nvSpPr>
        <p:spPr/>
        <p:txBody>
          <a:bodyPr/>
          <a:lstStyle/>
          <a:p>
            <a:r>
              <a:rPr lang="en-US" dirty="0"/>
              <a:t>Winter ASDFs for ECRS and Non-Spin</a:t>
            </a:r>
          </a:p>
        </p:txBody>
      </p:sp>
      <p:sp>
        <p:nvSpPr>
          <p:cNvPr id="4" name="Slide Number Placeholder 3">
            <a:extLst>
              <a:ext uri="{FF2B5EF4-FFF2-40B4-BE49-F238E27FC236}">
                <a16:creationId xmlns:a16="http://schemas.microsoft.com/office/drawing/2014/main" id="{29F0AD63-E0B2-A850-5FC9-EF2F30653748}"/>
              </a:ext>
            </a:extLst>
          </p:cNvPr>
          <p:cNvSpPr>
            <a:spLocks noGrp="1"/>
          </p:cNvSpPr>
          <p:nvPr>
            <p:ph type="sldNum" sz="quarter" idx="4"/>
          </p:nvPr>
        </p:nvSpPr>
        <p:spPr/>
        <p:txBody>
          <a:bodyPr/>
          <a:lstStyle/>
          <a:p>
            <a:fld id="{1D93BD3E-1E9A-4970-A6F7-E7AC52762E0C}" type="slidenum">
              <a:rPr lang="en-US" smtClean="0"/>
              <a:pPr/>
              <a:t>9</a:t>
            </a:fld>
            <a:endParaRPr lang="en-US"/>
          </a:p>
        </p:txBody>
      </p:sp>
      <p:graphicFrame>
        <p:nvGraphicFramePr>
          <p:cNvPr id="3" name="Chart 2">
            <a:extLst>
              <a:ext uri="{FF2B5EF4-FFF2-40B4-BE49-F238E27FC236}">
                <a16:creationId xmlns:a16="http://schemas.microsoft.com/office/drawing/2014/main" id="{BF4CD961-68A5-4D88-80EA-7D8CFB719B39}"/>
              </a:ext>
            </a:extLst>
          </p:cNvPr>
          <p:cNvGraphicFramePr>
            <a:graphicFrameLocks/>
          </p:cNvGraphicFramePr>
          <p:nvPr>
            <p:extLst>
              <p:ext uri="{D42A27DB-BD31-4B8C-83A1-F6EECF244321}">
                <p14:modId xmlns:p14="http://schemas.microsoft.com/office/powerpoint/2010/main" val="2428572555"/>
              </p:ext>
            </p:extLst>
          </p:nvPr>
        </p:nvGraphicFramePr>
        <p:xfrm>
          <a:off x="652039" y="1287683"/>
          <a:ext cx="7839921" cy="428263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65735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EDFB2-1771-8660-B0CB-A6E639A239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242318-2B1A-75C8-0CA3-83879092C4A6}"/>
              </a:ext>
            </a:extLst>
          </p:cNvPr>
          <p:cNvSpPr>
            <a:spLocks noGrp="1"/>
          </p:cNvSpPr>
          <p:nvPr>
            <p:ph type="title"/>
          </p:nvPr>
        </p:nvSpPr>
        <p:spPr/>
        <p:txBody>
          <a:bodyPr/>
          <a:lstStyle/>
          <a:p>
            <a:r>
              <a:rPr lang="en-US" dirty="0"/>
              <a:t>Spring ASDFs for ECRS and Non-Spin</a:t>
            </a:r>
          </a:p>
        </p:txBody>
      </p:sp>
      <p:sp>
        <p:nvSpPr>
          <p:cNvPr id="4" name="Slide Number Placeholder 3">
            <a:extLst>
              <a:ext uri="{FF2B5EF4-FFF2-40B4-BE49-F238E27FC236}">
                <a16:creationId xmlns:a16="http://schemas.microsoft.com/office/drawing/2014/main" id="{89153E0E-7C24-BE0A-ACF2-0829134A270E}"/>
              </a:ext>
            </a:extLst>
          </p:cNvPr>
          <p:cNvSpPr>
            <a:spLocks noGrp="1"/>
          </p:cNvSpPr>
          <p:nvPr>
            <p:ph type="sldNum" sz="quarter" idx="4"/>
          </p:nvPr>
        </p:nvSpPr>
        <p:spPr/>
        <p:txBody>
          <a:bodyPr/>
          <a:lstStyle/>
          <a:p>
            <a:fld id="{1D93BD3E-1E9A-4970-A6F7-E7AC52762E0C}" type="slidenum">
              <a:rPr lang="en-US" smtClean="0"/>
              <a:pPr/>
              <a:t>10</a:t>
            </a:fld>
            <a:endParaRPr lang="en-US"/>
          </a:p>
        </p:txBody>
      </p:sp>
      <p:graphicFrame>
        <p:nvGraphicFramePr>
          <p:cNvPr id="3" name="Chart 2">
            <a:extLst>
              <a:ext uri="{FF2B5EF4-FFF2-40B4-BE49-F238E27FC236}">
                <a16:creationId xmlns:a16="http://schemas.microsoft.com/office/drawing/2014/main" id="{D94EDF13-1D9E-4FB5-AD28-76F48249EE20}"/>
              </a:ext>
            </a:extLst>
          </p:cNvPr>
          <p:cNvGraphicFramePr>
            <a:graphicFrameLocks/>
          </p:cNvGraphicFramePr>
          <p:nvPr>
            <p:extLst>
              <p:ext uri="{D42A27DB-BD31-4B8C-83A1-F6EECF244321}">
                <p14:modId xmlns:p14="http://schemas.microsoft.com/office/powerpoint/2010/main" val="3906899403"/>
              </p:ext>
            </p:extLst>
          </p:nvPr>
        </p:nvGraphicFramePr>
        <p:xfrm>
          <a:off x="653796" y="1289304"/>
          <a:ext cx="7836408" cy="42793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90172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6BAF4-E09D-15E8-C178-0470D7B339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C60311-0121-0CA1-9072-578009AFC39B}"/>
              </a:ext>
            </a:extLst>
          </p:cNvPr>
          <p:cNvSpPr>
            <a:spLocks noGrp="1"/>
          </p:cNvSpPr>
          <p:nvPr>
            <p:ph type="title"/>
          </p:nvPr>
        </p:nvSpPr>
        <p:spPr/>
        <p:txBody>
          <a:bodyPr/>
          <a:lstStyle/>
          <a:p>
            <a:r>
              <a:rPr lang="en-US" dirty="0"/>
              <a:t>Summer ASDFs for ECRS and Non-Spin</a:t>
            </a:r>
          </a:p>
        </p:txBody>
      </p:sp>
      <p:sp>
        <p:nvSpPr>
          <p:cNvPr id="4" name="Slide Number Placeholder 3">
            <a:extLst>
              <a:ext uri="{FF2B5EF4-FFF2-40B4-BE49-F238E27FC236}">
                <a16:creationId xmlns:a16="http://schemas.microsoft.com/office/drawing/2014/main" id="{1A1DFCA6-7EEA-D939-7EA8-72B9C9E76D90}"/>
              </a:ext>
            </a:extLst>
          </p:cNvPr>
          <p:cNvSpPr>
            <a:spLocks noGrp="1"/>
          </p:cNvSpPr>
          <p:nvPr>
            <p:ph type="sldNum" sz="quarter" idx="4"/>
          </p:nvPr>
        </p:nvSpPr>
        <p:spPr/>
        <p:txBody>
          <a:bodyPr/>
          <a:lstStyle/>
          <a:p>
            <a:fld id="{1D93BD3E-1E9A-4970-A6F7-E7AC52762E0C}" type="slidenum">
              <a:rPr lang="en-US" smtClean="0"/>
              <a:pPr/>
              <a:t>11</a:t>
            </a:fld>
            <a:endParaRPr lang="en-US"/>
          </a:p>
        </p:txBody>
      </p:sp>
      <p:graphicFrame>
        <p:nvGraphicFramePr>
          <p:cNvPr id="8" name="Chart 7">
            <a:extLst>
              <a:ext uri="{FF2B5EF4-FFF2-40B4-BE49-F238E27FC236}">
                <a16:creationId xmlns:a16="http://schemas.microsoft.com/office/drawing/2014/main" id="{3E3B65C0-20EF-4CAB-951E-0151DCAE489E}"/>
              </a:ext>
            </a:extLst>
          </p:cNvPr>
          <p:cNvGraphicFramePr>
            <a:graphicFrameLocks/>
          </p:cNvGraphicFramePr>
          <p:nvPr>
            <p:extLst>
              <p:ext uri="{D42A27DB-BD31-4B8C-83A1-F6EECF244321}">
                <p14:modId xmlns:p14="http://schemas.microsoft.com/office/powerpoint/2010/main" val="2171234158"/>
              </p:ext>
            </p:extLst>
          </p:nvPr>
        </p:nvGraphicFramePr>
        <p:xfrm>
          <a:off x="653796" y="1289304"/>
          <a:ext cx="7836408" cy="42793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81906811"/>
      </p:ext>
    </p:extLst>
  </p:cSld>
  <p:clrMapOvr>
    <a:masterClrMapping/>
  </p:clrMapOvr>
</p:sld>
</file>

<file path=ppt/theme/theme1.xml><?xml version="1.0" encoding="utf-8"?>
<a:theme xmlns:a="http://schemas.openxmlformats.org/drawingml/2006/main" name="Cover Slide">
  <a:themeElements>
    <a:clrScheme name="ERCOT Brand Colors">
      <a:dk1>
        <a:srgbClr val="2D3338"/>
      </a:dk1>
      <a:lt1>
        <a:srgbClr val="FFFFFF"/>
      </a:lt1>
      <a:dk2>
        <a:srgbClr val="5B6770"/>
      </a:dk2>
      <a:lt2>
        <a:srgbClr val="E6EBF0"/>
      </a:lt2>
      <a:accent1>
        <a:srgbClr val="00AEC7"/>
      </a:accent1>
      <a:accent2>
        <a:srgbClr val="7C858C"/>
      </a:accent2>
      <a:accent3>
        <a:srgbClr val="26D07C"/>
      </a:accent3>
      <a:accent4>
        <a:srgbClr val="003865"/>
      </a:accent4>
      <a:accent5>
        <a:srgbClr val="685BC7"/>
      </a:accent5>
      <a:accent6>
        <a:srgbClr val="1F8B9D"/>
      </a:accent6>
      <a:hlink>
        <a:srgbClr val="0063B4"/>
      </a:hlink>
      <a:folHlink>
        <a:srgbClr val="800080"/>
      </a:folHlink>
    </a:clrScheme>
    <a:fontScheme name="H1-Aqu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Horizontal Theme">
  <a:themeElements>
    <a:clrScheme name="ERCOT Brand Colors">
      <a:dk1>
        <a:srgbClr val="2D3338"/>
      </a:dk1>
      <a:lt1>
        <a:srgbClr val="FFFFFF"/>
      </a:lt1>
      <a:dk2>
        <a:srgbClr val="5B6770"/>
      </a:dk2>
      <a:lt2>
        <a:srgbClr val="E6EBF0"/>
      </a:lt2>
      <a:accent1>
        <a:srgbClr val="00AEC7"/>
      </a:accent1>
      <a:accent2>
        <a:srgbClr val="7C858C"/>
      </a:accent2>
      <a:accent3>
        <a:srgbClr val="26D07C"/>
      </a:accent3>
      <a:accent4>
        <a:srgbClr val="003865"/>
      </a:accent4>
      <a:accent5>
        <a:srgbClr val="685BC7"/>
      </a:accent5>
      <a:accent6>
        <a:srgbClr val="1F8B9D"/>
      </a:accent6>
      <a:hlink>
        <a:srgbClr val="0063B4"/>
      </a:hlink>
      <a:folHlink>
        <a:srgbClr val="800080"/>
      </a:folHlink>
    </a:clrScheme>
    <a:fontScheme name="H1-Gray">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6EBF0"/>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Vertical Theme">
  <a:themeElements>
    <a:clrScheme name="ERCOT Brand Colors">
      <a:dk1>
        <a:srgbClr val="2D3338"/>
      </a:dk1>
      <a:lt1>
        <a:srgbClr val="FFFFFF"/>
      </a:lt1>
      <a:dk2>
        <a:srgbClr val="5B6770"/>
      </a:dk2>
      <a:lt2>
        <a:srgbClr val="E6EBF0"/>
      </a:lt2>
      <a:accent1>
        <a:srgbClr val="00AEC7"/>
      </a:accent1>
      <a:accent2>
        <a:srgbClr val="7C858C"/>
      </a:accent2>
      <a:accent3>
        <a:srgbClr val="26D07C"/>
      </a:accent3>
      <a:accent4>
        <a:srgbClr val="003865"/>
      </a:accent4>
      <a:accent5>
        <a:srgbClr val="685BC7"/>
      </a:accent5>
      <a:accent6>
        <a:srgbClr val="1F8B9D"/>
      </a:accent6>
      <a:hlink>
        <a:srgbClr val="0063B4"/>
      </a:hlink>
      <a:folHlink>
        <a:srgbClr val="800080"/>
      </a:folHlink>
    </a:clrScheme>
    <a:fontScheme name="H1-Aqu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D0999AAC16EAB41985F08B9B30BD6F8" ma:contentTypeVersion="4" ma:contentTypeDescription="Create a new document." ma:contentTypeScope="" ma:versionID="e17db7c92bbe4a954239b0aad63199c1">
  <xsd:schema xmlns:xsd="http://www.w3.org/2001/XMLSchema" xmlns:xs="http://www.w3.org/2001/XMLSchema" xmlns:p="http://schemas.microsoft.com/office/2006/metadata/properties" xmlns:ns2="8d5ee879-813f-4fb9-b7c2-a59846c21aeb" targetNamespace="http://schemas.microsoft.com/office/2006/metadata/properties" ma:root="true" ma:fieldsID="dbeeea33673683b355d19f3b50507d1a" ns2:_="">
    <xsd:import namespace="8d5ee879-813f-4fb9-b7c2-a59846c21aeb"/>
    <xsd:element name="properties">
      <xsd:complexType>
        <xsd:sequence>
          <xsd:element name="documentManagement">
            <xsd:complexType>
              <xsd:all>
                <xsd:element ref="ns2:Audience" minOccurs="0"/>
                <xsd:element ref="ns2:Year" minOccurs="0"/>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5ee879-813f-4fb9-b7c2-a59846c21aeb" elementFormDefault="qualified">
    <xsd:import namespace="http://schemas.microsoft.com/office/2006/documentManagement/types"/>
    <xsd:import namespace="http://schemas.microsoft.com/office/infopath/2007/PartnerControls"/>
    <xsd:element name="Audience" ma:index="8" nillable="true" ma:displayName="Audience" ma:format="Dropdown" ma:internalName="Audience">
      <xsd:simpleType>
        <xsd:restriction base="dms:Choice">
          <xsd:enumeration value="Internal "/>
          <xsd:enumeration value="Confidential"/>
          <xsd:enumeration value="Public"/>
        </xsd:restriction>
      </xsd:simpleType>
    </xsd:element>
    <xsd:element name="Year" ma:index="9" nillable="true" ma:displayName="Year" ma:format="Dropdown" ma:internalName="Year">
      <xsd:simpleType>
        <xsd:restriction base="dms:Choice">
          <xsd:enumeration value="2022"/>
          <xsd:enumeration value="2023"/>
          <xsd:enumeration value="2024"/>
          <xsd:enumeration value="2025"/>
        </xsd:restriction>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Year xmlns="8d5ee879-813f-4fb9-b7c2-a59846c21aeb" xsi:nil="true"/>
    <Audience xmlns="8d5ee879-813f-4fb9-b7c2-a59846c21aeb">Confidential</Audience>
  </documentManagement>
</p:properties>
</file>

<file path=customXml/itemProps1.xml><?xml version="1.0" encoding="utf-8"?>
<ds:datastoreItem xmlns:ds="http://schemas.openxmlformats.org/officeDocument/2006/customXml" ds:itemID="{9907F39D-321E-491D-BC99-C5D8AFA75F4F}">
  <ds:schemaRefs>
    <ds:schemaRef ds:uri="8d5ee879-813f-4fb9-b7c2-a59846c21ae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F18ABE5-2C97-4413-ACB0-B3080BAFCAD6}">
  <ds:schemaRefs>
    <ds:schemaRef ds:uri="http://schemas.microsoft.com/sharepoint/v3/contenttype/forms"/>
  </ds:schemaRefs>
</ds:datastoreItem>
</file>

<file path=customXml/itemProps3.xml><?xml version="1.0" encoding="utf-8"?>
<ds:datastoreItem xmlns:ds="http://schemas.openxmlformats.org/officeDocument/2006/customXml" ds:itemID="{1A526C54-2038-4DDB-9077-84C80FF069E0}">
  <ds:schemaRefs>
    <ds:schemaRef ds:uri="http://purl.org/dc/terms/"/>
    <ds:schemaRef ds:uri="http://schemas.microsoft.com/office/infopath/2007/PartnerControls"/>
    <ds:schemaRef ds:uri="http://schemas.microsoft.com/office/2006/documentManagement/types"/>
    <ds:schemaRef ds:uri="http://purl.org/dc/dcmitype/"/>
    <ds:schemaRef ds:uri="http://schemas.microsoft.com/office/2006/metadata/properties"/>
    <ds:schemaRef ds:uri="http://schemas.openxmlformats.org/package/2006/metadata/core-properties"/>
    <ds:schemaRef ds:uri="8d5ee879-813f-4fb9-b7c2-a59846c21aeb"/>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3614</TotalTime>
  <Words>751</Words>
  <Application>Microsoft Office PowerPoint</Application>
  <PresentationFormat>On-screen Show (4:3)</PresentationFormat>
  <Paragraphs>85</Paragraphs>
  <Slides>11</Slides>
  <Notes>0</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11</vt:i4>
      </vt:variant>
    </vt:vector>
  </HeadingPairs>
  <TitlesOfParts>
    <vt:vector size="16" baseType="lpstr">
      <vt:lpstr>Arial</vt:lpstr>
      <vt:lpstr>Calibri</vt:lpstr>
      <vt:lpstr>Cover Slide</vt:lpstr>
      <vt:lpstr>Horizontal Theme</vt:lpstr>
      <vt:lpstr>Vertical Theme</vt:lpstr>
      <vt:lpstr>PowerPoint Presentation</vt:lpstr>
      <vt:lpstr>Summary of Fall ASDFs</vt:lpstr>
      <vt:lpstr>AS Deployment Factors For Regulation Service</vt:lpstr>
      <vt:lpstr>Appendix</vt:lpstr>
      <vt:lpstr>Reference Material</vt:lpstr>
      <vt:lpstr>Deployment Factor Recap</vt:lpstr>
      <vt:lpstr>Recap: AS Deployment Factors For Regulation Service</vt:lpstr>
      <vt:lpstr>Recap of Analysis for Non-Spin Deployment Factor</vt:lpstr>
      <vt:lpstr>Winter ASDFs for ECRS and Non-Spin</vt:lpstr>
      <vt:lpstr>Spring ASDFs for ECRS and Non-Spin</vt:lpstr>
      <vt:lpstr>Summer ASDFs for ECRS and Non-Spin</vt:lpstr>
    </vt:vector>
  </TitlesOfParts>
  <Company>The Electric Reliability Council of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Pysh, Danya</dc:creator>
  <cp:lastModifiedBy>Butler, Luke</cp:lastModifiedBy>
  <cp:revision>23</cp:revision>
  <cp:lastPrinted>2017-10-10T21:31:05Z</cp:lastPrinted>
  <dcterms:created xsi:type="dcterms:W3CDTF">2016-01-21T15:20:31Z</dcterms:created>
  <dcterms:modified xsi:type="dcterms:W3CDTF">2026-09-24T19:56:11Z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0x0101006D0999AAC16EAB41985F08B9B30BD6F8</vt:lpwstr>
  </property>
  <property fmtid="{D5CDD505-2E9C-101B-9397-08002B2CF9AE}" pid="3" name="Order">
    <vt:r8>3100</vt:r8>
  </property>
  <property fmtid="{D5CDD505-2E9C-101B-9397-08002B2CF9AE}" pid="4" name="xd_ProgID">
    <vt:lpwstr/>
  </property>
  <property fmtid="{D5CDD505-2E9C-101B-9397-08002B2CF9AE}" pid="5" name="Information Classification">
    <vt:lpwstr>ERCOT Limited</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bool>false</vt:bool>
  </property>
  <property fmtid="{D5CDD505-2E9C-101B-9397-08002B2CF9AE}" pid="11" name="MSIP_Label_7084cbda-52b8-46fb-a7b7-cb5bd465ed85_Enabled">
    <vt:lpwstr>true</vt:lpwstr>
  </property>
  <property fmtid="{D5CDD505-2E9C-101B-9397-08002B2CF9AE}" pid="12" name="MSIP_Label_7084cbda-52b8-46fb-a7b7-cb5bd465ed85_Method">
    <vt:lpwstr>Standard</vt:lpwstr>
  </property>
  <property fmtid="{D5CDD505-2E9C-101B-9397-08002B2CF9AE}" pid="13" name="MSIP_Label_7084cbda-52b8-46fb-a7b7-cb5bd465ed85_Name">
    <vt:lpwstr>Internal</vt:lpwstr>
  </property>
  <property fmtid="{D5CDD505-2E9C-101B-9397-08002B2CF9AE}" pid="14" name="MSIP_Label_7084cbda-52b8-46fb-a7b7-cb5bd465ed85_SiteId">
    <vt:lpwstr>0afb747d-bff7-4596-a9fc-950ef9e0ec45</vt:lpwstr>
  </property>
  <property fmtid="{D5CDD505-2E9C-101B-9397-08002B2CF9AE}" pid="15" name="MSIP_Label_7084cbda-52b8-46fb-a7b7-cb5bd465ed85_ActionId">
    <vt:lpwstr>5d946f7a-545d-4fce-a01a-b6ac1d484218</vt:lpwstr>
  </property>
  <property fmtid="{D5CDD505-2E9C-101B-9397-08002B2CF9AE}" pid="16" name="MSIP_Label_7084cbda-52b8-46fb-a7b7-cb5bd465ed85_ContentBits">
    <vt:lpwstr>0</vt:lpwstr>
  </property>
  <property fmtid="{D5CDD505-2E9C-101B-9397-08002B2CF9AE}" pid="17" name="MSIP_Label_7084cbda-52b8-46fb-a7b7-cb5bd465ed85_Tag">
    <vt:lpwstr>10, 3, 0, 2</vt:lpwstr>
  </property>
  <property fmtid="{D5CDD505-2E9C-101B-9397-08002B2CF9AE}" pid="18" name="MSIP_Label_7084cbda-52b8-46fb-a7b7-cb5bd465ed85_SetDate">
    <vt:lpwstr>2025-11-07T23:12:35Z</vt:lpwstr>
  </property>
</Properties>
</file>